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9.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0.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1.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2.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3.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3" r:id="rId1"/>
    <p:sldMasterId id="2147483660" r:id="rId2"/>
    <p:sldMasterId id="2147483773" r:id="rId3"/>
    <p:sldMasterId id="2147483789" r:id="rId4"/>
    <p:sldMasterId id="2147483846" r:id="rId5"/>
    <p:sldMasterId id="2147483864" r:id="rId6"/>
    <p:sldMasterId id="2147483879" r:id="rId7"/>
    <p:sldMasterId id="2147483897" r:id="rId8"/>
    <p:sldMasterId id="2147483916" r:id="rId9"/>
    <p:sldMasterId id="2147483929" r:id="rId10"/>
    <p:sldMasterId id="2147483959" r:id="rId11"/>
    <p:sldMasterId id="2147483976" r:id="rId12"/>
    <p:sldMasterId id="2147483988" r:id="rId13"/>
    <p:sldMasterId id="2147484015" r:id="rId14"/>
  </p:sldMasterIdLst>
  <p:notesMasterIdLst>
    <p:notesMasterId r:id="rId56"/>
  </p:notesMasterIdLst>
  <p:sldIdLst>
    <p:sldId id="5735" r:id="rId15"/>
    <p:sldId id="5161" r:id="rId16"/>
    <p:sldId id="5967" r:id="rId17"/>
    <p:sldId id="5964" r:id="rId18"/>
    <p:sldId id="293" r:id="rId19"/>
    <p:sldId id="5966" r:id="rId20"/>
    <p:sldId id="5971" r:id="rId21"/>
    <p:sldId id="5929" r:id="rId22"/>
    <p:sldId id="262" r:id="rId23"/>
    <p:sldId id="5974" r:id="rId24"/>
    <p:sldId id="5968" r:id="rId25"/>
    <p:sldId id="5969" r:id="rId26"/>
    <p:sldId id="495" r:id="rId27"/>
    <p:sldId id="5931" r:id="rId28"/>
    <p:sldId id="5752" r:id="rId29"/>
    <p:sldId id="5960" r:id="rId30"/>
    <p:sldId id="5961" r:id="rId31"/>
    <p:sldId id="5962" r:id="rId32"/>
    <p:sldId id="5963" r:id="rId33"/>
    <p:sldId id="5965" r:id="rId34"/>
    <p:sldId id="5150" r:id="rId35"/>
    <p:sldId id="389" r:id="rId36"/>
    <p:sldId id="5927" r:id="rId37"/>
    <p:sldId id="5930" r:id="rId38"/>
    <p:sldId id="5810" r:id="rId39"/>
    <p:sldId id="5955" r:id="rId40"/>
    <p:sldId id="5921" r:id="rId41"/>
    <p:sldId id="5711" r:id="rId42"/>
    <p:sldId id="5718" r:id="rId43"/>
    <p:sldId id="5543" r:id="rId44"/>
    <p:sldId id="5743" r:id="rId45"/>
    <p:sldId id="5750" r:id="rId46"/>
    <p:sldId id="5732" r:id="rId47"/>
    <p:sldId id="5956" r:id="rId48"/>
    <p:sldId id="5957" r:id="rId49"/>
    <p:sldId id="257" r:id="rId50"/>
    <p:sldId id="5925" r:id="rId51"/>
    <p:sldId id="5385" r:id="rId52"/>
    <p:sldId id="313" r:id="rId53"/>
    <p:sldId id="5373" r:id="rId54"/>
    <p:sldId id="5325" r:id="rId5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anel Introduction" id="{A915C686-5F6A-48B7-B8C0-EF94067918EA}">
          <p14:sldIdLst>
            <p14:sldId id="5735"/>
            <p14:sldId id="5161"/>
            <p14:sldId id="5967"/>
            <p14:sldId id="5964"/>
            <p14:sldId id="293"/>
            <p14:sldId id="5966"/>
            <p14:sldId id="5971"/>
            <p14:sldId id="5929"/>
            <p14:sldId id="262"/>
            <p14:sldId id="5974"/>
            <p14:sldId id="5968"/>
            <p14:sldId id="5969"/>
            <p14:sldId id="495"/>
            <p14:sldId id="5931"/>
            <p14:sldId id="5752"/>
            <p14:sldId id="5960"/>
            <p14:sldId id="5961"/>
            <p14:sldId id="5962"/>
            <p14:sldId id="5963"/>
            <p14:sldId id="5965"/>
          </p14:sldIdLst>
        </p14:section>
        <p14:section name="The AMS on the ISS" id="{7886D982-4BBC-41B2-8891-A6A39566D417}">
          <p14:sldIdLst>
            <p14:sldId id="5150"/>
            <p14:sldId id="389"/>
          </p14:sldIdLst>
        </p14:section>
        <p14:section name="The AMS Roma Sapienza group at INFN" id="{4589B60A-81C3-42BC-80D6-DE24F8336A98}">
          <p14:sldIdLst>
            <p14:sldId id="5927"/>
            <p14:sldId id="5930"/>
            <p14:sldId id="5810"/>
            <p14:sldId id="5955"/>
          </p14:sldIdLst>
        </p14:section>
        <p14:section name="The IRCCS Sant'Orsola" id="{1A458AC9-D9B2-4344-A951-6BA40B1384C0}">
          <p14:sldIdLst>
            <p14:sldId id="5921"/>
            <p14:sldId id="5711"/>
            <p14:sldId id="5718"/>
            <p14:sldId id="5543"/>
            <p14:sldId id="5743"/>
            <p14:sldId id="5750"/>
            <p14:sldId id="5732"/>
            <p14:sldId id="5956"/>
            <p14:sldId id="5957"/>
            <p14:sldId id="257"/>
          </p14:sldIdLst>
        </p14:section>
        <p14:section name="The reseacreh topic initiative" id="{CF12ED88-DFD7-4216-9B0B-52EE6EB87E83}">
          <p14:sldIdLst>
            <p14:sldId id="5925"/>
            <p14:sldId id="5385"/>
            <p14:sldId id="313"/>
            <p14:sldId id="5373"/>
            <p14:sldId id="5325"/>
          </p14:sldIdLst>
        </p14:section>
        <p14:section name="Backup Slides" id="{653862B6-BA02-4EEE-AE7B-A3FE832D9CE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Stile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83" autoAdjust="0"/>
    <p:restoredTop sz="94660"/>
  </p:normalViewPr>
  <p:slideViewPr>
    <p:cSldViewPr snapToGrid="0">
      <p:cViewPr varScale="1">
        <p:scale>
          <a:sx n="103" d="100"/>
          <a:sy n="103" d="100"/>
        </p:scale>
        <p:origin x="576" y="10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theme" Target="theme/theme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E:\2022%20Work\AMS2022\2022\researchPodcast\BSC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2022%20Work\AMS2022\2022\researchPodcast\BSC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cap="none" spc="50" baseline="0">
                <a:solidFill>
                  <a:schemeClr val="lt1">
                    <a:lumMod val="85000"/>
                  </a:schemeClr>
                </a:solidFill>
                <a:latin typeface="Gill Sans"/>
                <a:ea typeface="+mn-ea"/>
                <a:cs typeface="+mn-cs"/>
              </a:defRPr>
            </a:pPr>
            <a:r>
              <a:rPr lang="it-IT"/>
              <a:t>Dose-Effect Models Overview Evaluation</a:t>
            </a:r>
          </a:p>
        </c:rich>
      </c:tx>
      <c:overlay val="0"/>
      <c:spPr>
        <a:noFill/>
        <a:ln>
          <a:noFill/>
        </a:ln>
        <a:effectLst/>
      </c:spPr>
      <c:txPr>
        <a:bodyPr rot="0" spcFirstLastPara="1" vertOverflow="ellipsis" vert="horz" wrap="square" anchor="ctr" anchorCtr="1"/>
        <a:lstStyle/>
        <a:p>
          <a:pPr>
            <a:defRPr sz="1920" b="0" i="0" u="none" strike="noStrike" kern="1200" cap="none" spc="50" baseline="0">
              <a:solidFill>
                <a:schemeClr val="lt1">
                  <a:lumMod val="85000"/>
                </a:schemeClr>
              </a:solidFill>
              <a:latin typeface="Gill Sans"/>
              <a:ea typeface="+mn-ea"/>
              <a:cs typeface="+mn-cs"/>
            </a:defRPr>
          </a:pPr>
          <a:endParaRPr lang="it-IT"/>
        </a:p>
      </c:txPr>
    </c:title>
    <c:autoTitleDeleted val="0"/>
    <c:plotArea>
      <c:layout/>
      <c:radarChart>
        <c:radarStyle val="marker"/>
        <c:varyColors val="0"/>
        <c:ser>
          <c:idx val="0"/>
          <c:order val="0"/>
          <c:tx>
            <c:strRef>
              <c:f>Foglio1!$E$2</c:f>
              <c:strCache>
                <c:ptCount val="1"/>
                <c:pt idx="0">
                  <c:v>Reliability</c:v>
                </c:pt>
              </c:strCache>
            </c:strRef>
          </c:tx>
          <c:spPr>
            <a:ln w="28575" cap="rnd">
              <a:solidFill>
                <a:schemeClr val="accent1"/>
              </a:solidFill>
            </a:ln>
            <a:effectLst>
              <a:glow rad="76200">
                <a:schemeClr val="accent1">
                  <a:satMod val="175000"/>
                  <a:alpha val="34000"/>
                </a:schemeClr>
              </a:glow>
            </a:effectLst>
          </c:spPr>
          <c:marker>
            <c:symbol val="circle"/>
            <c:size val="4"/>
            <c:spPr>
              <a:solidFill>
                <a:schemeClr val="accent1">
                  <a:lumMod val="60000"/>
                  <a:lumOff val="40000"/>
                </a:schemeClr>
              </a:solidFill>
              <a:ln>
                <a:noFill/>
              </a:ln>
              <a:effectLst>
                <a:glow rad="63500">
                  <a:schemeClr val="accent1">
                    <a:satMod val="175000"/>
                    <a:alpha val="25000"/>
                  </a:schemeClr>
                </a:glow>
              </a:effectLst>
            </c:spPr>
          </c:marker>
          <c:cat>
            <c:strRef>
              <c:f>Foglio1!$A$3:$A$9</c:f>
              <c:strCache>
                <c:ptCount val="7"/>
                <c:pt idx="0">
                  <c:v>CNS</c:v>
                </c:pt>
                <c:pt idx="1">
                  <c:v>Cancer</c:v>
                </c:pt>
                <c:pt idx="2">
                  <c:v>Biomarkers or Chromosomal Aberrations</c:v>
                </c:pt>
                <c:pt idx="3">
                  <c:v>CVD</c:v>
                </c:pt>
                <c:pt idx="4">
                  <c:v>Other Risks</c:v>
                </c:pt>
                <c:pt idx="5">
                  <c:v>Cataract</c:v>
                </c:pt>
                <c:pt idx="6">
                  <c:v>Eye Flashes</c:v>
                </c:pt>
              </c:strCache>
            </c:strRef>
          </c:cat>
          <c:val>
            <c:numRef>
              <c:f>Foglio1!$E$3:$E$9</c:f>
              <c:numCache>
                <c:formatCode>General</c:formatCode>
                <c:ptCount val="7"/>
                <c:pt idx="0">
                  <c:v>2</c:v>
                </c:pt>
                <c:pt idx="1">
                  <c:v>3</c:v>
                </c:pt>
                <c:pt idx="2">
                  <c:v>3</c:v>
                </c:pt>
                <c:pt idx="3">
                  <c:v>1</c:v>
                </c:pt>
                <c:pt idx="4">
                  <c:v>1</c:v>
                </c:pt>
                <c:pt idx="5">
                  <c:v>3</c:v>
                </c:pt>
                <c:pt idx="6">
                  <c:v>4</c:v>
                </c:pt>
              </c:numCache>
            </c:numRef>
          </c:val>
          <c:extLst>
            <c:ext xmlns:c16="http://schemas.microsoft.com/office/drawing/2014/chart" uri="{C3380CC4-5D6E-409C-BE32-E72D297353CC}">
              <c16:uniqueId val="{00000000-E339-489A-AB69-0E652979FDEA}"/>
            </c:ext>
          </c:extLst>
        </c:ser>
        <c:ser>
          <c:idx val="1"/>
          <c:order val="1"/>
          <c:tx>
            <c:strRef>
              <c:f>Foglio1!$F$2</c:f>
              <c:strCache>
                <c:ptCount val="1"/>
                <c:pt idx="0">
                  <c:v>Priority</c:v>
                </c:pt>
              </c:strCache>
            </c:strRef>
          </c:tx>
          <c:spPr>
            <a:ln w="28575" cap="rnd">
              <a:solidFill>
                <a:schemeClr val="accent2"/>
              </a:solidFill>
            </a:ln>
            <a:effectLst>
              <a:glow rad="76200">
                <a:schemeClr val="accent2">
                  <a:satMod val="175000"/>
                  <a:alpha val="34000"/>
                </a:schemeClr>
              </a:glow>
            </a:effectLst>
          </c:spPr>
          <c:marker>
            <c:symbol val="circle"/>
            <c:size val="4"/>
            <c:spPr>
              <a:solidFill>
                <a:schemeClr val="accent2">
                  <a:lumMod val="60000"/>
                  <a:lumOff val="40000"/>
                </a:schemeClr>
              </a:solidFill>
              <a:ln>
                <a:noFill/>
              </a:ln>
              <a:effectLst>
                <a:glow rad="63500">
                  <a:schemeClr val="accent2">
                    <a:satMod val="175000"/>
                    <a:alpha val="25000"/>
                  </a:schemeClr>
                </a:glow>
              </a:effectLst>
            </c:spPr>
          </c:marker>
          <c:cat>
            <c:strRef>
              <c:f>Foglio1!$A$3:$A$9</c:f>
              <c:strCache>
                <c:ptCount val="7"/>
                <c:pt idx="0">
                  <c:v>CNS</c:v>
                </c:pt>
                <c:pt idx="1">
                  <c:v>Cancer</c:v>
                </c:pt>
                <c:pt idx="2">
                  <c:v>Biomarkers or Chromosomal Aberrations</c:v>
                </c:pt>
                <c:pt idx="3">
                  <c:v>CVD</c:v>
                </c:pt>
                <c:pt idx="4">
                  <c:v>Other Risks</c:v>
                </c:pt>
                <c:pt idx="5">
                  <c:v>Cataract</c:v>
                </c:pt>
                <c:pt idx="6">
                  <c:v>Eye Flashes</c:v>
                </c:pt>
              </c:strCache>
            </c:strRef>
          </c:cat>
          <c:val>
            <c:numRef>
              <c:f>Foglio1!$F$3:$F$9</c:f>
              <c:numCache>
                <c:formatCode>General</c:formatCode>
                <c:ptCount val="7"/>
                <c:pt idx="0">
                  <c:v>5</c:v>
                </c:pt>
                <c:pt idx="1">
                  <c:v>5</c:v>
                </c:pt>
                <c:pt idx="2">
                  <c:v>5</c:v>
                </c:pt>
                <c:pt idx="3">
                  <c:v>3</c:v>
                </c:pt>
                <c:pt idx="4">
                  <c:v>3</c:v>
                </c:pt>
                <c:pt idx="5">
                  <c:v>3</c:v>
                </c:pt>
                <c:pt idx="6">
                  <c:v>1</c:v>
                </c:pt>
              </c:numCache>
            </c:numRef>
          </c:val>
          <c:extLst>
            <c:ext xmlns:c16="http://schemas.microsoft.com/office/drawing/2014/chart" uri="{C3380CC4-5D6E-409C-BE32-E72D297353CC}">
              <c16:uniqueId val="{00000001-E339-489A-AB69-0E652979FDEA}"/>
            </c:ext>
          </c:extLst>
        </c:ser>
        <c:dLbls>
          <c:showLegendKey val="0"/>
          <c:showVal val="0"/>
          <c:showCatName val="0"/>
          <c:showSerName val="0"/>
          <c:showPercent val="0"/>
          <c:showBubbleSize val="0"/>
        </c:dLbls>
        <c:axId val="63111968"/>
        <c:axId val="63120704"/>
      </c:radarChart>
      <c:catAx>
        <c:axId val="63111968"/>
        <c:scaling>
          <c:orientation val="minMax"/>
        </c:scaling>
        <c:delete val="0"/>
        <c:axPos val="b"/>
        <c:majorGridlines>
          <c:spPr>
            <a:ln w="9525" cap="flat" cmpd="sng" algn="ctr">
              <a:solidFill>
                <a:schemeClr val="lt1">
                  <a:alpha val="2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75000"/>
                  </a:schemeClr>
                </a:solidFill>
                <a:latin typeface="Gill Sans"/>
                <a:ea typeface="+mn-ea"/>
                <a:cs typeface="+mn-cs"/>
              </a:defRPr>
            </a:pPr>
            <a:endParaRPr lang="it-IT"/>
          </a:p>
        </c:txPr>
        <c:crossAx val="63120704"/>
        <c:crosses val="autoZero"/>
        <c:auto val="1"/>
        <c:lblAlgn val="ctr"/>
        <c:lblOffset val="100"/>
        <c:noMultiLvlLbl val="0"/>
      </c:catAx>
      <c:valAx>
        <c:axId val="63120704"/>
        <c:scaling>
          <c:orientation val="minMax"/>
        </c:scaling>
        <c:delete val="0"/>
        <c:axPos val="l"/>
        <c:majorGridlines>
          <c:spPr>
            <a:ln w="9525" cap="flat" cmpd="sng" algn="ctr">
              <a:solidFill>
                <a:schemeClr val="lt1">
                  <a:alpha val="2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75000"/>
                  </a:schemeClr>
                </a:solidFill>
                <a:latin typeface="Gill Sans"/>
                <a:ea typeface="+mn-ea"/>
                <a:cs typeface="+mn-cs"/>
              </a:defRPr>
            </a:pPr>
            <a:endParaRPr lang="it-IT"/>
          </a:p>
        </c:txPr>
        <c:crossAx val="631119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lt1">
                  <a:lumMod val="75000"/>
                </a:schemeClr>
              </a:solidFill>
              <a:latin typeface="Gill Sans"/>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sz="1600">
          <a:latin typeface="Gill Sans"/>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cap="none" spc="50" baseline="0">
                <a:solidFill>
                  <a:schemeClr val="lt1">
                    <a:lumMod val="85000"/>
                  </a:schemeClr>
                </a:solidFill>
                <a:latin typeface="Gill Sans"/>
                <a:ea typeface="+mn-ea"/>
                <a:cs typeface="+mn-cs"/>
              </a:defRPr>
            </a:pPr>
            <a:r>
              <a:rPr lang="it-IT"/>
              <a:t>Dose-Effect Models Overview Evaluation</a:t>
            </a:r>
          </a:p>
        </c:rich>
      </c:tx>
      <c:overlay val="0"/>
      <c:spPr>
        <a:noFill/>
        <a:ln>
          <a:noFill/>
        </a:ln>
        <a:effectLst/>
      </c:spPr>
      <c:txPr>
        <a:bodyPr rot="0" spcFirstLastPara="1" vertOverflow="ellipsis" vert="horz" wrap="square" anchor="ctr" anchorCtr="1"/>
        <a:lstStyle/>
        <a:p>
          <a:pPr>
            <a:defRPr sz="1920" b="0" i="0" u="none" strike="noStrike" kern="1200" cap="none" spc="50" baseline="0">
              <a:solidFill>
                <a:schemeClr val="lt1">
                  <a:lumMod val="85000"/>
                </a:schemeClr>
              </a:solidFill>
              <a:latin typeface="Gill Sans"/>
              <a:ea typeface="+mn-ea"/>
              <a:cs typeface="+mn-cs"/>
            </a:defRPr>
          </a:pPr>
          <a:endParaRPr lang="it-IT"/>
        </a:p>
      </c:txPr>
    </c:title>
    <c:autoTitleDeleted val="0"/>
    <c:plotArea>
      <c:layout/>
      <c:radarChart>
        <c:radarStyle val="marker"/>
        <c:varyColors val="0"/>
        <c:ser>
          <c:idx val="0"/>
          <c:order val="0"/>
          <c:tx>
            <c:strRef>
              <c:f>Foglio1!$E$2</c:f>
              <c:strCache>
                <c:ptCount val="1"/>
                <c:pt idx="0">
                  <c:v>Reliability</c:v>
                </c:pt>
              </c:strCache>
            </c:strRef>
          </c:tx>
          <c:spPr>
            <a:ln w="28575" cap="rnd">
              <a:solidFill>
                <a:schemeClr val="accent1"/>
              </a:solidFill>
            </a:ln>
            <a:effectLst>
              <a:glow rad="76200">
                <a:schemeClr val="accent1">
                  <a:satMod val="175000"/>
                  <a:alpha val="34000"/>
                </a:schemeClr>
              </a:glow>
            </a:effectLst>
          </c:spPr>
          <c:marker>
            <c:symbol val="circle"/>
            <c:size val="4"/>
            <c:spPr>
              <a:solidFill>
                <a:schemeClr val="accent1">
                  <a:lumMod val="60000"/>
                  <a:lumOff val="40000"/>
                </a:schemeClr>
              </a:solidFill>
              <a:ln>
                <a:noFill/>
              </a:ln>
              <a:effectLst>
                <a:glow rad="63500">
                  <a:schemeClr val="accent1">
                    <a:satMod val="175000"/>
                    <a:alpha val="25000"/>
                  </a:schemeClr>
                </a:glow>
              </a:effectLst>
            </c:spPr>
          </c:marker>
          <c:cat>
            <c:strRef>
              <c:f>Foglio1!$A$3:$A$9</c:f>
              <c:strCache>
                <c:ptCount val="7"/>
                <c:pt idx="0">
                  <c:v>CNS</c:v>
                </c:pt>
                <c:pt idx="1">
                  <c:v>Cancer</c:v>
                </c:pt>
                <c:pt idx="2">
                  <c:v>Biomarkers or Chromosomal Aberrations</c:v>
                </c:pt>
                <c:pt idx="3">
                  <c:v>CVD</c:v>
                </c:pt>
                <c:pt idx="4">
                  <c:v>Other Risks</c:v>
                </c:pt>
                <c:pt idx="5">
                  <c:v>Cataract</c:v>
                </c:pt>
                <c:pt idx="6">
                  <c:v>Eye Flashes</c:v>
                </c:pt>
              </c:strCache>
            </c:strRef>
          </c:cat>
          <c:val>
            <c:numRef>
              <c:f>Foglio1!$E$3:$E$9</c:f>
              <c:numCache>
                <c:formatCode>General</c:formatCode>
                <c:ptCount val="7"/>
                <c:pt idx="0">
                  <c:v>2</c:v>
                </c:pt>
                <c:pt idx="1">
                  <c:v>3</c:v>
                </c:pt>
                <c:pt idx="2">
                  <c:v>3</c:v>
                </c:pt>
                <c:pt idx="3">
                  <c:v>1</c:v>
                </c:pt>
                <c:pt idx="4">
                  <c:v>1</c:v>
                </c:pt>
                <c:pt idx="5">
                  <c:v>3</c:v>
                </c:pt>
                <c:pt idx="6">
                  <c:v>4</c:v>
                </c:pt>
              </c:numCache>
            </c:numRef>
          </c:val>
          <c:extLst>
            <c:ext xmlns:c16="http://schemas.microsoft.com/office/drawing/2014/chart" uri="{C3380CC4-5D6E-409C-BE32-E72D297353CC}">
              <c16:uniqueId val="{00000000-E339-489A-AB69-0E652979FDEA}"/>
            </c:ext>
          </c:extLst>
        </c:ser>
        <c:ser>
          <c:idx val="1"/>
          <c:order val="1"/>
          <c:tx>
            <c:strRef>
              <c:f>Foglio1!$F$2</c:f>
              <c:strCache>
                <c:ptCount val="1"/>
                <c:pt idx="0">
                  <c:v>Priority</c:v>
                </c:pt>
              </c:strCache>
            </c:strRef>
          </c:tx>
          <c:spPr>
            <a:ln w="28575" cap="rnd">
              <a:solidFill>
                <a:schemeClr val="accent2"/>
              </a:solidFill>
            </a:ln>
            <a:effectLst>
              <a:glow rad="76200">
                <a:schemeClr val="accent2">
                  <a:satMod val="175000"/>
                  <a:alpha val="34000"/>
                </a:schemeClr>
              </a:glow>
            </a:effectLst>
          </c:spPr>
          <c:marker>
            <c:symbol val="circle"/>
            <c:size val="4"/>
            <c:spPr>
              <a:solidFill>
                <a:schemeClr val="accent2">
                  <a:lumMod val="60000"/>
                  <a:lumOff val="40000"/>
                </a:schemeClr>
              </a:solidFill>
              <a:ln>
                <a:noFill/>
              </a:ln>
              <a:effectLst>
                <a:glow rad="63500">
                  <a:schemeClr val="accent2">
                    <a:satMod val="175000"/>
                    <a:alpha val="25000"/>
                  </a:schemeClr>
                </a:glow>
              </a:effectLst>
            </c:spPr>
          </c:marker>
          <c:cat>
            <c:strRef>
              <c:f>Foglio1!$A$3:$A$9</c:f>
              <c:strCache>
                <c:ptCount val="7"/>
                <c:pt idx="0">
                  <c:v>CNS</c:v>
                </c:pt>
                <c:pt idx="1">
                  <c:v>Cancer</c:v>
                </c:pt>
                <c:pt idx="2">
                  <c:v>Biomarkers or Chromosomal Aberrations</c:v>
                </c:pt>
                <c:pt idx="3">
                  <c:v>CVD</c:v>
                </c:pt>
                <c:pt idx="4">
                  <c:v>Other Risks</c:v>
                </c:pt>
                <c:pt idx="5">
                  <c:v>Cataract</c:v>
                </c:pt>
                <c:pt idx="6">
                  <c:v>Eye Flashes</c:v>
                </c:pt>
              </c:strCache>
            </c:strRef>
          </c:cat>
          <c:val>
            <c:numRef>
              <c:f>Foglio1!$F$3:$F$9</c:f>
              <c:numCache>
                <c:formatCode>General</c:formatCode>
                <c:ptCount val="7"/>
                <c:pt idx="0">
                  <c:v>5</c:v>
                </c:pt>
                <c:pt idx="1">
                  <c:v>5</c:v>
                </c:pt>
                <c:pt idx="2">
                  <c:v>5</c:v>
                </c:pt>
                <c:pt idx="3">
                  <c:v>3</c:v>
                </c:pt>
                <c:pt idx="4">
                  <c:v>3</c:v>
                </c:pt>
                <c:pt idx="5">
                  <c:v>3</c:v>
                </c:pt>
                <c:pt idx="6">
                  <c:v>1</c:v>
                </c:pt>
              </c:numCache>
            </c:numRef>
          </c:val>
          <c:extLst>
            <c:ext xmlns:c16="http://schemas.microsoft.com/office/drawing/2014/chart" uri="{C3380CC4-5D6E-409C-BE32-E72D297353CC}">
              <c16:uniqueId val="{00000001-E339-489A-AB69-0E652979FDEA}"/>
            </c:ext>
          </c:extLst>
        </c:ser>
        <c:dLbls>
          <c:showLegendKey val="0"/>
          <c:showVal val="0"/>
          <c:showCatName val="0"/>
          <c:showSerName val="0"/>
          <c:showPercent val="0"/>
          <c:showBubbleSize val="0"/>
        </c:dLbls>
        <c:axId val="63111968"/>
        <c:axId val="63120704"/>
      </c:radarChart>
      <c:catAx>
        <c:axId val="63111968"/>
        <c:scaling>
          <c:orientation val="minMax"/>
        </c:scaling>
        <c:delete val="0"/>
        <c:axPos val="b"/>
        <c:majorGridlines>
          <c:spPr>
            <a:ln w="9525" cap="flat" cmpd="sng" algn="ctr">
              <a:solidFill>
                <a:schemeClr val="lt1">
                  <a:alpha val="2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75000"/>
                  </a:schemeClr>
                </a:solidFill>
                <a:latin typeface="Gill Sans"/>
                <a:ea typeface="+mn-ea"/>
                <a:cs typeface="+mn-cs"/>
              </a:defRPr>
            </a:pPr>
            <a:endParaRPr lang="it-IT"/>
          </a:p>
        </c:txPr>
        <c:crossAx val="63120704"/>
        <c:crosses val="autoZero"/>
        <c:auto val="1"/>
        <c:lblAlgn val="ctr"/>
        <c:lblOffset val="100"/>
        <c:noMultiLvlLbl val="0"/>
      </c:catAx>
      <c:valAx>
        <c:axId val="63120704"/>
        <c:scaling>
          <c:orientation val="minMax"/>
        </c:scaling>
        <c:delete val="0"/>
        <c:axPos val="l"/>
        <c:majorGridlines>
          <c:spPr>
            <a:ln w="9525" cap="flat" cmpd="sng" algn="ctr">
              <a:solidFill>
                <a:schemeClr val="lt1">
                  <a:alpha val="2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75000"/>
                  </a:schemeClr>
                </a:solidFill>
                <a:latin typeface="Gill Sans"/>
                <a:ea typeface="+mn-ea"/>
                <a:cs typeface="+mn-cs"/>
              </a:defRPr>
            </a:pPr>
            <a:endParaRPr lang="it-IT"/>
          </a:p>
        </c:txPr>
        <c:crossAx val="631119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lt1">
                  <a:lumMod val="75000"/>
                </a:schemeClr>
              </a:solidFill>
              <a:latin typeface="Gill Sans"/>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sz="1600">
          <a:latin typeface="Gill Sans"/>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Total Dose</a:t>
            </a:r>
          </a:p>
          <a:p>
            <a:pPr>
              <a:defRPr/>
            </a:pPr>
            <a:r>
              <a:rPr lang="en-US"/>
              <a:t> </a:t>
            </a:r>
            <a:r>
              <a:rPr lang="en-US" sz="1400"/>
              <a:t>(May 2011 - May 2012)</a:t>
            </a:r>
            <a:r>
              <a:rPr lang="en-US"/>
              <a:t>     </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it-IT"/>
        </a:p>
      </c:txPr>
    </c:title>
    <c:autoTitleDeleted val="0"/>
    <c:plotArea>
      <c:layout/>
      <c:barChart>
        <c:barDir val="bar"/>
        <c:grouping val="clustered"/>
        <c:varyColors val="0"/>
        <c:ser>
          <c:idx val="0"/>
          <c:order val="0"/>
          <c:tx>
            <c:strRef>
              <c:f>'15'!$E$36</c:f>
              <c:strCache>
                <c:ptCount val="1"/>
                <c:pt idx="0">
                  <c:v>Dose Ratio in the period normalised to electrons value</c:v>
                </c:pt>
              </c:strCache>
            </c:strRef>
          </c:tx>
          <c:spPr>
            <a:solidFill>
              <a:schemeClr val="accent1"/>
            </a:solidFill>
            <a:ln>
              <a:noFill/>
            </a:ln>
            <a:effectLst>
              <a:outerShdw blurRad="254000" sx="102000" sy="102000" algn="ctr" rotWithShape="0">
                <a:prstClr val="black">
                  <a:alpha val="20000"/>
                </a:prstClr>
              </a:outerShdw>
            </a:effectLst>
          </c:spPr>
          <c:invertIfNegative val="0"/>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'15'!$B$37:$B$39</c:f>
              <c:strCache>
                <c:ptCount val="3"/>
                <c:pt idx="0">
                  <c:v>e-</c:v>
                </c:pt>
                <c:pt idx="1">
                  <c:v>p</c:v>
                </c:pt>
                <c:pt idx="2">
                  <c:v>He</c:v>
                </c:pt>
              </c:strCache>
            </c:strRef>
          </c:cat>
          <c:val>
            <c:numRef>
              <c:f>'15'!$E$37:$E$39</c:f>
              <c:numCache>
                <c:formatCode>0</c:formatCode>
                <c:ptCount val="3"/>
                <c:pt idx="0">
                  <c:v>1</c:v>
                </c:pt>
                <c:pt idx="1">
                  <c:v>168.81021532284961</c:v>
                </c:pt>
                <c:pt idx="2">
                  <c:v>4.3856902429570894</c:v>
                </c:pt>
              </c:numCache>
            </c:numRef>
          </c:val>
          <c:extLst>
            <c:ext xmlns:c16="http://schemas.microsoft.com/office/drawing/2014/chart" uri="{C3380CC4-5D6E-409C-BE32-E72D297353CC}">
              <c16:uniqueId val="{00000000-FBA8-4AAD-AAA9-7AB8441530F0}"/>
            </c:ext>
          </c:extLst>
        </c:ser>
        <c:dLbls>
          <c:showLegendKey val="0"/>
          <c:showVal val="0"/>
          <c:showCatName val="0"/>
          <c:showSerName val="0"/>
          <c:showPercent val="0"/>
          <c:showBubbleSize val="0"/>
        </c:dLbls>
        <c:gapWidth val="100"/>
        <c:axId val="86671152"/>
        <c:axId val="1230264576"/>
      </c:barChart>
      <c:valAx>
        <c:axId val="1230264576"/>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it-IT"/>
          </a:p>
        </c:txPr>
        <c:crossAx val="86671152"/>
        <c:crosses val="autoZero"/>
        <c:crossBetween val="between"/>
      </c:valAx>
      <c:catAx>
        <c:axId val="86671152"/>
        <c:scaling>
          <c:orientation val="minMax"/>
        </c:scaling>
        <c:delete val="0"/>
        <c:axPos val="l"/>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3600" b="0" i="0" u="none" strike="noStrike" kern="1200" cap="all" baseline="0">
                <a:solidFill>
                  <a:schemeClr val="dk1">
                    <a:lumMod val="75000"/>
                    <a:lumOff val="25000"/>
                  </a:schemeClr>
                </a:solidFill>
                <a:latin typeface="+mn-lt"/>
                <a:ea typeface="+mn-ea"/>
                <a:cs typeface="+mn-cs"/>
              </a:defRPr>
            </a:pPr>
            <a:endParaRPr lang="it-IT"/>
          </a:p>
        </c:txPr>
        <c:crossAx val="1230264576"/>
        <c:crosses val="autoZero"/>
        <c:auto val="1"/>
        <c:lblAlgn val="ctr"/>
        <c:lblOffset val="100"/>
        <c:noMultiLvlLbl val="0"/>
      </c:catAx>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it-IT"/>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none" spc="0" normalizeH="0" baseline="0">
                <a:solidFill>
                  <a:schemeClr val="dk1">
                    <a:lumMod val="50000"/>
                    <a:lumOff val="50000"/>
                  </a:schemeClr>
                </a:solidFill>
                <a:latin typeface="+mj-lt"/>
                <a:ea typeface="+mj-ea"/>
                <a:cs typeface="+mj-cs"/>
              </a:defRPr>
            </a:pPr>
            <a:r>
              <a:rPr lang="en-US" sz="1800" b="1" i="0" u="none" strike="noStrike" kern="1200" cap="none" spc="0" normalizeH="0" baseline="0" dirty="0">
                <a:solidFill>
                  <a:prstClr val="black">
                    <a:lumMod val="50000"/>
                    <a:lumOff val="50000"/>
                  </a:prstClr>
                </a:solidFill>
              </a:rPr>
              <a:t>AMS measured Protons, Helium and Electron </a:t>
            </a:r>
          </a:p>
          <a:p>
            <a:pPr>
              <a:defRPr sz="1800"/>
            </a:pPr>
            <a:r>
              <a:rPr lang="en-US" sz="1800" dirty="0" err="1"/>
              <a:t>Dose_Normalised</a:t>
            </a:r>
            <a:r>
              <a:rPr lang="en-US" sz="1800" dirty="0"/>
              <a:t> to 15 May - 10 June 2011 period </a:t>
            </a:r>
          </a:p>
          <a:p>
            <a:pPr>
              <a:defRPr sz="1800"/>
            </a:pPr>
            <a:r>
              <a:rPr lang="en-US" sz="1800" dirty="0"/>
              <a:t>(</a:t>
            </a:r>
            <a:r>
              <a:rPr lang="it-IT" sz="1800" dirty="0"/>
              <a:t>Bartels </a:t>
            </a:r>
            <a:r>
              <a:rPr lang="it-IT" sz="1800" dirty="0" err="1"/>
              <a:t>Rotation</a:t>
            </a:r>
            <a:r>
              <a:rPr lang="it-IT" sz="1800" dirty="0"/>
              <a:t> 2426 - 2437)</a:t>
            </a:r>
          </a:p>
        </c:rich>
      </c:tx>
      <c:layout>
        <c:manualLayout>
          <c:xMode val="edge"/>
          <c:yMode val="edge"/>
          <c:x val="0.21613314550460264"/>
          <c:y val="1.7098855958631538E-2"/>
        </c:manualLayout>
      </c:layout>
      <c:overlay val="0"/>
      <c:spPr>
        <a:noFill/>
        <a:ln>
          <a:noFill/>
        </a:ln>
        <a:effectLst/>
      </c:spPr>
      <c:txPr>
        <a:bodyPr rot="0" spcFirstLastPara="1" vertOverflow="ellipsis" vert="horz" wrap="square" anchor="ctr" anchorCtr="1"/>
        <a:lstStyle/>
        <a:p>
          <a:pPr>
            <a:defRPr sz="1800" b="1" i="0" u="none" strike="noStrike" kern="1200" cap="none" spc="0" normalizeH="0" baseline="0">
              <a:solidFill>
                <a:schemeClr val="dk1">
                  <a:lumMod val="50000"/>
                  <a:lumOff val="50000"/>
                </a:schemeClr>
              </a:solidFill>
              <a:latin typeface="+mj-lt"/>
              <a:ea typeface="+mj-ea"/>
              <a:cs typeface="+mj-cs"/>
            </a:defRPr>
          </a:pPr>
          <a:endParaRPr lang="it-IT"/>
        </a:p>
      </c:txPr>
    </c:title>
    <c:autoTitleDeleted val="0"/>
    <c:plotArea>
      <c:layout>
        <c:manualLayout>
          <c:layoutTarget val="inner"/>
          <c:xMode val="edge"/>
          <c:yMode val="edge"/>
          <c:x val="4.3833318443869666E-2"/>
          <c:y val="0.14058415032679739"/>
          <c:w val="0.94560701848975759"/>
          <c:h val="0.76716024008028405"/>
        </c:manualLayout>
      </c:layout>
      <c:scatterChart>
        <c:scatterStyle val="lineMarker"/>
        <c:varyColors val="0"/>
        <c:ser>
          <c:idx val="0"/>
          <c:order val="0"/>
          <c:tx>
            <c:strRef>
              <c:f>'13'!$D$1</c:f>
              <c:strCache>
                <c:ptCount val="1"/>
                <c:pt idx="0">
                  <c:v>Dose_Norm_Proton</c:v>
                </c:pt>
              </c:strCache>
            </c:strRef>
          </c:tx>
          <c:spPr>
            <a:ln w="25400" cap="rnd">
              <a:noFill/>
              <a:round/>
            </a:ln>
            <a:effectLst/>
          </c:spPr>
          <c:marker>
            <c:symbol val="diamond"/>
            <c:size val="6"/>
            <c:spPr>
              <a:solidFill>
                <a:schemeClr val="lt1"/>
              </a:solidFill>
              <a:ln w="15875">
                <a:solidFill>
                  <a:schemeClr val="accent1"/>
                </a:solidFill>
                <a:round/>
              </a:ln>
              <a:effectLst/>
            </c:spPr>
          </c:marker>
          <c:trendline>
            <c:spPr>
              <a:ln w="19050" cap="rnd">
                <a:solidFill>
                  <a:schemeClr val="accent1"/>
                </a:solidFill>
              </a:ln>
              <a:effectLst/>
            </c:spPr>
            <c:trendlineType val="linear"/>
            <c:forward val="3"/>
            <c:backward val="3"/>
            <c:dispRSqr val="0"/>
            <c:dispEq val="0"/>
          </c:trendline>
          <c:xVal>
            <c:strRef>
              <c:f>'13'!$B$2:$B$14</c:f>
              <c:strCache>
                <c:ptCount val="13"/>
                <c:pt idx="0">
                  <c:v>15 May 2011 - 10 June 2011</c:v>
                </c:pt>
                <c:pt idx="1">
                  <c:v>11 June 2011 - 7 July 2011</c:v>
                </c:pt>
                <c:pt idx="2">
                  <c:v>8 July 2011 - 3 August 2011</c:v>
                </c:pt>
                <c:pt idx="3">
                  <c:v>8 July 2011 - 3 August 2011</c:v>
                </c:pt>
                <c:pt idx="4">
                  <c:v>4 August 2011 - 30 August 2011</c:v>
                </c:pt>
                <c:pt idx="5">
                  <c:v>31 August 2011 - 26 September 2011</c:v>
                </c:pt>
                <c:pt idx="6">
                  <c:v>27 September 2011 - 23 October 2011</c:v>
                </c:pt>
                <c:pt idx="7">
                  <c:v>24 October 2011 - 19 November 2011</c:v>
                </c:pt>
                <c:pt idx="8">
                  <c:v>20 November 2011 - 16 December 2011</c:v>
                </c:pt>
                <c:pt idx="9">
                  <c:v>17 December 2011 - 12 January 2012</c:v>
                </c:pt>
                <c:pt idx="10">
                  <c:v>13 january 2012 - 8 February 2012</c:v>
                </c:pt>
                <c:pt idx="11">
                  <c:v>9 February 2012 - 6 March 2012</c:v>
                </c:pt>
                <c:pt idx="12">
                  <c:v>7 March 2012 - 2 April 2012</c:v>
                </c:pt>
              </c:strCache>
            </c:strRef>
          </c:xVal>
          <c:yVal>
            <c:numRef>
              <c:f>'13'!$D$2:$D$14</c:f>
              <c:numCache>
                <c:formatCode>0.0000</c:formatCode>
                <c:ptCount val="13"/>
                <c:pt idx="0">
                  <c:v>1</c:v>
                </c:pt>
                <c:pt idx="1">
                  <c:v>1.0625093619947401</c:v>
                </c:pt>
                <c:pt idx="2">
                  <c:v>0.95927345996154301</c:v>
                </c:pt>
                <c:pt idx="3">
                  <c:v>0.95927345996154301</c:v>
                </c:pt>
                <c:pt idx="4">
                  <c:v>0.94368596695886597</c:v>
                </c:pt>
                <c:pt idx="5">
                  <c:v>0.95305954227106304</c:v>
                </c:pt>
                <c:pt idx="6">
                  <c:v>0.86800089010612302</c:v>
                </c:pt>
                <c:pt idx="7">
                  <c:v>0.92870970330362401</c:v>
                </c:pt>
                <c:pt idx="8">
                  <c:v>0.96479240105179997</c:v>
                </c:pt>
                <c:pt idx="9">
                  <c:v>0.97931783567446795</c:v>
                </c:pt>
                <c:pt idx="10">
                  <c:v>0.93936543701382502</c:v>
                </c:pt>
                <c:pt idx="11">
                  <c:v>0.91678376349282797</c:v>
                </c:pt>
                <c:pt idx="12">
                  <c:v>0.75562519925656202</c:v>
                </c:pt>
              </c:numCache>
            </c:numRef>
          </c:yVal>
          <c:smooth val="0"/>
          <c:extLst>
            <c:ext xmlns:c16="http://schemas.microsoft.com/office/drawing/2014/chart" uri="{C3380CC4-5D6E-409C-BE32-E72D297353CC}">
              <c16:uniqueId val="{00000001-49DA-4321-B1F1-7F8EC874DDAE}"/>
            </c:ext>
          </c:extLst>
        </c:ser>
        <c:ser>
          <c:idx val="1"/>
          <c:order val="1"/>
          <c:tx>
            <c:strRef>
              <c:f>'14'!$D$1</c:f>
              <c:strCache>
                <c:ptCount val="1"/>
                <c:pt idx="0">
                  <c:v>  Dose_norm_Helium</c:v>
                </c:pt>
              </c:strCache>
            </c:strRef>
          </c:tx>
          <c:spPr>
            <a:ln w="25400" cap="rnd">
              <a:noFill/>
              <a:round/>
            </a:ln>
            <a:effectLst/>
          </c:spPr>
          <c:marker>
            <c:symbol val="square"/>
            <c:size val="6"/>
            <c:spPr>
              <a:solidFill>
                <a:schemeClr val="lt1"/>
              </a:solidFill>
              <a:ln w="15875">
                <a:solidFill>
                  <a:schemeClr val="accent2"/>
                </a:solidFill>
                <a:round/>
              </a:ln>
              <a:effectLst/>
            </c:spPr>
          </c:marker>
          <c:trendline>
            <c:spPr>
              <a:ln w="19050" cap="rnd">
                <a:solidFill>
                  <a:schemeClr val="accent2"/>
                </a:solidFill>
              </a:ln>
              <a:effectLst/>
            </c:spPr>
            <c:trendlineType val="linear"/>
            <c:dispRSqr val="0"/>
            <c:dispEq val="0"/>
          </c:trendline>
          <c:trendline>
            <c:spPr>
              <a:ln w="19050" cap="rnd">
                <a:solidFill>
                  <a:schemeClr val="accent2"/>
                </a:solidFill>
              </a:ln>
              <a:effectLst/>
            </c:spPr>
            <c:trendlineType val="linear"/>
            <c:dispRSqr val="0"/>
            <c:dispEq val="0"/>
          </c:trendline>
          <c:trendline>
            <c:spPr>
              <a:ln w="19050" cap="rnd">
                <a:solidFill>
                  <a:schemeClr val="accent2"/>
                </a:solidFill>
              </a:ln>
              <a:effectLst/>
            </c:spPr>
            <c:trendlineType val="linear"/>
            <c:forward val="3"/>
            <c:backward val="3"/>
            <c:dispRSqr val="0"/>
            <c:dispEq val="0"/>
          </c:trendline>
          <c:yVal>
            <c:numRef>
              <c:f>'14'!$D$2:$D$14</c:f>
              <c:numCache>
                <c:formatCode>0.0000</c:formatCode>
                <c:ptCount val="13"/>
                <c:pt idx="0">
                  <c:v>1</c:v>
                </c:pt>
                <c:pt idx="1">
                  <c:v>0.96874815542425496</c:v>
                </c:pt>
                <c:pt idx="2">
                  <c:v>0.99142886801778096</c:v>
                </c:pt>
                <c:pt idx="3">
                  <c:v>0.99142886801778096</c:v>
                </c:pt>
                <c:pt idx="4">
                  <c:v>0.98965427253753901</c:v>
                </c:pt>
                <c:pt idx="5">
                  <c:v>0.99676085581338103</c:v>
                </c:pt>
                <c:pt idx="6">
                  <c:v>0.93017052198257</c:v>
                </c:pt>
                <c:pt idx="7">
                  <c:v>0.98116473207758104</c:v>
                </c:pt>
                <c:pt idx="8">
                  <c:v>1.02319371429812</c:v>
                </c:pt>
                <c:pt idx="9">
                  <c:v>1.03705653801068</c:v>
                </c:pt>
                <c:pt idx="10">
                  <c:v>0.99741800679311199</c:v>
                </c:pt>
                <c:pt idx="11">
                  <c:v>0.972767943575365</c:v>
                </c:pt>
                <c:pt idx="12">
                  <c:v>0.837189003254866</c:v>
                </c:pt>
              </c:numCache>
            </c:numRef>
          </c:yVal>
          <c:smooth val="0"/>
          <c:extLst>
            <c:ext xmlns:c16="http://schemas.microsoft.com/office/drawing/2014/chart" uri="{C3380CC4-5D6E-409C-BE32-E72D297353CC}">
              <c16:uniqueId val="{00000005-49DA-4321-B1F1-7F8EC874DDAE}"/>
            </c:ext>
          </c:extLst>
        </c:ser>
        <c:ser>
          <c:idx val="2"/>
          <c:order val="2"/>
          <c:tx>
            <c:strRef>
              <c:f>'15'!$D$1</c:f>
              <c:strCache>
                <c:ptCount val="1"/>
                <c:pt idx="0">
                  <c:v>     Dose_norm_Electron      </c:v>
                </c:pt>
              </c:strCache>
            </c:strRef>
          </c:tx>
          <c:spPr>
            <a:ln w="25400" cap="rnd">
              <a:noFill/>
              <a:round/>
            </a:ln>
            <a:effectLst/>
          </c:spPr>
          <c:marker>
            <c:symbol val="triangle"/>
            <c:size val="6"/>
            <c:spPr>
              <a:solidFill>
                <a:schemeClr val="lt1"/>
              </a:solidFill>
              <a:ln w="15875">
                <a:solidFill>
                  <a:schemeClr val="accent3"/>
                </a:solidFill>
                <a:round/>
              </a:ln>
              <a:effectLst/>
            </c:spPr>
          </c:marker>
          <c:trendline>
            <c:spPr>
              <a:ln w="19050" cap="rnd">
                <a:solidFill>
                  <a:schemeClr val="accent3"/>
                </a:solidFill>
              </a:ln>
              <a:effectLst/>
            </c:spPr>
            <c:trendlineType val="linear"/>
            <c:dispRSqr val="0"/>
            <c:dispEq val="0"/>
          </c:trendline>
          <c:trendline>
            <c:spPr>
              <a:ln w="19050" cap="rnd">
                <a:solidFill>
                  <a:schemeClr val="accent3"/>
                </a:solidFill>
              </a:ln>
              <a:effectLst/>
            </c:spPr>
            <c:trendlineType val="linear"/>
            <c:forward val="3"/>
            <c:backward val="3"/>
            <c:dispRSqr val="0"/>
            <c:dispEq val="0"/>
          </c:trendline>
          <c:yVal>
            <c:numRef>
              <c:f>'15'!$D$2:$D$14</c:f>
              <c:numCache>
                <c:formatCode>0.0000</c:formatCode>
                <c:ptCount val="13"/>
                <c:pt idx="0">
                  <c:v>1</c:v>
                </c:pt>
                <c:pt idx="1">
                  <c:v>0.99027818311135696</c:v>
                </c:pt>
                <c:pt idx="2">
                  <c:v>1.0254242783828</c:v>
                </c:pt>
                <c:pt idx="3">
                  <c:v>1.0254242783828</c:v>
                </c:pt>
                <c:pt idx="4">
                  <c:v>0.99284110980712004</c:v>
                </c:pt>
                <c:pt idx="5">
                  <c:v>0.99982708138490495</c:v>
                </c:pt>
                <c:pt idx="6">
                  <c:v>0.94567432984591904</c:v>
                </c:pt>
                <c:pt idx="7">
                  <c:v>0.98862271812055902</c:v>
                </c:pt>
                <c:pt idx="8">
                  <c:v>0.98651019063190604</c:v>
                </c:pt>
                <c:pt idx="9">
                  <c:v>0.98934124872796203</c:v>
                </c:pt>
                <c:pt idx="10">
                  <c:v>0.93141625734753697</c:v>
                </c:pt>
                <c:pt idx="11">
                  <c:v>0.89582078410322896</c:v>
                </c:pt>
                <c:pt idx="12">
                  <c:v>0.760158612622444</c:v>
                </c:pt>
              </c:numCache>
            </c:numRef>
          </c:yVal>
          <c:smooth val="0"/>
          <c:extLst>
            <c:ext xmlns:c16="http://schemas.microsoft.com/office/drawing/2014/chart" uri="{C3380CC4-5D6E-409C-BE32-E72D297353CC}">
              <c16:uniqueId val="{00000008-49DA-4321-B1F1-7F8EC874DDAE}"/>
            </c:ext>
          </c:extLst>
        </c:ser>
        <c:dLbls>
          <c:showLegendKey val="0"/>
          <c:showVal val="0"/>
          <c:showCatName val="0"/>
          <c:showSerName val="0"/>
          <c:showPercent val="0"/>
          <c:showBubbleSize val="0"/>
        </c:dLbls>
        <c:axId val="727485807"/>
        <c:axId val="726251695"/>
      </c:scatterChart>
      <c:valAx>
        <c:axId val="727485807"/>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it-IT"/>
          </a:p>
        </c:txPr>
        <c:crossAx val="726251695"/>
        <c:crossesAt val="0"/>
        <c:crossBetween val="midCat"/>
      </c:valAx>
      <c:valAx>
        <c:axId val="726251695"/>
        <c:scaling>
          <c:orientation val="minMax"/>
          <c:min val="0.75000000000000011"/>
        </c:scaling>
        <c:delete val="0"/>
        <c:axPos val="l"/>
        <c:majorGridlines>
          <c:spPr>
            <a:ln w="9525" cap="flat" cmpd="sng" algn="ctr">
              <a:solidFill>
                <a:schemeClr val="dk1">
                  <a:lumMod val="15000"/>
                  <a:lumOff val="85000"/>
                </a:schemeClr>
              </a:solidFill>
              <a:round/>
            </a:ln>
            <a:effectLst/>
          </c:spPr>
        </c:majorGridlines>
        <c:numFmt formatCode="0.0000"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it-IT"/>
          </a:p>
        </c:txPr>
        <c:crossAx val="727485807"/>
        <c:crosses val="autoZero"/>
        <c:crossBetween val="midCat"/>
      </c:valAx>
      <c:spPr>
        <a:pattFill prst="ltDnDiag">
          <a:fgClr>
            <a:schemeClr val="dk1">
              <a:lumMod val="15000"/>
              <a:lumOff val="85000"/>
            </a:schemeClr>
          </a:fgClr>
          <a:bgClr>
            <a:schemeClr val="lt1"/>
          </a:bgClr>
        </a:pattFill>
        <a:ln>
          <a:noFill/>
        </a:ln>
        <a:effectLst/>
      </c:spPr>
    </c:plotArea>
    <c:legend>
      <c:legendPos val="b"/>
      <c:legendEntry>
        <c:idx val="3"/>
        <c:delete val="1"/>
      </c:legendEntry>
      <c:legendEntry>
        <c:idx val="4"/>
        <c:delete val="1"/>
      </c:legendEntry>
      <c:legendEntry>
        <c:idx val="5"/>
        <c:delete val="1"/>
      </c:legendEntry>
      <c:legendEntry>
        <c:idx val="6"/>
        <c:delete val="1"/>
      </c:legendEntry>
      <c:legendEntry>
        <c:idx val="7"/>
        <c:delete val="1"/>
      </c:legendEntry>
      <c:legendEntry>
        <c:idx val="8"/>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it-IT"/>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it-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Foglio1!$B$1</c:f>
              <c:strCache>
                <c:ptCount val="1"/>
                <c:pt idx="0">
                  <c:v>Percentage</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965-4A95-BF73-65567D98C2E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965-4A95-BF73-65567D98C2E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3965-4A95-BF73-65567D98C2E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3965-4A95-BF73-65567D98C2E1}"/>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3965-4A95-BF73-65567D98C2E1}"/>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3965-4A95-BF73-65567D98C2E1}"/>
              </c:ext>
            </c:extLst>
          </c:dPt>
          <c:dLbls>
            <c:dLbl>
              <c:idx val="3"/>
              <c:layout>
                <c:manualLayout>
                  <c:x val="-2.0732324714082779E-2"/>
                  <c:y val="-3.933718764287521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965-4A95-BF73-65567D98C2E1}"/>
                </c:ext>
              </c:extLst>
            </c:dLbl>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400" b="1" i="0" u="none" strike="noStrike" kern="1200" baseline="0">
                    <a:solidFill>
                      <a:schemeClr val="lt1"/>
                    </a:solidFill>
                    <a:latin typeface="+mn-lt"/>
                    <a:ea typeface="+mn-ea"/>
                    <a:cs typeface="+mn-cs"/>
                  </a:defRPr>
                </a:pPr>
                <a:endParaRPr lang="it-IT"/>
              </a:p>
            </c:txPr>
            <c:dLblPos val="bestFit"/>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Foglio1!$A$2:$A$7</c:f>
              <c:strCache>
                <c:ptCount val="6"/>
                <c:pt idx="0">
                  <c:v>Particle &amp; Astroparticle Physics</c:v>
                </c:pt>
                <c:pt idx="1">
                  <c:v>Radiobiology</c:v>
                </c:pt>
                <c:pt idx="2">
                  <c:v>Life Space Science</c:v>
                </c:pt>
                <c:pt idx="3">
                  <c:v>Medical Physics &amp; Radiotherapy</c:v>
                </c:pt>
                <c:pt idx="4">
                  <c:v>Astrophysics &amp;  Astrobiology</c:v>
                </c:pt>
                <c:pt idx="5">
                  <c:v>Radiation Detection</c:v>
                </c:pt>
              </c:strCache>
            </c:strRef>
          </c:cat>
          <c:val>
            <c:numRef>
              <c:f>Foglio1!$B$2:$B$7</c:f>
              <c:numCache>
                <c:formatCode>General</c:formatCode>
                <c:ptCount val="6"/>
                <c:pt idx="0">
                  <c:v>4</c:v>
                </c:pt>
                <c:pt idx="1">
                  <c:v>8</c:v>
                </c:pt>
                <c:pt idx="2">
                  <c:v>8</c:v>
                </c:pt>
                <c:pt idx="3">
                  <c:v>8</c:v>
                </c:pt>
                <c:pt idx="4">
                  <c:v>3</c:v>
                </c:pt>
                <c:pt idx="5">
                  <c:v>7</c:v>
                </c:pt>
              </c:numCache>
            </c:numRef>
          </c:val>
          <c:extLst>
            <c:ext xmlns:c16="http://schemas.microsoft.com/office/drawing/2014/chart" uri="{C3380CC4-5D6E-409C-BE32-E72D297353CC}">
              <c16:uniqueId val="{0000000C-3965-4A95-BF73-65567D98C2E1}"/>
            </c:ext>
          </c:extLst>
        </c:ser>
        <c:dLbls>
          <c:dLblPos val="bestFit"/>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900"/>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0">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75000"/>
      </a:schemeClr>
    </cs:fontRef>
    <cs:spPr>
      <a:solidFill>
        <a:schemeClr val="dk1">
          <a:lumMod val="75000"/>
          <a:lumOff val="25000"/>
        </a:schemeClr>
      </a:solidFill>
      <a:ln>
        <a:solidFill>
          <a:schemeClr val="lt1">
            <a:lumMod val="75000"/>
          </a:schemeClr>
        </a:solidFill>
      </a:ln>
      <a:effectLst>
        <a:glow rad="63500">
          <a:schemeClr val="lt1">
            <a:lumMod val="75000"/>
            <a:alpha val="15000"/>
          </a:schemeClr>
        </a:glow>
      </a:effectLst>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
  <cs:dataPoint3D>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3D>
  <cs:dataPointLine>
    <cs:lnRef idx="0">
      <cs:styleClr val="auto"/>
    </cs:lnRef>
    <cs:fillRef idx="0">
      <cs:styleClr val="auto"/>
    </cs:fillRef>
    <cs:effectRef idx="0">
      <cs:styleClr val="auto"/>
    </cs:effectRef>
    <cs:fontRef idx="minor">
      <a:schemeClr val="dk1"/>
    </cs:fontRef>
    <cs:spPr>
      <a:ln w="28575" cap="rnd">
        <a:solidFill>
          <a:schemeClr val="phClr"/>
        </a:solidFill>
      </a:ln>
      <a:effectLst>
        <a:glow rad="76200">
          <a:schemeClr val="phClr">
            <a:satMod val="175000"/>
            <a:alpha val="3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lt1">
            <a:alpha val="20000"/>
          </a:schemeClr>
        </a:solidFill>
        <a:round/>
      </a:ln>
    </cs:spPr>
  </cs:gridlineMajor>
  <cs:gridlineMinor>
    <cs:lnRef idx="0"/>
    <cs:fillRef idx="0"/>
    <cs:effectRef idx="0"/>
    <cs:fontRef idx="minor">
      <a:schemeClr val="dk1"/>
    </cs:fontRef>
    <cs:spPr>
      <a:ln w="9525" cap="flat" cmpd="sng" algn="ctr">
        <a:solidFill>
          <a:schemeClr val="lt1">
            <a:alpha val="20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0" kern="1200" cap="none" spc="50"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20">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75000"/>
      </a:schemeClr>
    </cs:fontRef>
    <cs:spPr>
      <a:solidFill>
        <a:schemeClr val="dk1">
          <a:lumMod val="75000"/>
          <a:lumOff val="25000"/>
        </a:schemeClr>
      </a:solidFill>
      <a:ln>
        <a:solidFill>
          <a:schemeClr val="lt1">
            <a:lumMod val="75000"/>
          </a:schemeClr>
        </a:solidFill>
      </a:ln>
      <a:effectLst>
        <a:glow rad="63500">
          <a:schemeClr val="lt1">
            <a:lumMod val="75000"/>
            <a:alpha val="15000"/>
          </a:schemeClr>
        </a:glow>
      </a:effectLst>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
  <cs:dataPoint3D>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3D>
  <cs:dataPointLine>
    <cs:lnRef idx="0">
      <cs:styleClr val="auto"/>
    </cs:lnRef>
    <cs:fillRef idx="0">
      <cs:styleClr val="auto"/>
    </cs:fillRef>
    <cs:effectRef idx="0">
      <cs:styleClr val="auto"/>
    </cs:effectRef>
    <cs:fontRef idx="minor">
      <a:schemeClr val="dk1"/>
    </cs:fontRef>
    <cs:spPr>
      <a:ln w="28575" cap="rnd">
        <a:solidFill>
          <a:schemeClr val="phClr"/>
        </a:solidFill>
      </a:ln>
      <a:effectLst>
        <a:glow rad="76200">
          <a:schemeClr val="phClr">
            <a:satMod val="175000"/>
            <a:alpha val="3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lt1">
            <a:alpha val="20000"/>
          </a:schemeClr>
        </a:solidFill>
        <a:round/>
      </a:ln>
    </cs:spPr>
  </cs:gridlineMajor>
  <cs:gridlineMinor>
    <cs:lnRef idx="0"/>
    <cs:fillRef idx="0"/>
    <cs:effectRef idx="0"/>
    <cs:fontRef idx="minor">
      <a:schemeClr val="dk1"/>
    </cs:fontRef>
    <cs:spPr>
      <a:ln w="9525" cap="flat" cmpd="sng" algn="ctr">
        <a:solidFill>
          <a:schemeClr val="lt1">
            <a:alpha val="20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0" kern="1200" cap="none" spc="50"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 Id="rId4" Type="http://schemas.openxmlformats.org/officeDocument/2006/relationships/image" Target="../media/image57.png"/></Relationships>
</file>

<file path=ppt/diagrams/_rels/data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jpeg"/><Relationship Id="rId4" Type="http://schemas.openxmlformats.org/officeDocument/2006/relationships/image" Target="../media/image61.png"/></Relationships>
</file>

<file path=ppt/diagrams/_rels/data1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image" Target="../media/image99.png"/><Relationship Id="rId5" Type="http://schemas.openxmlformats.org/officeDocument/2006/relationships/image" Target="../media/image103.png"/><Relationship Id="rId4" Type="http://schemas.openxmlformats.org/officeDocument/2006/relationships/image" Target="../media/image102.png"/></Relationships>
</file>

<file path=ppt/diagrams/_rels/data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ata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 Id="rId4" Type="http://schemas.openxmlformats.org/officeDocument/2006/relationships/image" Target="../media/image57.png"/></Relationships>
</file>

<file path=ppt/diagrams/_rels/data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jpeg"/><Relationship Id="rId4" Type="http://schemas.openxmlformats.org/officeDocument/2006/relationships/image" Target="../media/image61.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 Id="rId4" Type="http://schemas.openxmlformats.org/officeDocument/2006/relationships/image" Target="../media/image57.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jpeg"/><Relationship Id="rId4" Type="http://schemas.openxmlformats.org/officeDocument/2006/relationships/image" Target="../media/image61.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image" Target="../media/image99.png"/><Relationship Id="rId5" Type="http://schemas.openxmlformats.org/officeDocument/2006/relationships/image" Target="../media/image103.png"/><Relationship Id="rId4" Type="http://schemas.openxmlformats.org/officeDocument/2006/relationships/image" Target="../media/image10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 Id="rId4" Type="http://schemas.openxmlformats.org/officeDocument/2006/relationships/image" Target="../media/image57.png"/></Relationships>
</file>

<file path=ppt/diagrams/_rels/drawing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jpeg"/><Relationship Id="rId4" Type="http://schemas.openxmlformats.org/officeDocument/2006/relationships/image" Target="../media/image6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1BCF9F-D991-43F9-8576-645CD2D4F19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it-IT"/>
        </a:p>
      </dgm:t>
    </dgm:pt>
    <dgm:pt modelId="{179DEB53-588A-4A42-B563-F4F8B26FD4CF}">
      <dgm:prSet phldrT="[Testo]" custT="1"/>
      <dgm:spPr>
        <a:solidFill>
          <a:srgbClr val="F0A22E"/>
        </a:solidFill>
      </dgm:spPr>
      <dgm:t>
        <a:bodyPr/>
        <a:lstStyle/>
        <a:p>
          <a:r>
            <a:rPr lang="it-IT" sz="2000" b="1" dirty="0">
              <a:solidFill>
                <a:srgbClr val="7030A0"/>
              </a:solidFill>
              <a:effectLst/>
              <a:latin typeface="Abadi" panose="020B0604020104020204" pitchFamily="34" charset="0"/>
            </a:rPr>
            <a:t>User Interface</a:t>
          </a:r>
        </a:p>
      </dgm:t>
    </dgm:pt>
    <dgm:pt modelId="{E68CB0C3-A16C-4751-8E2C-EA45D606CA41}" type="parTrans" cxnId="{A4DEBE02-2394-45E7-B92A-3346910D81E5}">
      <dgm:prSet/>
      <dgm:spPr/>
      <dgm:t>
        <a:bodyPr/>
        <a:lstStyle/>
        <a:p>
          <a:endParaRPr lang="it-IT" sz="1400">
            <a:latin typeface="Abadi" panose="020B0604020104020204" pitchFamily="34" charset="0"/>
          </a:endParaRPr>
        </a:p>
      </dgm:t>
    </dgm:pt>
    <dgm:pt modelId="{96F59D50-A5B0-4999-9430-1FF7A8040082}" type="sibTrans" cxnId="{A4DEBE02-2394-45E7-B92A-3346910D81E5}">
      <dgm:prSet/>
      <dgm:spPr/>
      <dgm:t>
        <a:bodyPr/>
        <a:lstStyle/>
        <a:p>
          <a:endParaRPr lang="it-IT" sz="1400">
            <a:latin typeface="Abadi" panose="020B0604020104020204" pitchFamily="34" charset="0"/>
          </a:endParaRPr>
        </a:p>
      </dgm:t>
    </dgm:pt>
    <dgm:pt modelId="{5CB4495E-5CED-4857-A041-AAA77027DF33}">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r>
            <a:rPr lang="it-IT" sz="1200" b="1" kern="1200" dirty="0">
              <a:solidFill>
                <a:srgbClr val="7030A0"/>
              </a:solidFill>
              <a:effectLst/>
              <a:latin typeface="Abadi" panose="020B0604020104020204" pitchFamily="34" charset="0"/>
            </a:rPr>
            <a:t>Experiment </a:t>
          </a:r>
        </a:p>
        <a:p>
          <a:r>
            <a:rPr lang="it-IT" sz="1200" b="1" kern="1200" dirty="0" err="1">
              <a:solidFill>
                <a:srgbClr val="7030A0"/>
              </a:solidFill>
              <a:effectLst/>
              <a:latin typeface="Abadi" panose="020B0604020104020204" pitchFamily="34" charset="0"/>
            </a:rPr>
            <a:t>type</a:t>
          </a:r>
          <a:endParaRPr lang="it-IT" sz="1200" b="1" kern="1200" dirty="0">
            <a:solidFill>
              <a:srgbClr val="7030A0"/>
            </a:solidFill>
            <a:effectLst/>
            <a:latin typeface="Abadi" panose="020B0604020104020204" pitchFamily="34" charset="0"/>
          </a:endParaRPr>
        </a:p>
      </dgm:t>
    </dgm:pt>
    <dgm:pt modelId="{BE974A44-8FA0-40E0-8A26-087410BC0973}" type="parTrans" cxnId="{073E45C2-A9B7-4B09-8D2B-B7FC95FDDFE3}">
      <dgm:prSet/>
      <dgm:spPr/>
      <dgm:t>
        <a:bodyPr/>
        <a:lstStyle/>
        <a:p>
          <a:endParaRPr lang="it-IT" sz="1400">
            <a:latin typeface="Abadi" panose="020B0604020104020204" pitchFamily="34" charset="0"/>
          </a:endParaRPr>
        </a:p>
      </dgm:t>
    </dgm:pt>
    <dgm:pt modelId="{767F3CA9-F932-4E35-97EF-56ECC4A82BFB}" type="sibTrans" cxnId="{073E45C2-A9B7-4B09-8D2B-B7FC95FDDFE3}">
      <dgm:prSet/>
      <dgm:spPr/>
      <dgm:t>
        <a:bodyPr/>
        <a:lstStyle/>
        <a:p>
          <a:endParaRPr lang="it-IT" sz="1400">
            <a:latin typeface="Abadi" panose="020B0604020104020204" pitchFamily="34" charset="0"/>
          </a:endParaRPr>
        </a:p>
      </dgm:t>
    </dgm:pt>
    <dgm:pt modelId="{C4F936EA-5846-4666-B372-7E46B4CDD467}">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1778000">
            <a:lnSpc>
              <a:spcPct val="90000"/>
            </a:lnSpc>
            <a:spcBef>
              <a:spcPct val="0"/>
            </a:spcBef>
            <a:spcAft>
              <a:spcPct val="35000"/>
            </a:spcAft>
            <a:buNone/>
          </a:pPr>
          <a:r>
            <a:rPr lang="it-IT" sz="1200" b="1" kern="1200" dirty="0" err="1">
              <a:solidFill>
                <a:srgbClr val="7030A0"/>
              </a:solidFill>
              <a:effectLst/>
              <a:latin typeface="Abadi" panose="020B0604020104020204" pitchFamily="34" charset="0"/>
              <a:ea typeface="+mn-ea"/>
              <a:cs typeface="+mn-cs"/>
            </a:rPr>
            <a:t>Radiobiology</a:t>
          </a:r>
          <a:r>
            <a:rPr lang="it-IT" sz="1200" b="1" kern="1200" dirty="0">
              <a:solidFill>
                <a:srgbClr val="7030A0"/>
              </a:solidFill>
              <a:effectLst/>
              <a:latin typeface="Abadi" panose="020B0604020104020204" pitchFamily="34" charset="0"/>
              <a:ea typeface="+mn-ea"/>
              <a:cs typeface="+mn-cs"/>
            </a:rPr>
            <a:t> Models’ Library</a:t>
          </a:r>
        </a:p>
      </dgm:t>
    </dgm:pt>
    <dgm:pt modelId="{377B141B-43D5-4B90-A7E1-F053E40876DA}" type="parTrans" cxnId="{651F71B8-6137-4EC6-9594-BB18EFA534E9}">
      <dgm:prSet/>
      <dgm:spPr/>
      <dgm:t>
        <a:bodyPr/>
        <a:lstStyle/>
        <a:p>
          <a:endParaRPr lang="it-IT" sz="1400">
            <a:latin typeface="Abadi" panose="020B0604020104020204" pitchFamily="34" charset="0"/>
          </a:endParaRPr>
        </a:p>
      </dgm:t>
    </dgm:pt>
    <dgm:pt modelId="{E0715FEF-F8A5-4080-B0DF-7D9DCA7DEB60}" type="sibTrans" cxnId="{651F71B8-6137-4EC6-9594-BB18EFA534E9}">
      <dgm:prSet/>
      <dgm:spPr/>
      <dgm:t>
        <a:bodyPr/>
        <a:lstStyle/>
        <a:p>
          <a:endParaRPr lang="it-IT" sz="1400">
            <a:latin typeface="Abadi" panose="020B0604020104020204" pitchFamily="34" charset="0"/>
          </a:endParaRPr>
        </a:p>
      </dgm:t>
    </dgm:pt>
    <dgm:pt modelId="{E9BB3CC8-3A80-421B-AA1A-668871D7C388}">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1778000">
            <a:lnSpc>
              <a:spcPct val="90000"/>
            </a:lnSpc>
            <a:spcBef>
              <a:spcPct val="0"/>
            </a:spcBef>
            <a:spcAft>
              <a:spcPct val="35000"/>
            </a:spcAft>
            <a:buNone/>
          </a:pPr>
          <a:r>
            <a:rPr lang="it-IT" sz="2000" b="1" kern="1200" dirty="0">
              <a:solidFill>
                <a:srgbClr val="7030A0"/>
              </a:solidFill>
              <a:effectLst/>
              <a:latin typeface="Abadi" panose="020B0604020104020204" pitchFamily="34" charset="0"/>
              <a:ea typeface="+mn-ea"/>
              <a:cs typeface="+mn-cs"/>
            </a:rPr>
            <a:t>NTE </a:t>
          </a:r>
          <a:r>
            <a:rPr lang="it-IT" sz="2000" b="1" kern="1200" dirty="0" err="1">
              <a:solidFill>
                <a:srgbClr val="7030A0"/>
              </a:solidFill>
              <a:effectLst/>
              <a:latin typeface="Abadi" panose="020B0604020104020204" pitchFamily="34" charset="0"/>
              <a:ea typeface="+mn-ea"/>
              <a:cs typeface="+mn-cs"/>
            </a:rPr>
            <a:t>DEMs</a:t>
          </a:r>
          <a:endParaRPr lang="it-IT" sz="2000" b="1" kern="1200" dirty="0">
            <a:solidFill>
              <a:srgbClr val="7030A0"/>
            </a:solidFill>
            <a:effectLst/>
            <a:latin typeface="Abadi" panose="020B0604020104020204" pitchFamily="34" charset="0"/>
            <a:ea typeface="+mn-ea"/>
            <a:cs typeface="+mn-cs"/>
          </a:endParaRPr>
        </a:p>
      </dgm:t>
    </dgm:pt>
    <dgm:pt modelId="{09F0D3D5-4F92-4CA1-A6F0-6C2443DFE0F1}" type="parTrans" cxnId="{A6CF3799-8221-4651-A79C-3F5F421A86A1}">
      <dgm:prSet/>
      <dgm:spPr/>
      <dgm:t>
        <a:bodyPr/>
        <a:lstStyle/>
        <a:p>
          <a:endParaRPr lang="it-IT" sz="1400">
            <a:latin typeface="Abadi" panose="020B0604020104020204" pitchFamily="34" charset="0"/>
          </a:endParaRPr>
        </a:p>
      </dgm:t>
    </dgm:pt>
    <dgm:pt modelId="{9AE4F705-D663-4FE6-BA59-45674C0DAD24}" type="sibTrans" cxnId="{A6CF3799-8221-4651-A79C-3F5F421A86A1}">
      <dgm:prSet/>
      <dgm:spPr/>
      <dgm:t>
        <a:bodyPr/>
        <a:lstStyle/>
        <a:p>
          <a:endParaRPr lang="it-IT" sz="1400">
            <a:latin typeface="Abadi" panose="020B0604020104020204" pitchFamily="34" charset="0"/>
          </a:endParaRPr>
        </a:p>
      </dgm:t>
    </dgm:pt>
    <dgm:pt modelId="{FC14FBE2-F171-4587-B8D7-1A12B8544245}">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1778000">
            <a:lnSpc>
              <a:spcPct val="90000"/>
            </a:lnSpc>
            <a:spcBef>
              <a:spcPct val="0"/>
            </a:spcBef>
            <a:spcAft>
              <a:spcPct val="35000"/>
            </a:spcAft>
            <a:buNone/>
          </a:pPr>
          <a:r>
            <a:rPr lang="it-IT" sz="1200" b="1" kern="1200" dirty="0">
              <a:solidFill>
                <a:srgbClr val="7030A0"/>
              </a:solidFill>
              <a:effectLst/>
              <a:latin typeface="Abadi" panose="020B0604020104020204" pitchFamily="34" charset="0"/>
              <a:ea typeface="+mn-ea"/>
              <a:cs typeface="+mn-cs"/>
            </a:rPr>
            <a:t>AMS </a:t>
          </a:r>
          <a:r>
            <a:rPr lang="it-IT" sz="1200" b="1" kern="1200" dirty="0" err="1">
              <a:solidFill>
                <a:srgbClr val="7030A0"/>
              </a:solidFill>
              <a:effectLst/>
              <a:latin typeface="Abadi" panose="020B0604020104020204" pitchFamily="34" charset="0"/>
              <a:ea typeface="+mn-ea"/>
              <a:cs typeface="+mn-cs"/>
            </a:rPr>
            <a:t>CRs</a:t>
          </a:r>
          <a:r>
            <a:rPr lang="it-IT" sz="1200" b="1" kern="1200" dirty="0">
              <a:solidFill>
                <a:srgbClr val="7030A0"/>
              </a:solidFill>
              <a:effectLst/>
              <a:latin typeface="Abadi" panose="020B0604020104020204" pitchFamily="34" charset="0"/>
              <a:ea typeface="+mn-ea"/>
              <a:cs typeface="+mn-cs"/>
            </a:rPr>
            <a:t> Data</a:t>
          </a:r>
        </a:p>
      </dgm:t>
    </dgm:pt>
    <dgm:pt modelId="{E4A73170-6471-440A-8C60-960EE981589A}" type="parTrans" cxnId="{20A3425A-167B-4CF9-A7FC-1E74ECCD8405}">
      <dgm:prSet/>
      <dgm:spPr/>
      <dgm:t>
        <a:bodyPr/>
        <a:lstStyle/>
        <a:p>
          <a:endParaRPr lang="it-IT" sz="1400">
            <a:latin typeface="Abadi" panose="020B0604020104020204" pitchFamily="34" charset="0"/>
          </a:endParaRPr>
        </a:p>
      </dgm:t>
    </dgm:pt>
    <dgm:pt modelId="{3F0A020F-0DC8-45B5-9FBD-B45F1F82C95B}" type="sibTrans" cxnId="{20A3425A-167B-4CF9-A7FC-1E74ECCD8405}">
      <dgm:prSet/>
      <dgm:spPr/>
      <dgm:t>
        <a:bodyPr/>
        <a:lstStyle/>
        <a:p>
          <a:endParaRPr lang="it-IT" sz="1400">
            <a:latin typeface="Abadi" panose="020B0604020104020204" pitchFamily="34" charset="0"/>
          </a:endParaRPr>
        </a:p>
      </dgm:t>
    </dgm:pt>
    <dgm:pt modelId="{9CC0FAF4-F7E8-4F0C-BDFD-9EEAE504DF14}">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1778000">
            <a:lnSpc>
              <a:spcPct val="90000"/>
            </a:lnSpc>
            <a:spcBef>
              <a:spcPct val="0"/>
            </a:spcBef>
            <a:spcAft>
              <a:spcPct val="35000"/>
            </a:spcAft>
            <a:buNone/>
          </a:pPr>
          <a:r>
            <a:rPr lang="it-IT" sz="1200" b="1" kern="1200" dirty="0" err="1">
              <a:solidFill>
                <a:srgbClr val="7030A0"/>
              </a:solidFill>
              <a:effectLst/>
              <a:latin typeface="Abadi" panose="020B0604020104020204" pitchFamily="34" charset="0"/>
              <a:ea typeface="+mn-ea"/>
              <a:cs typeface="+mn-cs"/>
            </a:rPr>
            <a:t>Experimental</a:t>
          </a:r>
          <a:r>
            <a:rPr lang="it-IT" sz="1200" b="1" kern="1200" dirty="0">
              <a:solidFill>
                <a:srgbClr val="7030A0"/>
              </a:solidFill>
              <a:effectLst/>
              <a:latin typeface="Abadi" panose="020B0604020104020204" pitchFamily="34" charset="0"/>
              <a:ea typeface="+mn-ea"/>
              <a:cs typeface="+mn-cs"/>
            </a:rPr>
            <a:t> Data</a:t>
          </a:r>
        </a:p>
      </dgm:t>
    </dgm:pt>
    <dgm:pt modelId="{8B02DC08-C536-492A-8214-27A89F6B2543}" type="parTrans" cxnId="{01CF0B28-CEDF-4CA5-9F19-E4B74F90253E}">
      <dgm:prSet/>
      <dgm:spPr/>
      <dgm:t>
        <a:bodyPr/>
        <a:lstStyle/>
        <a:p>
          <a:endParaRPr lang="it-IT" sz="1400">
            <a:latin typeface="Abadi" panose="020B0604020104020204" pitchFamily="34" charset="0"/>
          </a:endParaRPr>
        </a:p>
      </dgm:t>
    </dgm:pt>
    <dgm:pt modelId="{19167664-587D-4DB2-A7AD-F86F3A58A20E}" type="sibTrans" cxnId="{01CF0B28-CEDF-4CA5-9F19-E4B74F90253E}">
      <dgm:prSet/>
      <dgm:spPr/>
      <dgm:t>
        <a:bodyPr/>
        <a:lstStyle/>
        <a:p>
          <a:endParaRPr lang="it-IT" sz="1400">
            <a:latin typeface="Abadi" panose="020B0604020104020204" pitchFamily="34" charset="0"/>
          </a:endParaRPr>
        </a:p>
      </dgm:t>
    </dgm:pt>
    <dgm:pt modelId="{F55D0BAC-FA05-47E2-92FB-6170ADF0FFD8}">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r>
            <a:rPr lang="it-IT" sz="1200" b="1" kern="1200" dirty="0" err="1">
              <a:solidFill>
                <a:srgbClr val="7030A0"/>
              </a:solidFill>
              <a:effectLst/>
              <a:latin typeface="Abadi" panose="020B0604020104020204" pitchFamily="34" charset="0"/>
            </a:rPr>
            <a:t>Effect</a:t>
          </a:r>
          <a:endParaRPr lang="it-IT" sz="1200" b="1" kern="1200" dirty="0">
            <a:solidFill>
              <a:srgbClr val="7030A0"/>
            </a:solidFill>
            <a:effectLst/>
            <a:latin typeface="Abadi" panose="020B0604020104020204" pitchFamily="34" charset="0"/>
          </a:endParaRPr>
        </a:p>
      </dgm:t>
    </dgm:pt>
    <dgm:pt modelId="{524135B2-584F-4DD0-BFC3-0CBB96A81445}" type="parTrans" cxnId="{2D3E0F75-2900-4F73-9F3F-C3E542C0719E}">
      <dgm:prSet/>
      <dgm:spPr/>
      <dgm:t>
        <a:bodyPr/>
        <a:lstStyle/>
        <a:p>
          <a:endParaRPr lang="it-IT" sz="1400">
            <a:latin typeface="Abadi" panose="020B0604020104020204" pitchFamily="34" charset="0"/>
          </a:endParaRPr>
        </a:p>
      </dgm:t>
    </dgm:pt>
    <dgm:pt modelId="{6C30DC6A-0FF7-45AC-82F0-8CA1F6B68533}" type="sibTrans" cxnId="{2D3E0F75-2900-4F73-9F3F-C3E542C0719E}">
      <dgm:prSet/>
      <dgm:spPr/>
      <dgm:t>
        <a:bodyPr/>
        <a:lstStyle/>
        <a:p>
          <a:endParaRPr lang="it-IT" sz="1400">
            <a:latin typeface="Abadi" panose="020B0604020104020204" pitchFamily="34" charset="0"/>
          </a:endParaRPr>
        </a:p>
      </dgm:t>
    </dgm:pt>
    <dgm:pt modelId="{7A7D4216-D30E-47DC-A0A0-3446EAA86A34}">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r>
            <a:rPr lang="it-IT" sz="1200" b="1" kern="1200" dirty="0">
              <a:solidFill>
                <a:srgbClr val="7030A0"/>
              </a:solidFill>
              <a:effectLst/>
              <a:latin typeface="Abadi" panose="020B0604020104020204" pitchFamily="34" charset="0"/>
            </a:rPr>
            <a:t>in vitro</a:t>
          </a:r>
        </a:p>
        <a:p>
          <a:r>
            <a:rPr lang="it-IT" sz="1200" b="1" kern="1200" dirty="0">
              <a:solidFill>
                <a:srgbClr val="7030A0"/>
              </a:solidFill>
              <a:effectLst/>
              <a:latin typeface="Abadi" panose="020B0604020104020204" pitchFamily="34" charset="0"/>
            </a:rPr>
            <a:t> </a:t>
          </a:r>
          <a:r>
            <a:rPr lang="it-IT" sz="1200" b="1" kern="1200" dirty="0" err="1">
              <a:solidFill>
                <a:srgbClr val="7030A0"/>
              </a:solidFill>
              <a:effectLst/>
              <a:latin typeface="Abadi" panose="020B0604020104020204" pitchFamily="34" charset="0"/>
            </a:rPr>
            <a:t>pre</a:t>
          </a:r>
          <a:r>
            <a:rPr lang="it-IT" sz="1200" b="1" kern="1200" dirty="0">
              <a:solidFill>
                <a:srgbClr val="7030A0"/>
              </a:solidFill>
              <a:effectLst/>
              <a:latin typeface="Abadi" panose="020B0604020104020204" pitchFamily="34" charset="0"/>
            </a:rPr>
            <a:t>-clinical</a:t>
          </a:r>
        </a:p>
      </dgm:t>
    </dgm:pt>
    <dgm:pt modelId="{32C54CB0-6546-4E85-9990-84963BED5D32}" type="parTrans" cxnId="{84D55ABD-5CAE-4C17-B4C0-570CB48B3FF1}">
      <dgm:prSet/>
      <dgm:spPr/>
      <dgm:t>
        <a:bodyPr/>
        <a:lstStyle/>
        <a:p>
          <a:endParaRPr lang="it-IT" sz="1400">
            <a:latin typeface="Abadi" panose="020B0604020104020204" pitchFamily="34" charset="0"/>
          </a:endParaRPr>
        </a:p>
      </dgm:t>
    </dgm:pt>
    <dgm:pt modelId="{37B43CB5-5710-4070-A97A-A6510713806B}" type="sibTrans" cxnId="{84D55ABD-5CAE-4C17-B4C0-570CB48B3FF1}">
      <dgm:prSet/>
      <dgm:spPr/>
      <dgm:t>
        <a:bodyPr/>
        <a:lstStyle/>
        <a:p>
          <a:endParaRPr lang="it-IT" sz="1400">
            <a:latin typeface="Abadi" panose="020B0604020104020204" pitchFamily="34" charset="0"/>
          </a:endParaRPr>
        </a:p>
      </dgm:t>
    </dgm:pt>
    <dgm:pt modelId="{546DE660-5A51-4C0C-9C63-9290647BE9D8}">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r>
            <a:rPr lang="it-IT" sz="1200" b="1" kern="1200" dirty="0">
              <a:solidFill>
                <a:srgbClr val="7030A0"/>
              </a:solidFill>
              <a:effectLst/>
              <a:latin typeface="Abadi" panose="020B0604020104020204" pitchFamily="34" charset="0"/>
            </a:rPr>
            <a:t>Cancer</a:t>
          </a:r>
        </a:p>
      </dgm:t>
    </dgm:pt>
    <dgm:pt modelId="{0C8DB680-AC5A-436C-AEC0-E1C7A796568B}" type="parTrans" cxnId="{6411FDBC-ACAD-46BB-BFD8-F7B7960F8799}">
      <dgm:prSet/>
      <dgm:spPr/>
      <dgm:t>
        <a:bodyPr/>
        <a:lstStyle/>
        <a:p>
          <a:endParaRPr lang="it-IT" sz="1400">
            <a:latin typeface="Abadi" panose="020B0604020104020204" pitchFamily="34" charset="0"/>
          </a:endParaRPr>
        </a:p>
      </dgm:t>
    </dgm:pt>
    <dgm:pt modelId="{C51C9B3C-0F1F-42AA-9487-FB2B0963910B}" type="sibTrans" cxnId="{6411FDBC-ACAD-46BB-BFD8-F7B7960F8799}">
      <dgm:prSet/>
      <dgm:spPr/>
      <dgm:t>
        <a:bodyPr/>
        <a:lstStyle/>
        <a:p>
          <a:endParaRPr lang="it-IT" sz="1400">
            <a:latin typeface="Abadi" panose="020B0604020104020204" pitchFamily="34" charset="0"/>
          </a:endParaRPr>
        </a:p>
      </dgm:t>
    </dgm:pt>
    <dgm:pt modelId="{22C849F4-35DE-4194-AE16-246B7B5C41B9}">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r>
            <a:rPr lang="it-IT" sz="1200" b="1" kern="1200" dirty="0">
              <a:solidFill>
                <a:srgbClr val="7030A0"/>
              </a:solidFill>
              <a:effectLst/>
              <a:latin typeface="Abadi" panose="020B0604020104020204" pitchFamily="34" charset="0"/>
            </a:rPr>
            <a:t>CVD</a:t>
          </a:r>
        </a:p>
      </dgm:t>
    </dgm:pt>
    <dgm:pt modelId="{31BC9C8F-E62C-477F-99F4-3239C0C21B16}" type="parTrans" cxnId="{7A554027-C8E7-49CA-9E3D-0A6AFE462A03}">
      <dgm:prSet/>
      <dgm:spPr/>
      <dgm:t>
        <a:bodyPr/>
        <a:lstStyle/>
        <a:p>
          <a:endParaRPr lang="it-IT" sz="1400">
            <a:latin typeface="Abadi" panose="020B0604020104020204" pitchFamily="34" charset="0"/>
          </a:endParaRPr>
        </a:p>
      </dgm:t>
    </dgm:pt>
    <dgm:pt modelId="{2A6DD4BE-F625-4D73-8452-EAC3EBE7A0CD}" type="sibTrans" cxnId="{7A554027-C8E7-49CA-9E3D-0A6AFE462A03}">
      <dgm:prSet/>
      <dgm:spPr/>
      <dgm:t>
        <a:bodyPr/>
        <a:lstStyle/>
        <a:p>
          <a:endParaRPr lang="it-IT" sz="1400">
            <a:latin typeface="Abadi" panose="020B0604020104020204" pitchFamily="34" charset="0"/>
          </a:endParaRPr>
        </a:p>
      </dgm:t>
    </dgm:pt>
    <dgm:pt modelId="{D3130088-915B-41EC-8BE6-3E769C0E60F9}">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r>
            <a:rPr lang="it-IT" sz="1200" b="1" kern="1200" dirty="0">
              <a:solidFill>
                <a:srgbClr val="7030A0"/>
              </a:solidFill>
              <a:effectLst/>
              <a:latin typeface="Abadi" panose="020B0604020104020204" pitchFamily="34" charset="0"/>
            </a:rPr>
            <a:t>CNS</a:t>
          </a:r>
        </a:p>
      </dgm:t>
    </dgm:pt>
    <dgm:pt modelId="{7B42BB18-2178-4767-B629-92AC66C2159E}" type="parTrans" cxnId="{5B19BB28-56BE-4267-8E13-496E3008E573}">
      <dgm:prSet/>
      <dgm:spPr/>
      <dgm:t>
        <a:bodyPr/>
        <a:lstStyle/>
        <a:p>
          <a:endParaRPr lang="it-IT" sz="1400">
            <a:latin typeface="Abadi" panose="020B0604020104020204" pitchFamily="34" charset="0"/>
          </a:endParaRPr>
        </a:p>
      </dgm:t>
    </dgm:pt>
    <dgm:pt modelId="{D9DE5119-2BB2-405C-8C26-DEAA250341CF}" type="sibTrans" cxnId="{5B19BB28-56BE-4267-8E13-496E3008E573}">
      <dgm:prSet/>
      <dgm:spPr/>
      <dgm:t>
        <a:bodyPr/>
        <a:lstStyle/>
        <a:p>
          <a:endParaRPr lang="it-IT" sz="1400">
            <a:latin typeface="Abadi" panose="020B0604020104020204" pitchFamily="34" charset="0"/>
          </a:endParaRPr>
        </a:p>
      </dgm:t>
    </dgm:pt>
    <dgm:pt modelId="{B7CD861E-BA74-466C-A5AE-40FE83AE1722}">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r>
            <a:rPr lang="it-IT" sz="1200" b="1" kern="1200" dirty="0">
              <a:solidFill>
                <a:srgbClr val="7030A0"/>
              </a:solidFill>
              <a:effectLst/>
              <a:latin typeface="Abadi" panose="020B0604020104020204" pitchFamily="34" charset="0"/>
            </a:rPr>
            <a:t>clinical</a:t>
          </a:r>
        </a:p>
      </dgm:t>
    </dgm:pt>
    <dgm:pt modelId="{F467C00B-4996-4781-984D-D84249A97C92}" type="parTrans" cxnId="{6D05AB15-0C94-456B-9472-3812F85D2BF6}">
      <dgm:prSet/>
      <dgm:spPr/>
      <dgm:t>
        <a:bodyPr/>
        <a:lstStyle/>
        <a:p>
          <a:endParaRPr lang="it-IT" sz="1400">
            <a:latin typeface="Abadi" panose="020B0604020104020204" pitchFamily="34" charset="0"/>
          </a:endParaRPr>
        </a:p>
      </dgm:t>
    </dgm:pt>
    <dgm:pt modelId="{D5954258-2BC6-4FBE-A214-E0FC8DADDFFC}" type="sibTrans" cxnId="{6D05AB15-0C94-456B-9472-3812F85D2BF6}">
      <dgm:prSet/>
      <dgm:spPr/>
      <dgm:t>
        <a:bodyPr/>
        <a:lstStyle/>
        <a:p>
          <a:endParaRPr lang="it-IT" sz="1400">
            <a:latin typeface="Abadi" panose="020B0604020104020204" pitchFamily="34" charset="0"/>
          </a:endParaRPr>
        </a:p>
      </dgm:t>
    </dgm:pt>
    <dgm:pt modelId="{CE1DE227-29A7-43F8-8B8E-B22D602F100E}">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r>
            <a:rPr lang="it-IT" sz="1200" b="1" kern="1200" dirty="0">
              <a:solidFill>
                <a:srgbClr val="7030A0"/>
              </a:solidFill>
              <a:effectLst/>
              <a:latin typeface="Abadi" panose="020B0604020104020204" pitchFamily="34" charset="0"/>
            </a:rPr>
            <a:t>in vivo</a:t>
          </a:r>
        </a:p>
        <a:p>
          <a:r>
            <a:rPr lang="it-IT" sz="1200" b="1" kern="1200" dirty="0">
              <a:solidFill>
                <a:srgbClr val="7030A0"/>
              </a:solidFill>
              <a:effectLst/>
              <a:latin typeface="Abadi" panose="020B0604020104020204" pitchFamily="34" charset="0"/>
            </a:rPr>
            <a:t> </a:t>
          </a:r>
          <a:r>
            <a:rPr lang="it-IT" sz="1200" b="1" kern="1200" dirty="0" err="1">
              <a:solidFill>
                <a:srgbClr val="7030A0"/>
              </a:solidFill>
              <a:effectLst/>
              <a:latin typeface="Abadi" panose="020B0604020104020204" pitchFamily="34" charset="0"/>
            </a:rPr>
            <a:t>pre</a:t>
          </a:r>
          <a:r>
            <a:rPr lang="it-IT" sz="1200" b="1" kern="1200" dirty="0">
              <a:solidFill>
                <a:srgbClr val="7030A0"/>
              </a:solidFill>
              <a:effectLst/>
              <a:latin typeface="Abadi" panose="020B0604020104020204" pitchFamily="34" charset="0"/>
            </a:rPr>
            <a:t>-clinical</a:t>
          </a:r>
        </a:p>
      </dgm:t>
    </dgm:pt>
    <dgm:pt modelId="{3A3696BC-2F0E-4B10-8C41-3272B06FF061}" type="parTrans" cxnId="{AC02E396-8D5B-4A6B-93AA-CB22DD7B1EA1}">
      <dgm:prSet/>
      <dgm:spPr/>
      <dgm:t>
        <a:bodyPr/>
        <a:lstStyle/>
        <a:p>
          <a:endParaRPr lang="it-IT" sz="1400">
            <a:latin typeface="Abadi" panose="020B0604020104020204" pitchFamily="34" charset="0"/>
          </a:endParaRPr>
        </a:p>
      </dgm:t>
    </dgm:pt>
    <dgm:pt modelId="{503B93C6-475C-446D-85BB-9C5D24BFB5C8}" type="sibTrans" cxnId="{AC02E396-8D5B-4A6B-93AA-CB22DD7B1EA1}">
      <dgm:prSet/>
      <dgm:spPr/>
      <dgm:t>
        <a:bodyPr/>
        <a:lstStyle/>
        <a:p>
          <a:endParaRPr lang="it-IT" sz="1400">
            <a:latin typeface="Abadi" panose="020B0604020104020204" pitchFamily="34" charset="0"/>
          </a:endParaRPr>
        </a:p>
      </dgm:t>
    </dgm:pt>
    <dgm:pt modelId="{4B44DB55-45D0-42EE-87C8-C3810F3054D9}">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1778000">
            <a:lnSpc>
              <a:spcPct val="90000"/>
            </a:lnSpc>
            <a:spcBef>
              <a:spcPct val="0"/>
            </a:spcBef>
            <a:spcAft>
              <a:spcPct val="35000"/>
            </a:spcAft>
            <a:buNone/>
          </a:pPr>
          <a:r>
            <a:rPr lang="it-IT" sz="1200" b="1" kern="1200" dirty="0">
              <a:solidFill>
                <a:srgbClr val="7030A0"/>
              </a:solidFill>
              <a:effectLst/>
              <a:latin typeface="Abadi" panose="020B0604020104020204" pitchFamily="34" charset="0"/>
              <a:ea typeface="+mn-ea"/>
              <a:cs typeface="+mn-cs"/>
            </a:rPr>
            <a:t>Heavy Nuclei</a:t>
          </a:r>
        </a:p>
      </dgm:t>
    </dgm:pt>
    <dgm:pt modelId="{5710497D-2885-4354-A301-7D458692B590}" type="parTrans" cxnId="{86E9A9E6-67A6-4CE7-BE8C-78DDB6BF15CC}">
      <dgm:prSet/>
      <dgm:spPr/>
      <dgm:t>
        <a:bodyPr/>
        <a:lstStyle/>
        <a:p>
          <a:endParaRPr lang="it-IT" sz="1400">
            <a:latin typeface="Abadi" panose="020B0604020104020204" pitchFamily="34" charset="0"/>
          </a:endParaRPr>
        </a:p>
      </dgm:t>
    </dgm:pt>
    <dgm:pt modelId="{16888A4C-40A2-4833-A455-18E5C19F7535}" type="sibTrans" cxnId="{86E9A9E6-67A6-4CE7-BE8C-78DDB6BF15CC}">
      <dgm:prSet/>
      <dgm:spPr/>
      <dgm:t>
        <a:bodyPr/>
        <a:lstStyle/>
        <a:p>
          <a:endParaRPr lang="it-IT" sz="1400">
            <a:latin typeface="Abadi" panose="020B0604020104020204" pitchFamily="34" charset="0"/>
          </a:endParaRPr>
        </a:p>
      </dgm:t>
    </dgm:pt>
    <dgm:pt modelId="{508AF96E-DE62-4CD3-A54C-F9A44C3DB866}">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1778000">
            <a:lnSpc>
              <a:spcPct val="90000"/>
            </a:lnSpc>
            <a:spcBef>
              <a:spcPct val="0"/>
            </a:spcBef>
            <a:spcAft>
              <a:spcPct val="35000"/>
            </a:spcAft>
            <a:buNone/>
          </a:pPr>
          <a:r>
            <a:rPr lang="it-IT" sz="1100" b="1" kern="1200" dirty="0" err="1">
              <a:solidFill>
                <a:srgbClr val="7030A0"/>
              </a:solidFill>
              <a:effectLst/>
              <a:latin typeface="Abadi" panose="020B0604020104020204" pitchFamily="34" charset="0"/>
              <a:ea typeface="+mn-ea"/>
              <a:cs typeface="+mn-cs"/>
            </a:rPr>
            <a:t>Raw</a:t>
          </a:r>
          <a:endParaRPr lang="it-IT" sz="1100" b="1" kern="1200" dirty="0">
            <a:solidFill>
              <a:srgbClr val="7030A0"/>
            </a:solidFill>
            <a:effectLst/>
            <a:latin typeface="Abadi" panose="020B0604020104020204" pitchFamily="34" charset="0"/>
            <a:ea typeface="+mn-ea"/>
            <a:cs typeface="+mn-cs"/>
          </a:endParaRPr>
        </a:p>
      </dgm:t>
    </dgm:pt>
    <dgm:pt modelId="{AAB88B8A-40D0-46A9-BC57-CCA9C4744797}" type="parTrans" cxnId="{9FE4DB15-9836-485E-BD04-410372E366DA}">
      <dgm:prSet/>
      <dgm:spPr/>
      <dgm:t>
        <a:bodyPr/>
        <a:lstStyle/>
        <a:p>
          <a:endParaRPr lang="it-IT" sz="1400">
            <a:latin typeface="Abadi" panose="020B0604020104020204" pitchFamily="34" charset="0"/>
          </a:endParaRPr>
        </a:p>
      </dgm:t>
    </dgm:pt>
    <dgm:pt modelId="{15CE38AE-265F-4D53-AB89-E753F39C999D}" type="sibTrans" cxnId="{9FE4DB15-9836-485E-BD04-410372E366DA}">
      <dgm:prSet/>
      <dgm:spPr/>
      <dgm:t>
        <a:bodyPr/>
        <a:lstStyle/>
        <a:p>
          <a:endParaRPr lang="it-IT" sz="1400">
            <a:latin typeface="Abadi" panose="020B0604020104020204" pitchFamily="34" charset="0"/>
          </a:endParaRPr>
        </a:p>
      </dgm:t>
    </dgm:pt>
    <dgm:pt modelId="{70155389-1E60-46AB-8289-A6034BF8034B}">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1778000">
            <a:lnSpc>
              <a:spcPct val="90000"/>
            </a:lnSpc>
            <a:spcBef>
              <a:spcPct val="0"/>
            </a:spcBef>
            <a:spcAft>
              <a:spcPct val="35000"/>
            </a:spcAft>
            <a:buNone/>
          </a:pPr>
          <a:r>
            <a:rPr lang="it-IT" sz="1200" b="1" kern="1200" dirty="0" err="1">
              <a:solidFill>
                <a:srgbClr val="7030A0"/>
              </a:solidFill>
              <a:effectLst/>
              <a:latin typeface="Abadi" panose="020B0604020104020204" pitchFamily="34" charset="0"/>
              <a:ea typeface="+mn-ea"/>
              <a:cs typeface="+mn-cs"/>
            </a:rPr>
            <a:t>Analisys</a:t>
          </a:r>
          <a:endParaRPr lang="it-IT" sz="1200" b="1" kern="1200" dirty="0">
            <a:solidFill>
              <a:srgbClr val="7030A0"/>
            </a:solidFill>
            <a:effectLst/>
            <a:latin typeface="Abadi" panose="020B0604020104020204" pitchFamily="34" charset="0"/>
            <a:ea typeface="+mn-ea"/>
            <a:cs typeface="+mn-cs"/>
          </a:endParaRPr>
        </a:p>
        <a:p>
          <a:pPr marL="0" lvl="0" indent="0" algn="ctr" defTabSz="1778000">
            <a:lnSpc>
              <a:spcPct val="90000"/>
            </a:lnSpc>
            <a:spcBef>
              <a:spcPct val="0"/>
            </a:spcBef>
            <a:spcAft>
              <a:spcPct val="35000"/>
            </a:spcAft>
            <a:buNone/>
          </a:pPr>
          <a:r>
            <a:rPr lang="it-IT" sz="1200" b="1" kern="1200" dirty="0">
              <a:solidFill>
                <a:srgbClr val="7030A0"/>
              </a:solidFill>
              <a:effectLst/>
              <a:latin typeface="Abadi" panose="020B0604020104020204" pitchFamily="34" charset="0"/>
              <a:ea typeface="+mn-ea"/>
              <a:cs typeface="+mn-cs"/>
            </a:rPr>
            <a:t> Sources</a:t>
          </a:r>
        </a:p>
      </dgm:t>
    </dgm:pt>
    <dgm:pt modelId="{50AF0839-F0F1-46B8-8781-D6BFD4536B9C}" type="parTrans" cxnId="{94D312EE-DDF1-4416-9CD2-58C22A284C23}">
      <dgm:prSet/>
      <dgm:spPr/>
      <dgm:t>
        <a:bodyPr/>
        <a:lstStyle/>
        <a:p>
          <a:endParaRPr lang="it-IT" sz="1400">
            <a:latin typeface="Abadi" panose="020B0604020104020204" pitchFamily="34" charset="0"/>
          </a:endParaRPr>
        </a:p>
      </dgm:t>
    </dgm:pt>
    <dgm:pt modelId="{DD3BE363-9FFC-4F1E-A6FF-D532205A92BF}" type="sibTrans" cxnId="{94D312EE-DDF1-4416-9CD2-58C22A284C23}">
      <dgm:prSet/>
      <dgm:spPr/>
      <dgm:t>
        <a:bodyPr/>
        <a:lstStyle/>
        <a:p>
          <a:endParaRPr lang="it-IT" sz="1400">
            <a:latin typeface="Abadi" panose="020B0604020104020204" pitchFamily="34" charset="0"/>
          </a:endParaRPr>
        </a:p>
      </dgm:t>
    </dgm:pt>
    <dgm:pt modelId="{F863F3A7-20FF-4104-9217-94A48763F581}">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1778000">
            <a:lnSpc>
              <a:spcPct val="90000"/>
            </a:lnSpc>
            <a:spcBef>
              <a:spcPct val="0"/>
            </a:spcBef>
            <a:spcAft>
              <a:spcPct val="35000"/>
            </a:spcAft>
            <a:buNone/>
          </a:pPr>
          <a:r>
            <a:rPr lang="it-IT" sz="1100" b="1" kern="1200" dirty="0" err="1">
              <a:solidFill>
                <a:srgbClr val="7030A0"/>
              </a:solidFill>
              <a:effectLst/>
              <a:latin typeface="Abadi" panose="020B0604020104020204" pitchFamily="34" charset="0"/>
              <a:ea typeface="+mn-ea"/>
              <a:cs typeface="+mn-cs"/>
            </a:rPr>
            <a:t>Published</a:t>
          </a:r>
          <a:endParaRPr lang="it-IT" sz="1100" b="1" kern="1200" dirty="0">
            <a:solidFill>
              <a:srgbClr val="7030A0"/>
            </a:solidFill>
            <a:effectLst/>
            <a:latin typeface="Abadi" panose="020B0604020104020204" pitchFamily="34" charset="0"/>
            <a:ea typeface="+mn-ea"/>
            <a:cs typeface="+mn-cs"/>
          </a:endParaRPr>
        </a:p>
      </dgm:t>
    </dgm:pt>
    <dgm:pt modelId="{E2F52E7E-7420-4BDC-A0D9-375DE164B0BA}" type="parTrans" cxnId="{1811218D-CE0D-4BED-AC5D-16F3239A47DC}">
      <dgm:prSet/>
      <dgm:spPr/>
      <dgm:t>
        <a:bodyPr/>
        <a:lstStyle/>
        <a:p>
          <a:endParaRPr lang="it-IT" sz="1400">
            <a:latin typeface="Abadi" panose="020B0604020104020204" pitchFamily="34" charset="0"/>
          </a:endParaRPr>
        </a:p>
      </dgm:t>
    </dgm:pt>
    <dgm:pt modelId="{A6382832-257A-4305-B69C-B8F5270B6C7D}" type="sibTrans" cxnId="{1811218D-CE0D-4BED-AC5D-16F3239A47DC}">
      <dgm:prSet/>
      <dgm:spPr/>
      <dgm:t>
        <a:bodyPr/>
        <a:lstStyle/>
        <a:p>
          <a:endParaRPr lang="it-IT" sz="1400">
            <a:latin typeface="Abadi" panose="020B0604020104020204" pitchFamily="34" charset="0"/>
          </a:endParaRPr>
        </a:p>
      </dgm:t>
    </dgm:pt>
    <dgm:pt modelId="{F416875B-F547-4A0B-91B1-AA0328763113}">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1778000">
            <a:lnSpc>
              <a:spcPct val="90000"/>
            </a:lnSpc>
            <a:spcBef>
              <a:spcPct val="0"/>
            </a:spcBef>
            <a:spcAft>
              <a:spcPct val="35000"/>
            </a:spcAft>
            <a:buNone/>
          </a:pPr>
          <a:r>
            <a:rPr lang="it-IT" sz="1200" b="1" kern="1200" dirty="0" err="1">
              <a:solidFill>
                <a:srgbClr val="7030A0"/>
              </a:solidFill>
              <a:effectLst/>
              <a:latin typeface="Abadi" panose="020B0604020104020204" pitchFamily="34" charset="0"/>
              <a:ea typeface="+mn-ea"/>
              <a:cs typeface="+mn-cs"/>
            </a:rPr>
            <a:t>Radiation</a:t>
          </a:r>
          <a:endParaRPr lang="it-IT" sz="1200" b="1" kern="1200" dirty="0">
            <a:solidFill>
              <a:srgbClr val="7030A0"/>
            </a:solidFill>
            <a:effectLst/>
            <a:latin typeface="Abadi" panose="020B0604020104020204" pitchFamily="34" charset="0"/>
            <a:ea typeface="+mn-ea"/>
            <a:cs typeface="+mn-cs"/>
          </a:endParaRPr>
        </a:p>
      </dgm:t>
    </dgm:pt>
    <dgm:pt modelId="{07B839C3-1F6A-4A9E-BB2B-B3526909FD41}" type="parTrans" cxnId="{1F610772-B767-4B9C-9733-EE00B26DA7EA}">
      <dgm:prSet/>
      <dgm:spPr/>
      <dgm:t>
        <a:bodyPr/>
        <a:lstStyle/>
        <a:p>
          <a:endParaRPr lang="it-IT" sz="1400">
            <a:latin typeface="Abadi" panose="020B0604020104020204" pitchFamily="34" charset="0"/>
          </a:endParaRPr>
        </a:p>
      </dgm:t>
    </dgm:pt>
    <dgm:pt modelId="{70A437BE-5C72-4D33-9F57-2C8C7386EE8A}" type="sibTrans" cxnId="{1F610772-B767-4B9C-9733-EE00B26DA7EA}">
      <dgm:prSet/>
      <dgm:spPr/>
      <dgm:t>
        <a:bodyPr/>
        <a:lstStyle/>
        <a:p>
          <a:endParaRPr lang="it-IT" sz="1400">
            <a:latin typeface="Abadi" panose="020B0604020104020204" pitchFamily="34" charset="0"/>
          </a:endParaRPr>
        </a:p>
      </dgm:t>
    </dgm:pt>
    <dgm:pt modelId="{0364CB43-D15F-497C-8320-2380483CCE36}">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1778000">
            <a:lnSpc>
              <a:spcPct val="90000"/>
            </a:lnSpc>
            <a:spcBef>
              <a:spcPct val="0"/>
            </a:spcBef>
            <a:spcAft>
              <a:spcPct val="35000"/>
            </a:spcAft>
            <a:buNone/>
          </a:pPr>
          <a:r>
            <a:rPr lang="it-IT" sz="1200" b="1" kern="1200" dirty="0" err="1">
              <a:solidFill>
                <a:srgbClr val="7030A0"/>
              </a:solidFill>
              <a:effectLst/>
              <a:latin typeface="Abadi" panose="020B0604020104020204" pitchFamily="34" charset="0"/>
              <a:ea typeface="+mn-ea"/>
              <a:cs typeface="+mn-cs"/>
            </a:rPr>
            <a:t>Protons</a:t>
          </a:r>
          <a:endParaRPr lang="it-IT" sz="1200" b="1" kern="1200" dirty="0">
            <a:solidFill>
              <a:srgbClr val="7030A0"/>
            </a:solidFill>
            <a:effectLst/>
            <a:latin typeface="Abadi" panose="020B0604020104020204" pitchFamily="34" charset="0"/>
            <a:ea typeface="+mn-ea"/>
            <a:cs typeface="+mn-cs"/>
          </a:endParaRPr>
        </a:p>
      </dgm:t>
    </dgm:pt>
    <dgm:pt modelId="{FE829ABD-FC51-4B38-9475-655F0D615C26}" type="parTrans" cxnId="{1DB10C3E-8747-4F86-9837-82BF87A4A5E7}">
      <dgm:prSet/>
      <dgm:spPr/>
      <dgm:t>
        <a:bodyPr/>
        <a:lstStyle/>
        <a:p>
          <a:endParaRPr lang="it-IT" sz="1400">
            <a:latin typeface="Abadi" panose="020B0604020104020204" pitchFamily="34" charset="0"/>
          </a:endParaRPr>
        </a:p>
      </dgm:t>
    </dgm:pt>
    <dgm:pt modelId="{B787C998-5603-4EE0-BE04-7F10D179DF47}" type="sibTrans" cxnId="{1DB10C3E-8747-4F86-9837-82BF87A4A5E7}">
      <dgm:prSet/>
      <dgm:spPr/>
      <dgm:t>
        <a:bodyPr/>
        <a:lstStyle/>
        <a:p>
          <a:endParaRPr lang="it-IT" sz="1400">
            <a:latin typeface="Abadi" panose="020B0604020104020204" pitchFamily="34" charset="0"/>
          </a:endParaRPr>
        </a:p>
      </dgm:t>
    </dgm:pt>
    <dgm:pt modelId="{93A28012-2828-4A59-9494-240507A00CBF}">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1778000">
            <a:lnSpc>
              <a:spcPct val="90000"/>
            </a:lnSpc>
            <a:spcBef>
              <a:spcPct val="0"/>
            </a:spcBef>
            <a:spcAft>
              <a:spcPct val="35000"/>
            </a:spcAft>
            <a:buNone/>
          </a:pPr>
          <a:r>
            <a:rPr lang="it-IT" sz="1200" b="1" kern="1200" dirty="0" err="1">
              <a:solidFill>
                <a:srgbClr val="7030A0"/>
              </a:solidFill>
              <a:effectLst/>
              <a:latin typeface="Abadi" panose="020B0604020104020204" pitchFamily="34" charset="0"/>
              <a:ea typeface="+mn-ea"/>
              <a:cs typeface="+mn-cs"/>
            </a:rPr>
            <a:t>Electrons</a:t>
          </a:r>
          <a:endParaRPr lang="it-IT" sz="1200" b="1" kern="1200" dirty="0">
            <a:solidFill>
              <a:srgbClr val="7030A0"/>
            </a:solidFill>
            <a:effectLst/>
            <a:latin typeface="Abadi" panose="020B0604020104020204" pitchFamily="34" charset="0"/>
            <a:ea typeface="+mn-ea"/>
            <a:cs typeface="+mn-cs"/>
          </a:endParaRPr>
        </a:p>
      </dgm:t>
    </dgm:pt>
    <dgm:pt modelId="{B96CBB3D-9A7A-4CB3-8A4A-99397B7D1FB7}" type="parTrans" cxnId="{547FDBF2-2E3E-4F0F-ACE0-363248F9B5AD}">
      <dgm:prSet/>
      <dgm:spPr/>
      <dgm:t>
        <a:bodyPr/>
        <a:lstStyle/>
        <a:p>
          <a:endParaRPr lang="it-IT" sz="1400">
            <a:latin typeface="Abadi" panose="020B0604020104020204" pitchFamily="34" charset="0"/>
          </a:endParaRPr>
        </a:p>
      </dgm:t>
    </dgm:pt>
    <dgm:pt modelId="{D5F62DCD-A82C-45DE-8D4B-6016C1AA6257}" type="sibTrans" cxnId="{547FDBF2-2E3E-4F0F-ACE0-363248F9B5AD}">
      <dgm:prSet/>
      <dgm:spPr/>
      <dgm:t>
        <a:bodyPr/>
        <a:lstStyle/>
        <a:p>
          <a:endParaRPr lang="it-IT" sz="1400">
            <a:latin typeface="Abadi" panose="020B0604020104020204" pitchFamily="34" charset="0"/>
          </a:endParaRPr>
        </a:p>
      </dgm:t>
    </dgm:pt>
    <dgm:pt modelId="{DE87CA31-E2B4-4BC0-B863-92AD911E322B}">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1778000">
            <a:lnSpc>
              <a:spcPct val="90000"/>
            </a:lnSpc>
            <a:spcBef>
              <a:spcPct val="0"/>
            </a:spcBef>
            <a:spcAft>
              <a:spcPct val="35000"/>
            </a:spcAft>
            <a:buNone/>
          </a:pPr>
          <a:r>
            <a:rPr lang="it-IT" sz="1200" b="1" kern="1200" dirty="0">
              <a:solidFill>
                <a:srgbClr val="7030A0"/>
              </a:solidFill>
              <a:effectLst/>
              <a:latin typeface="Abadi" panose="020B0604020104020204" pitchFamily="34" charset="0"/>
              <a:ea typeface="+mn-ea"/>
              <a:cs typeface="+mn-cs"/>
            </a:rPr>
            <a:t>AI-</a:t>
          </a:r>
          <a:r>
            <a:rPr lang="it-IT" sz="1200" b="1" kern="1200" dirty="0" err="1">
              <a:solidFill>
                <a:srgbClr val="7030A0"/>
              </a:solidFill>
              <a:effectLst/>
              <a:latin typeface="Abadi" panose="020B0604020104020204" pitchFamily="34" charset="0"/>
              <a:ea typeface="+mn-ea"/>
              <a:cs typeface="+mn-cs"/>
            </a:rPr>
            <a:t>based</a:t>
          </a:r>
          <a:endParaRPr lang="it-IT" sz="1200" b="1" kern="1200" dirty="0">
            <a:solidFill>
              <a:srgbClr val="7030A0"/>
            </a:solidFill>
            <a:effectLst/>
            <a:latin typeface="Abadi" panose="020B0604020104020204" pitchFamily="34" charset="0"/>
            <a:ea typeface="+mn-ea"/>
            <a:cs typeface="+mn-cs"/>
          </a:endParaRPr>
        </a:p>
      </dgm:t>
    </dgm:pt>
    <dgm:pt modelId="{02440F74-9864-4D86-9A30-E5C2549C2166}" type="parTrans" cxnId="{94C12AC3-40DD-44F0-8409-ACEABDAAE280}">
      <dgm:prSet/>
      <dgm:spPr/>
      <dgm:t>
        <a:bodyPr/>
        <a:lstStyle/>
        <a:p>
          <a:endParaRPr lang="it-IT" sz="1400">
            <a:effectLst/>
            <a:latin typeface="Abadi" panose="020B0604020104020204" pitchFamily="34" charset="0"/>
          </a:endParaRPr>
        </a:p>
      </dgm:t>
    </dgm:pt>
    <dgm:pt modelId="{64341819-DF2C-4AF6-93A6-22E13E34FB36}" type="sibTrans" cxnId="{94C12AC3-40DD-44F0-8409-ACEABDAAE280}">
      <dgm:prSet/>
      <dgm:spPr/>
      <dgm:t>
        <a:bodyPr/>
        <a:lstStyle/>
        <a:p>
          <a:endParaRPr lang="it-IT" sz="1400">
            <a:latin typeface="Abadi" panose="020B0604020104020204" pitchFamily="34" charset="0"/>
          </a:endParaRPr>
        </a:p>
      </dgm:t>
    </dgm:pt>
    <dgm:pt modelId="{1E7517C5-7A84-43A0-9FF1-B12E1D460FE7}">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1778000">
            <a:lnSpc>
              <a:spcPct val="90000"/>
            </a:lnSpc>
            <a:spcBef>
              <a:spcPct val="0"/>
            </a:spcBef>
            <a:spcAft>
              <a:spcPct val="35000"/>
            </a:spcAft>
            <a:buNone/>
          </a:pPr>
          <a:r>
            <a:rPr lang="it-IT" sz="1200" b="1" kern="1200" dirty="0" err="1">
              <a:solidFill>
                <a:srgbClr val="7030A0"/>
              </a:solidFill>
              <a:effectLst/>
              <a:latin typeface="Abadi" panose="020B0604020104020204" pitchFamily="34" charset="0"/>
              <a:ea typeface="+mn-ea"/>
              <a:cs typeface="+mn-cs"/>
            </a:rPr>
            <a:t>Analytical</a:t>
          </a:r>
          <a:endParaRPr lang="it-IT" sz="1200" b="1" kern="1200" dirty="0">
            <a:solidFill>
              <a:srgbClr val="7030A0"/>
            </a:solidFill>
            <a:effectLst/>
            <a:latin typeface="Abadi" panose="020B0604020104020204" pitchFamily="34" charset="0"/>
            <a:ea typeface="+mn-ea"/>
            <a:cs typeface="+mn-cs"/>
          </a:endParaRPr>
        </a:p>
      </dgm:t>
    </dgm:pt>
    <dgm:pt modelId="{1C24C135-BB01-4CEA-A7AD-2F275AEC8E64}" type="parTrans" cxnId="{245F1CB3-B69B-48DC-83E0-968FDE376B60}">
      <dgm:prSet/>
      <dgm:spPr/>
      <dgm:t>
        <a:bodyPr/>
        <a:lstStyle/>
        <a:p>
          <a:endParaRPr lang="it-IT" sz="1400">
            <a:latin typeface="Abadi" panose="020B0604020104020204" pitchFamily="34" charset="0"/>
          </a:endParaRPr>
        </a:p>
      </dgm:t>
    </dgm:pt>
    <dgm:pt modelId="{F3E90BF1-C58A-4C39-9056-825BF1825DAD}" type="sibTrans" cxnId="{245F1CB3-B69B-48DC-83E0-968FDE376B60}">
      <dgm:prSet/>
      <dgm:spPr/>
      <dgm:t>
        <a:bodyPr/>
        <a:lstStyle/>
        <a:p>
          <a:endParaRPr lang="it-IT" sz="1400">
            <a:latin typeface="Abadi" panose="020B0604020104020204" pitchFamily="34" charset="0"/>
          </a:endParaRPr>
        </a:p>
      </dgm:t>
    </dgm:pt>
    <dgm:pt modelId="{5836D64E-0A00-427D-94F7-A2E1FB1EFECC}" type="pres">
      <dgm:prSet presAssocID="{BD1BCF9F-D991-43F9-8576-645CD2D4F19A}" presName="hierChild1" presStyleCnt="0">
        <dgm:presLayoutVars>
          <dgm:orgChart val="1"/>
          <dgm:chPref val="1"/>
          <dgm:dir/>
          <dgm:animOne val="branch"/>
          <dgm:animLvl val="lvl"/>
          <dgm:resizeHandles/>
        </dgm:presLayoutVars>
      </dgm:prSet>
      <dgm:spPr/>
    </dgm:pt>
    <dgm:pt modelId="{C083BC02-1CB1-441C-8F2C-ACEE58E86F84}" type="pres">
      <dgm:prSet presAssocID="{179DEB53-588A-4A42-B563-F4F8B26FD4CF}" presName="hierRoot1" presStyleCnt="0">
        <dgm:presLayoutVars>
          <dgm:hierBranch val="init"/>
        </dgm:presLayoutVars>
      </dgm:prSet>
      <dgm:spPr/>
    </dgm:pt>
    <dgm:pt modelId="{BCF91102-9157-43F4-B706-996A5F7669AE}" type="pres">
      <dgm:prSet presAssocID="{179DEB53-588A-4A42-B563-F4F8B26FD4CF}" presName="rootComposite1" presStyleCnt="0"/>
      <dgm:spPr/>
    </dgm:pt>
    <dgm:pt modelId="{E517C31A-BB6C-421C-BAEE-3439E8C9D747}" type="pres">
      <dgm:prSet presAssocID="{179DEB53-588A-4A42-B563-F4F8B26FD4CF}" presName="rootText1" presStyleLbl="node0" presStyleIdx="0" presStyleCnt="1" custScaleX="307997" custLinFactNeighborY="1744">
        <dgm:presLayoutVars>
          <dgm:chPref val="3"/>
        </dgm:presLayoutVars>
      </dgm:prSet>
      <dgm:spPr>
        <a:prstGeom prst="roundRect">
          <a:avLst/>
        </a:prstGeom>
      </dgm:spPr>
    </dgm:pt>
    <dgm:pt modelId="{48DD93AD-EE56-4184-B3CB-C8F5E2F4708F}" type="pres">
      <dgm:prSet presAssocID="{179DEB53-588A-4A42-B563-F4F8B26FD4CF}" presName="rootConnector1" presStyleLbl="node1" presStyleIdx="0" presStyleCnt="0"/>
      <dgm:spPr/>
    </dgm:pt>
    <dgm:pt modelId="{B253ADD9-7D55-44A7-A352-CFC2F0E7A2B0}" type="pres">
      <dgm:prSet presAssocID="{179DEB53-588A-4A42-B563-F4F8B26FD4CF}" presName="hierChild2" presStyleCnt="0"/>
      <dgm:spPr/>
    </dgm:pt>
    <dgm:pt modelId="{22518EF5-BA7B-4536-BB35-4599DBCCD064}" type="pres">
      <dgm:prSet presAssocID="{09F0D3D5-4F92-4CA1-A6F0-6C2443DFE0F1}" presName="Name37" presStyleLbl="parChTrans1D2" presStyleIdx="0" presStyleCnt="1"/>
      <dgm:spPr/>
    </dgm:pt>
    <dgm:pt modelId="{B553B948-FA48-4E7F-9F6E-11DFA5DF5D32}" type="pres">
      <dgm:prSet presAssocID="{E9BB3CC8-3A80-421B-AA1A-668871D7C388}" presName="hierRoot2" presStyleCnt="0">
        <dgm:presLayoutVars>
          <dgm:hierBranch val="init"/>
        </dgm:presLayoutVars>
      </dgm:prSet>
      <dgm:spPr/>
    </dgm:pt>
    <dgm:pt modelId="{204B74A8-1942-4269-BDE9-E0F8347608A7}" type="pres">
      <dgm:prSet presAssocID="{E9BB3CC8-3A80-421B-AA1A-668871D7C388}" presName="rootComposite" presStyleCnt="0"/>
      <dgm:spPr/>
    </dgm:pt>
    <dgm:pt modelId="{280A287E-198A-4AF9-A10A-539BA3F732F4}" type="pres">
      <dgm:prSet presAssocID="{E9BB3CC8-3A80-421B-AA1A-668871D7C388}" presName="rootText" presStyleLbl="node2" presStyleIdx="0" presStyleCnt="1" custScaleX="307002" custLinFactNeighborY="1744">
        <dgm:presLayoutVars>
          <dgm:chPref val="3"/>
        </dgm:presLayoutVars>
      </dgm:prSet>
      <dgm:spPr>
        <a:xfrm>
          <a:off x="4431455" y="1190203"/>
          <a:ext cx="1652689" cy="826344"/>
        </a:xfrm>
        <a:prstGeom prst="roundRect">
          <a:avLst/>
        </a:prstGeom>
      </dgm:spPr>
    </dgm:pt>
    <dgm:pt modelId="{C66FFCAB-994E-4862-85E7-4CF2CFAE0807}" type="pres">
      <dgm:prSet presAssocID="{E9BB3CC8-3A80-421B-AA1A-668871D7C388}" presName="rootConnector" presStyleLbl="node2" presStyleIdx="0" presStyleCnt="1"/>
      <dgm:spPr/>
    </dgm:pt>
    <dgm:pt modelId="{412DEBE9-477B-4DF3-AE4C-3A78781938F1}" type="pres">
      <dgm:prSet presAssocID="{E9BB3CC8-3A80-421B-AA1A-668871D7C388}" presName="hierChild4" presStyleCnt="0"/>
      <dgm:spPr/>
    </dgm:pt>
    <dgm:pt modelId="{7AD8AAB3-A6AD-43F9-9712-8234A3E4C973}" type="pres">
      <dgm:prSet presAssocID="{8B02DC08-C536-492A-8214-27A89F6B2543}" presName="Name37" presStyleLbl="parChTrans1D3" presStyleIdx="0" presStyleCnt="3"/>
      <dgm:spPr/>
    </dgm:pt>
    <dgm:pt modelId="{39FF4BED-0941-458B-B526-C0B16118CCBB}" type="pres">
      <dgm:prSet presAssocID="{9CC0FAF4-F7E8-4F0C-BDFD-9EEAE504DF14}" presName="hierRoot2" presStyleCnt="0">
        <dgm:presLayoutVars>
          <dgm:hierBranch val="init"/>
        </dgm:presLayoutVars>
      </dgm:prSet>
      <dgm:spPr/>
    </dgm:pt>
    <dgm:pt modelId="{93514A28-E79E-4EF0-9C7B-2988525FC4C2}" type="pres">
      <dgm:prSet presAssocID="{9CC0FAF4-F7E8-4F0C-BDFD-9EEAE504DF14}" presName="rootComposite" presStyleCnt="0"/>
      <dgm:spPr/>
    </dgm:pt>
    <dgm:pt modelId="{F6B71F7D-FCD0-416C-9D4B-D3D76DF07C0F}" type="pres">
      <dgm:prSet presAssocID="{9CC0FAF4-F7E8-4F0C-BDFD-9EEAE504DF14}" presName="rootText" presStyleLbl="node3" presStyleIdx="0" presStyleCnt="3" custScaleX="131669" custScaleY="131649" custLinFactNeighborX="-66173" custLinFactNeighborY="7780">
        <dgm:presLayoutVars>
          <dgm:chPref val="3"/>
        </dgm:presLayoutVars>
      </dgm:prSet>
      <dgm:spPr>
        <a:xfrm>
          <a:off x="2431700" y="2349201"/>
          <a:ext cx="1652689" cy="826344"/>
        </a:xfrm>
        <a:prstGeom prst="flowChartMagneticDisk">
          <a:avLst/>
        </a:prstGeom>
      </dgm:spPr>
    </dgm:pt>
    <dgm:pt modelId="{8F5A68A9-2004-4B5E-AA5F-0896C4318189}" type="pres">
      <dgm:prSet presAssocID="{9CC0FAF4-F7E8-4F0C-BDFD-9EEAE504DF14}" presName="rootConnector" presStyleLbl="node3" presStyleIdx="0" presStyleCnt="3"/>
      <dgm:spPr/>
    </dgm:pt>
    <dgm:pt modelId="{BBB0697A-041A-4149-B9BA-B34F3AAC2E55}" type="pres">
      <dgm:prSet presAssocID="{9CC0FAF4-F7E8-4F0C-BDFD-9EEAE504DF14}" presName="hierChild4" presStyleCnt="0"/>
      <dgm:spPr/>
    </dgm:pt>
    <dgm:pt modelId="{CFEBCA9F-D14A-402F-AD6A-F6E49F1AC843}" type="pres">
      <dgm:prSet presAssocID="{BE974A44-8FA0-40E0-8A26-087410BC0973}" presName="Name37" presStyleLbl="parChTrans1D4" presStyleIdx="0" presStyleCnt="17"/>
      <dgm:spPr/>
    </dgm:pt>
    <dgm:pt modelId="{0E3F29C0-4345-4A95-AD19-6F6C23E9A4BF}" type="pres">
      <dgm:prSet presAssocID="{5CB4495E-5CED-4857-A041-AAA77027DF33}" presName="hierRoot2" presStyleCnt="0">
        <dgm:presLayoutVars>
          <dgm:hierBranch val="init"/>
        </dgm:presLayoutVars>
      </dgm:prSet>
      <dgm:spPr/>
    </dgm:pt>
    <dgm:pt modelId="{29191834-B05E-4734-AB0F-C6E61C9E9D4E}" type="pres">
      <dgm:prSet presAssocID="{5CB4495E-5CED-4857-A041-AAA77027DF33}" presName="rootComposite" presStyleCnt="0"/>
      <dgm:spPr/>
    </dgm:pt>
    <dgm:pt modelId="{DFFA2448-FA03-4D60-8377-A603A3F14569}" type="pres">
      <dgm:prSet presAssocID="{5CB4495E-5CED-4857-A041-AAA77027DF33}" presName="rootText" presStyleLbl="node4" presStyleIdx="0" presStyleCnt="17" custLinFactNeighborX="-83966">
        <dgm:presLayoutVars>
          <dgm:chPref val="3"/>
        </dgm:presLayoutVars>
      </dgm:prSet>
      <dgm:spPr>
        <a:xfrm>
          <a:off x="3552680" y="2339158"/>
          <a:ext cx="1047773" cy="523886"/>
        </a:xfrm>
        <a:prstGeom prst="rect">
          <a:avLst/>
        </a:prstGeom>
      </dgm:spPr>
    </dgm:pt>
    <dgm:pt modelId="{90C7C221-15EF-4AAE-924A-EBBC415484EA}" type="pres">
      <dgm:prSet presAssocID="{5CB4495E-5CED-4857-A041-AAA77027DF33}" presName="rootConnector" presStyleLbl="node4" presStyleIdx="0" presStyleCnt="17"/>
      <dgm:spPr/>
    </dgm:pt>
    <dgm:pt modelId="{9B2ADA04-DC52-49D4-A8DB-FF3E74509546}" type="pres">
      <dgm:prSet presAssocID="{5CB4495E-5CED-4857-A041-AAA77027DF33}" presName="hierChild4" presStyleCnt="0"/>
      <dgm:spPr/>
    </dgm:pt>
    <dgm:pt modelId="{DFB8B59F-4FD6-4CD5-8FBD-3950C7E6DB84}" type="pres">
      <dgm:prSet presAssocID="{32C54CB0-6546-4E85-9990-84963BED5D32}" presName="Name37" presStyleLbl="parChTrans1D4" presStyleIdx="1" presStyleCnt="17"/>
      <dgm:spPr/>
    </dgm:pt>
    <dgm:pt modelId="{6CB95B87-58D8-4583-8FD6-C0FD226A53F1}" type="pres">
      <dgm:prSet presAssocID="{7A7D4216-D30E-47DC-A0A0-3446EAA86A34}" presName="hierRoot2" presStyleCnt="0">
        <dgm:presLayoutVars>
          <dgm:hierBranch val="init"/>
        </dgm:presLayoutVars>
      </dgm:prSet>
      <dgm:spPr/>
    </dgm:pt>
    <dgm:pt modelId="{CF2E00E4-639F-4B9D-AC3D-94D858FAB276}" type="pres">
      <dgm:prSet presAssocID="{7A7D4216-D30E-47DC-A0A0-3446EAA86A34}" presName="rootComposite" presStyleCnt="0"/>
      <dgm:spPr/>
    </dgm:pt>
    <dgm:pt modelId="{A36BBA8D-AD7A-440C-8654-A42949365562}" type="pres">
      <dgm:prSet presAssocID="{7A7D4216-D30E-47DC-A0A0-3446EAA86A34}" presName="rootText" presStyleLbl="node4" presStyleIdx="1" presStyleCnt="17" custLinFactNeighborX="-91755">
        <dgm:presLayoutVars>
          <dgm:chPref val="3"/>
        </dgm:presLayoutVars>
      </dgm:prSet>
      <dgm:spPr/>
    </dgm:pt>
    <dgm:pt modelId="{7DCD1D7F-6A43-4C13-ADD6-ED14B33F618F}" type="pres">
      <dgm:prSet presAssocID="{7A7D4216-D30E-47DC-A0A0-3446EAA86A34}" presName="rootConnector" presStyleLbl="node4" presStyleIdx="1" presStyleCnt="17"/>
      <dgm:spPr/>
    </dgm:pt>
    <dgm:pt modelId="{E00269D6-E892-46CC-A652-B6F5344E5E15}" type="pres">
      <dgm:prSet presAssocID="{7A7D4216-D30E-47DC-A0A0-3446EAA86A34}" presName="hierChild4" presStyleCnt="0"/>
      <dgm:spPr/>
    </dgm:pt>
    <dgm:pt modelId="{D0681372-998D-4A45-8E6D-4490B21A00F7}" type="pres">
      <dgm:prSet presAssocID="{7A7D4216-D30E-47DC-A0A0-3446EAA86A34}" presName="hierChild5" presStyleCnt="0"/>
      <dgm:spPr/>
    </dgm:pt>
    <dgm:pt modelId="{381DB7AA-B4EF-49C9-9359-096E72AD6F27}" type="pres">
      <dgm:prSet presAssocID="{3A3696BC-2F0E-4B10-8C41-3272B06FF061}" presName="Name37" presStyleLbl="parChTrans1D4" presStyleIdx="2" presStyleCnt="17"/>
      <dgm:spPr/>
    </dgm:pt>
    <dgm:pt modelId="{D6AB97DF-7A38-47CC-8A6E-F1A5C79FEA41}" type="pres">
      <dgm:prSet presAssocID="{CE1DE227-29A7-43F8-8B8E-B22D602F100E}" presName="hierRoot2" presStyleCnt="0">
        <dgm:presLayoutVars>
          <dgm:hierBranch val="init"/>
        </dgm:presLayoutVars>
      </dgm:prSet>
      <dgm:spPr/>
    </dgm:pt>
    <dgm:pt modelId="{9162BE49-83C5-4550-93A3-E1E7489504CC}" type="pres">
      <dgm:prSet presAssocID="{CE1DE227-29A7-43F8-8B8E-B22D602F100E}" presName="rootComposite" presStyleCnt="0"/>
      <dgm:spPr/>
    </dgm:pt>
    <dgm:pt modelId="{BA36EC84-F806-4814-B831-425A1A883587}" type="pres">
      <dgm:prSet presAssocID="{CE1DE227-29A7-43F8-8B8E-B22D602F100E}" presName="rootText" presStyleLbl="node4" presStyleIdx="2" presStyleCnt="17" custLinFactNeighborX="-91755">
        <dgm:presLayoutVars>
          <dgm:chPref val="3"/>
        </dgm:presLayoutVars>
      </dgm:prSet>
      <dgm:spPr/>
    </dgm:pt>
    <dgm:pt modelId="{B445D32F-025C-447F-ACCA-977CD6FE67F6}" type="pres">
      <dgm:prSet presAssocID="{CE1DE227-29A7-43F8-8B8E-B22D602F100E}" presName="rootConnector" presStyleLbl="node4" presStyleIdx="2" presStyleCnt="17"/>
      <dgm:spPr/>
    </dgm:pt>
    <dgm:pt modelId="{F3899105-42B4-40EB-86F6-4F63339831AD}" type="pres">
      <dgm:prSet presAssocID="{CE1DE227-29A7-43F8-8B8E-B22D602F100E}" presName="hierChild4" presStyleCnt="0"/>
      <dgm:spPr/>
    </dgm:pt>
    <dgm:pt modelId="{F5B429CE-15CB-4EA7-8D0D-270D1EA2F1E5}" type="pres">
      <dgm:prSet presAssocID="{CE1DE227-29A7-43F8-8B8E-B22D602F100E}" presName="hierChild5" presStyleCnt="0"/>
      <dgm:spPr/>
    </dgm:pt>
    <dgm:pt modelId="{7B792C2D-D7D7-43FE-A1AE-DA6CEA8EED9D}" type="pres">
      <dgm:prSet presAssocID="{F467C00B-4996-4781-984D-D84249A97C92}" presName="Name37" presStyleLbl="parChTrans1D4" presStyleIdx="3" presStyleCnt="17"/>
      <dgm:spPr/>
    </dgm:pt>
    <dgm:pt modelId="{75995E1E-AC29-4547-A183-4962948E3BE7}" type="pres">
      <dgm:prSet presAssocID="{B7CD861E-BA74-466C-A5AE-40FE83AE1722}" presName="hierRoot2" presStyleCnt="0">
        <dgm:presLayoutVars>
          <dgm:hierBranch val="init"/>
        </dgm:presLayoutVars>
      </dgm:prSet>
      <dgm:spPr/>
    </dgm:pt>
    <dgm:pt modelId="{289B9D61-F881-4B92-A35C-ACE35D2BFC08}" type="pres">
      <dgm:prSet presAssocID="{B7CD861E-BA74-466C-A5AE-40FE83AE1722}" presName="rootComposite" presStyleCnt="0"/>
      <dgm:spPr/>
    </dgm:pt>
    <dgm:pt modelId="{E2BEA680-E1F9-47F8-8996-C4E446F80D87}" type="pres">
      <dgm:prSet presAssocID="{B7CD861E-BA74-466C-A5AE-40FE83AE1722}" presName="rootText" presStyleLbl="node4" presStyleIdx="3" presStyleCnt="17" custLinFactNeighborX="-91755">
        <dgm:presLayoutVars>
          <dgm:chPref val="3"/>
        </dgm:presLayoutVars>
      </dgm:prSet>
      <dgm:spPr/>
    </dgm:pt>
    <dgm:pt modelId="{B60090F1-E29F-43D8-AE1C-2F01A12EE638}" type="pres">
      <dgm:prSet presAssocID="{B7CD861E-BA74-466C-A5AE-40FE83AE1722}" presName="rootConnector" presStyleLbl="node4" presStyleIdx="3" presStyleCnt="17"/>
      <dgm:spPr/>
    </dgm:pt>
    <dgm:pt modelId="{EB532BBE-16B8-44CA-8F6F-CB3EA375ED0B}" type="pres">
      <dgm:prSet presAssocID="{B7CD861E-BA74-466C-A5AE-40FE83AE1722}" presName="hierChild4" presStyleCnt="0"/>
      <dgm:spPr/>
    </dgm:pt>
    <dgm:pt modelId="{A416F51D-CD5B-412C-882C-A59DFAEC3784}" type="pres">
      <dgm:prSet presAssocID="{B7CD861E-BA74-466C-A5AE-40FE83AE1722}" presName="hierChild5" presStyleCnt="0"/>
      <dgm:spPr/>
    </dgm:pt>
    <dgm:pt modelId="{6C9B6A7B-491F-4030-9FEF-D1E0F6771735}" type="pres">
      <dgm:prSet presAssocID="{5CB4495E-5CED-4857-A041-AAA77027DF33}" presName="hierChild5" presStyleCnt="0"/>
      <dgm:spPr/>
    </dgm:pt>
    <dgm:pt modelId="{E213AF94-5373-4CF6-9822-A9D7C48B9E65}" type="pres">
      <dgm:prSet presAssocID="{524135B2-584F-4DD0-BFC3-0CBB96A81445}" presName="Name37" presStyleLbl="parChTrans1D4" presStyleIdx="4" presStyleCnt="17"/>
      <dgm:spPr/>
    </dgm:pt>
    <dgm:pt modelId="{EC59343C-6C4A-4876-B97E-A2E01840C79A}" type="pres">
      <dgm:prSet presAssocID="{F55D0BAC-FA05-47E2-92FB-6170ADF0FFD8}" presName="hierRoot2" presStyleCnt="0">
        <dgm:presLayoutVars>
          <dgm:hierBranch val="init"/>
        </dgm:presLayoutVars>
      </dgm:prSet>
      <dgm:spPr/>
    </dgm:pt>
    <dgm:pt modelId="{949F9A11-C2DE-4313-8C82-79140895B144}" type="pres">
      <dgm:prSet presAssocID="{F55D0BAC-FA05-47E2-92FB-6170ADF0FFD8}" presName="rootComposite" presStyleCnt="0"/>
      <dgm:spPr/>
    </dgm:pt>
    <dgm:pt modelId="{C30B3C68-612E-47D7-871B-41BA2DB664CD}" type="pres">
      <dgm:prSet presAssocID="{F55D0BAC-FA05-47E2-92FB-6170ADF0FFD8}" presName="rootText" presStyleLbl="node4" presStyleIdx="4" presStyleCnt="17" custLinFactNeighborX="-54504">
        <dgm:presLayoutVars>
          <dgm:chPref val="3"/>
        </dgm:presLayoutVars>
      </dgm:prSet>
      <dgm:spPr/>
    </dgm:pt>
    <dgm:pt modelId="{27FDBF45-9A2C-4DE6-9CB7-DC1D255050B3}" type="pres">
      <dgm:prSet presAssocID="{F55D0BAC-FA05-47E2-92FB-6170ADF0FFD8}" presName="rootConnector" presStyleLbl="node4" presStyleIdx="4" presStyleCnt="17"/>
      <dgm:spPr/>
    </dgm:pt>
    <dgm:pt modelId="{EE61C2BE-1535-46C0-AE45-EE89004D7EF5}" type="pres">
      <dgm:prSet presAssocID="{F55D0BAC-FA05-47E2-92FB-6170ADF0FFD8}" presName="hierChild4" presStyleCnt="0"/>
      <dgm:spPr/>
    </dgm:pt>
    <dgm:pt modelId="{6F2BBA7E-8A07-40D5-97F8-EF7556A902C1}" type="pres">
      <dgm:prSet presAssocID="{0C8DB680-AC5A-436C-AEC0-E1C7A796568B}" presName="Name37" presStyleLbl="parChTrans1D4" presStyleIdx="5" presStyleCnt="17"/>
      <dgm:spPr/>
    </dgm:pt>
    <dgm:pt modelId="{9EFEBD0C-6F18-472B-B12B-218C4F10E54C}" type="pres">
      <dgm:prSet presAssocID="{546DE660-5A51-4C0C-9C63-9290647BE9D8}" presName="hierRoot2" presStyleCnt="0">
        <dgm:presLayoutVars>
          <dgm:hierBranch val="init"/>
        </dgm:presLayoutVars>
      </dgm:prSet>
      <dgm:spPr/>
    </dgm:pt>
    <dgm:pt modelId="{46F2CBD0-8B95-4D88-A25A-624B09F14C1E}" type="pres">
      <dgm:prSet presAssocID="{546DE660-5A51-4C0C-9C63-9290647BE9D8}" presName="rootComposite" presStyleCnt="0"/>
      <dgm:spPr/>
    </dgm:pt>
    <dgm:pt modelId="{41B60BD5-96DF-494E-9B4E-47E9976205C9}" type="pres">
      <dgm:prSet presAssocID="{546DE660-5A51-4C0C-9C63-9290647BE9D8}" presName="rootText" presStyleLbl="node4" presStyleIdx="5" presStyleCnt="17" custLinFactNeighborX="-61732">
        <dgm:presLayoutVars>
          <dgm:chPref val="3"/>
        </dgm:presLayoutVars>
      </dgm:prSet>
      <dgm:spPr/>
    </dgm:pt>
    <dgm:pt modelId="{1EA8F04C-33A6-4DB8-BBAF-C8DEF93798D9}" type="pres">
      <dgm:prSet presAssocID="{546DE660-5A51-4C0C-9C63-9290647BE9D8}" presName="rootConnector" presStyleLbl="node4" presStyleIdx="5" presStyleCnt="17"/>
      <dgm:spPr/>
    </dgm:pt>
    <dgm:pt modelId="{6570611F-C77F-4D2B-A4F5-4E7E081BD67E}" type="pres">
      <dgm:prSet presAssocID="{546DE660-5A51-4C0C-9C63-9290647BE9D8}" presName="hierChild4" presStyleCnt="0"/>
      <dgm:spPr/>
    </dgm:pt>
    <dgm:pt modelId="{7E47A5E9-456F-42E3-A700-38F85AFD53D4}" type="pres">
      <dgm:prSet presAssocID="{546DE660-5A51-4C0C-9C63-9290647BE9D8}" presName="hierChild5" presStyleCnt="0"/>
      <dgm:spPr/>
    </dgm:pt>
    <dgm:pt modelId="{5D59D105-4CED-4F65-B396-9C572B60C11B}" type="pres">
      <dgm:prSet presAssocID="{31BC9C8F-E62C-477F-99F4-3239C0C21B16}" presName="Name37" presStyleLbl="parChTrans1D4" presStyleIdx="6" presStyleCnt="17"/>
      <dgm:spPr/>
    </dgm:pt>
    <dgm:pt modelId="{CFC63FC4-8613-4D33-9538-0E57A4063FAB}" type="pres">
      <dgm:prSet presAssocID="{22C849F4-35DE-4194-AE16-246B7B5C41B9}" presName="hierRoot2" presStyleCnt="0">
        <dgm:presLayoutVars>
          <dgm:hierBranch val="init"/>
        </dgm:presLayoutVars>
      </dgm:prSet>
      <dgm:spPr/>
    </dgm:pt>
    <dgm:pt modelId="{603BA347-3CAB-4B6E-96D6-FFA810378238}" type="pres">
      <dgm:prSet presAssocID="{22C849F4-35DE-4194-AE16-246B7B5C41B9}" presName="rootComposite" presStyleCnt="0"/>
      <dgm:spPr/>
    </dgm:pt>
    <dgm:pt modelId="{47CF6F01-3C03-424B-876E-92DC7081E374}" type="pres">
      <dgm:prSet presAssocID="{22C849F4-35DE-4194-AE16-246B7B5C41B9}" presName="rootText" presStyleLbl="node4" presStyleIdx="6" presStyleCnt="17" custLinFactNeighborX="-61732">
        <dgm:presLayoutVars>
          <dgm:chPref val="3"/>
        </dgm:presLayoutVars>
      </dgm:prSet>
      <dgm:spPr/>
    </dgm:pt>
    <dgm:pt modelId="{71841077-9E19-4D2F-AEE2-EEDC41D40DD4}" type="pres">
      <dgm:prSet presAssocID="{22C849F4-35DE-4194-AE16-246B7B5C41B9}" presName="rootConnector" presStyleLbl="node4" presStyleIdx="6" presStyleCnt="17"/>
      <dgm:spPr/>
    </dgm:pt>
    <dgm:pt modelId="{9B1B4EA0-24D1-4F46-8EBB-2D57C67B2319}" type="pres">
      <dgm:prSet presAssocID="{22C849F4-35DE-4194-AE16-246B7B5C41B9}" presName="hierChild4" presStyleCnt="0"/>
      <dgm:spPr/>
    </dgm:pt>
    <dgm:pt modelId="{44BFB67B-2AAF-4479-8F30-66ECC8B98E4A}" type="pres">
      <dgm:prSet presAssocID="{22C849F4-35DE-4194-AE16-246B7B5C41B9}" presName="hierChild5" presStyleCnt="0"/>
      <dgm:spPr/>
    </dgm:pt>
    <dgm:pt modelId="{38B045D7-E05D-4735-9CED-A10F2BC48C1A}" type="pres">
      <dgm:prSet presAssocID="{7B42BB18-2178-4767-B629-92AC66C2159E}" presName="Name37" presStyleLbl="parChTrans1D4" presStyleIdx="7" presStyleCnt="17"/>
      <dgm:spPr/>
    </dgm:pt>
    <dgm:pt modelId="{A76BA821-A3E1-4304-997B-19FAD372D99D}" type="pres">
      <dgm:prSet presAssocID="{D3130088-915B-41EC-8BE6-3E769C0E60F9}" presName="hierRoot2" presStyleCnt="0">
        <dgm:presLayoutVars>
          <dgm:hierBranch val="init"/>
        </dgm:presLayoutVars>
      </dgm:prSet>
      <dgm:spPr/>
    </dgm:pt>
    <dgm:pt modelId="{F28F8B8D-3D28-41F0-95DB-DE6839FC6841}" type="pres">
      <dgm:prSet presAssocID="{D3130088-915B-41EC-8BE6-3E769C0E60F9}" presName="rootComposite" presStyleCnt="0"/>
      <dgm:spPr/>
    </dgm:pt>
    <dgm:pt modelId="{F545AE35-4D42-4E4C-95D7-8A53066C4D2B}" type="pres">
      <dgm:prSet presAssocID="{D3130088-915B-41EC-8BE6-3E769C0E60F9}" presName="rootText" presStyleLbl="node4" presStyleIdx="7" presStyleCnt="17" custLinFactNeighborX="-61732">
        <dgm:presLayoutVars>
          <dgm:chPref val="3"/>
        </dgm:presLayoutVars>
      </dgm:prSet>
      <dgm:spPr/>
    </dgm:pt>
    <dgm:pt modelId="{88F084D1-B912-43CD-870B-6FE96A7F690F}" type="pres">
      <dgm:prSet presAssocID="{D3130088-915B-41EC-8BE6-3E769C0E60F9}" presName="rootConnector" presStyleLbl="node4" presStyleIdx="7" presStyleCnt="17"/>
      <dgm:spPr/>
    </dgm:pt>
    <dgm:pt modelId="{68772FDB-0182-4CE6-B11F-3C2689EF3980}" type="pres">
      <dgm:prSet presAssocID="{D3130088-915B-41EC-8BE6-3E769C0E60F9}" presName="hierChild4" presStyleCnt="0"/>
      <dgm:spPr/>
    </dgm:pt>
    <dgm:pt modelId="{AF15D358-3713-41D5-8D33-214F133D5EE5}" type="pres">
      <dgm:prSet presAssocID="{D3130088-915B-41EC-8BE6-3E769C0E60F9}" presName="hierChild5" presStyleCnt="0"/>
      <dgm:spPr/>
    </dgm:pt>
    <dgm:pt modelId="{9D43A0B2-147A-4453-8FD7-C6F29D110520}" type="pres">
      <dgm:prSet presAssocID="{F55D0BAC-FA05-47E2-92FB-6170ADF0FFD8}" presName="hierChild5" presStyleCnt="0"/>
      <dgm:spPr/>
    </dgm:pt>
    <dgm:pt modelId="{3F6A487E-06DF-407E-B0FF-C3A22476EF33}" type="pres">
      <dgm:prSet presAssocID="{9CC0FAF4-F7E8-4F0C-BDFD-9EEAE504DF14}" presName="hierChild5" presStyleCnt="0"/>
      <dgm:spPr/>
    </dgm:pt>
    <dgm:pt modelId="{CDB9A72B-75AB-4405-B3C4-7351774A98B8}" type="pres">
      <dgm:prSet presAssocID="{E4A73170-6471-440A-8C60-960EE981589A}" presName="Name37" presStyleLbl="parChTrans1D3" presStyleIdx="1" presStyleCnt="3"/>
      <dgm:spPr/>
    </dgm:pt>
    <dgm:pt modelId="{C8CD30FB-5735-4952-A9EA-381B047F8BA7}" type="pres">
      <dgm:prSet presAssocID="{FC14FBE2-F171-4587-B8D7-1A12B8544245}" presName="hierRoot2" presStyleCnt="0">
        <dgm:presLayoutVars>
          <dgm:hierBranch val="init"/>
        </dgm:presLayoutVars>
      </dgm:prSet>
      <dgm:spPr/>
    </dgm:pt>
    <dgm:pt modelId="{45A8455C-FE8E-4E6B-AF53-C310BA43731B}" type="pres">
      <dgm:prSet presAssocID="{FC14FBE2-F171-4587-B8D7-1A12B8544245}" presName="rootComposite" presStyleCnt="0"/>
      <dgm:spPr/>
    </dgm:pt>
    <dgm:pt modelId="{FAE65BA5-AF7B-44AC-B91E-AF75582F5C91}" type="pres">
      <dgm:prSet presAssocID="{FC14FBE2-F171-4587-B8D7-1A12B8544245}" presName="rootText" presStyleLbl="node3" presStyleIdx="1" presStyleCnt="3" custScaleX="133135" custScaleY="133906" custLinFactNeighborX="-25575" custLinFactNeighborY="8421">
        <dgm:presLayoutVars>
          <dgm:chPref val="3"/>
        </dgm:presLayoutVars>
      </dgm:prSet>
      <dgm:spPr>
        <a:prstGeom prst="flowChartMagneticDisk">
          <a:avLst/>
        </a:prstGeom>
      </dgm:spPr>
    </dgm:pt>
    <dgm:pt modelId="{CBF9D8A1-7237-48B0-84DD-050846872E05}" type="pres">
      <dgm:prSet presAssocID="{FC14FBE2-F171-4587-B8D7-1A12B8544245}" presName="rootConnector" presStyleLbl="node3" presStyleIdx="1" presStyleCnt="3"/>
      <dgm:spPr/>
    </dgm:pt>
    <dgm:pt modelId="{4310E056-64DD-4E14-B23F-5F898FDCAFB7}" type="pres">
      <dgm:prSet presAssocID="{FC14FBE2-F171-4587-B8D7-1A12B8544245}" presName="hierChild4" presStyleCnt="0"/>
      <dgm:spPr/>
    </dgm:pt>
    <dgm:pt modelId="{16CB722A-234A-4434-A26C-9B860F196510}" type="pres">
      <dgm:prSet presAssocID="{50AF0839-F0F1-46B8-8781-D6BFD4536B9C}" presName="Name37" presStyleLbl="parChTrans1D4" presStyleIdx="8" presStyleCnt="17"/>
      <dgm:spPr/>
    </dgm:pt>
    <dgm:pt modelId="{F5272E61-9D4D-469B-B085-8DDF413629FC}" type="pres">
      <dgm:prSet presAssocID="{70155389-1E60-46AB-8289-A6034BF8034B}" presName="hierRoot2" presStyleCnt="0">
        <dgm:presLayoutVars>
          <dgm:hierBranch val="init"/>
        </dgm:presLayoutVars>
      </dgm:prSet>
      <dgm:spPr/>
    </dgm:pt>
    <dgm:pt modelId="{F2996D1A-07A2-4F53-980B-1253702BADC1}" type="pres">
      <dgm:prSet presAssocID="{70155389-1E60-46AB-8289-A6034BF8034B}" presName="rootComposite" presStyleCnt="0"/>
      <dgm:spPr/>
    </dgm:pt>
    <dgm:pt modelId="{BC94E25D-2BF1-4A42-80F1-1A5A0DB1B1B4}" type="pres">
      <dgm:prSet presAssocID="{70155389-1E60-46AB-8289-A6034BF8034B}" presName="rootText" presStyleLbl="node4" presStyleIdx="8" presStyleCnt="17" custLinFactNeighborX="-32804">
        <dgm:presLayoutVars>
          <dgm:chPref val="3"/>
        </dgm:presLayoutVars>
      </dgm:prSet>
      <dgm:spPr/>
    </dgm:pt>
    <dgm:pt modelId="{40394197-9C08-4131-99D4-A63E544039B4}" type="pres">
      <dgm:prSet presAssocID="{70155389-1E60-46AB-8289-A6034BF8034B}" presName="rootConnector" presStyleLbl="node4" presStyleIdx="8" presStyleCnt="17"/>
      <dgm:spPr/>
    </dgm:pt>
    <dgm:pt modelId="{F20A5380-02BE-4A7C-A122-C18DA722ECDC}" type="pres">
      <dgm:prSet presAssocID="{70155389-1E60-46AB-8289-A6034BF8034B}" presName="hierChild4" presStyleCnt="0"/>
      <dgm:spPr/>
    </dgm:pt>
    <dgm:pt modelId="{1D31CC92-EB65-41DE-ADBB-123AD07C0293}" type="pres">
      <dgm:prSet presAssocID="{E2F52E7E-7420-4BDC-A0D9-375DE164B0BA}" presName="Name37" presStyleLbl="parChTrans1D4" presStyleIdx="9" presStyleCnt="17"/>
      <dgm:spPr/>
    </dgm:pt>
    <dgm:pt modelId="{E8619810-084B-4838-A707-19C5667BC08F}" type="pres">
      <dgm:prSet presAssocID="{F863F3A7-20FF-4104-9217-94A48763F581}" presName="hierRoot2" presStyleCnt="0">
        <dgm:presLayoutVars>
          <dgm:hierBranch val="init"/>
        </dgm:presLayoutVars>
      </dgm:prSet>
      <dgm:spPr/>
    </dgm:pt>
    <dgm:pt modelId="{7493455B-F9D2-4815-926F-6C82EACDA1A9}" type="pres">
      <dgm:prSet presAssocID="{F863F3A7-20FF-4104-9217-94A48763F581}" presName="rootComposite" presStyleCnt="0"/>
      <dgm:spPr/>
    </dgm:pt>
    <dgm:pt modelId="{3EEEA764-A1CB-48F0-93D4-1244C29782EE}" type="pres">
      <dgm:prSet presAssocID="{F863F3A7-20FF-4104-9217-94A48763F581}" presName="rootText" presStyleLbl="node4" presStyleIdx="9" presStyleCnt="17" custLinFactNeighborX="-39476">
        <dgm:presLayoutVars>
          <dgm:chPref val="3"/>
        </dgm:presLayoutVars>
      </dgm:prSet>
      <dgm:spPr/>
    </dgm:pt>
    <dgm:pt modelId="{EA72F721-E135-4469-B37F-7513EDDFB5C4}" type="pres">
      <dgm:prSet presAssocID="{F863F3A7-20FF-4104-9217-94A48763F581}" presName="rootConnector" presStyleLbl="node4" presStyleIdx="9" presStyleCnt="17"/>
      <dgm:spPr/>
    </dgm:pt>
    <dgm:pt modelId="{C8FB19BA-8FC7-48CD-9BF7-3E7347650110}" type="pres">
      <dgm:prSet presAssocID="{F863F3A7-20FF-4104-9217-94A48763F581}" presName="hierChild4" presStyleCnt="0"/>
      <dgm:spPr/>
    </dgm:pt>
    <dgm:pt modelId="{49F0A0FF-6622-43BD-AD8E-527DE4394E8C}" type="pres">
      <dgm:prSet presAssocID="{F863F3A7-20FF-4104-9217-94A48763F581}" presName="hierChild5" presStyleCnt="0"/>
      <dgm:spPr/>
    </dgm:pt>
    <dgm:pt modelId="{3513BCE4-CD8C-4DFE-8F0B-AF8B3AA8CF48}" type="pres">
      <dgm:prSet presAssocID="{AAB88B8A-40D0-46A9-BC57-CCA9C4744797}" presName="Name37" presStyleLbl="parChTrans1D4" presStyleIdx="10" presStyleCnt="17"/>
      <dgm:spPr/>
    </dgm:pt>
    <dgm:pt modelId="{179FE16F-E71E-4772-8AFE-91FE4A0181F9}" type="pres">
      <dgm:prSet presAssocID="{508AF96E-DE62-4CD3-A54C-F9A44C3DB866}" presName="hierRoot2" presStyleCnt="0">
        <dgm:presLayoutVars>
          <dgm:hierBranch val="init"/>
        </dgm:presLayoutVars>
      </dgm:prSet>
      <dgm:spPr/>
    </dgm:pt>
    <dgm:pt modelId="{EC727BB5-3AC6-4491-ADE6-C06ECF02CFB7}" type="pres">
      <dgm:prSet presAssocID="{508AF96E-DE62-4CD3-A54C-F9A44C3DB866}" presName="rootComposite" presStyleCnt="0"/>
      <dgm:spPr/>
    </dgm:pt>
    <dgm:pt modelId="{CC26164C-1F04-4379-8BA6-8BC1ED1D3457}" type="pres">
      <dgm:prSet presAssocID="{508AF96E-DE62-4CD3-A54C-F9A44C3DB866}" presName="rootText" presStyleLbl="node4" presStyleIdx="10" presStyleCnt="17" custLinFactNeighborX="-39476">
        <dgm:presLayoutVars>
          <dgm:chPref val="3"/>
        </dgm:presLayoutVars>
      </dgm:prSet>
      <dgm:spPr/>
    </dgm:pt>
    <dgm:pt modelId="{FE34C1C4-9877-4513-92D7-E0B377E3D445}" type="pres">
      <dgm:prSet presAssocID="{508AF96E-DE62-4CD3-A54C-F9A44C3DB866}" presName="rootConnector" presStyleLbl="node4" presStyleIdx="10" presStyleCnt="17"/>
      <dgm:spPr/>
    </dgm:pt>
    <dgm:pt modelId="{AE51AA40-05DA-48A5-93EF-0B2C3D2B4520}" type="pres">
      <dgm:prSet presAssocID="{508AF96E-DE62-4CD3-A54C-F9A44C3DB866}" presName="hierChild4" presStyleCnt="0"/>
      <dgm:spPr/>
    </dgm:pt>
    <dgm:pt modelId="{D4EBA88B-A356-4ED6-882F-24CA6B119A42}" type="pres">
      <dgm:prSet presAssocID="{508AF96E-DE62-4CD3-A54C-F9A44C3DB866}" presName="hierChild5" presStyleCnt="0"/>
      <dgm:spPr/>
    </dgm:pt>
    <dgm:pt modelId="{99ABCBF1-B3D9-4AE4-AB1C-48C2282FB2AF}" type="pres">
      <dgm:prSet presAssocID="{70155389-1E60-46AB-8289-A6034BF8034B}" presName="hierChild5" presStyleCnt="0"/>
      <dgm:spPr/>
    </dgm:pt>
    <dgm:pt modelId="{0E96CD62-6FBB-41D1-860A-ADFB4691BE97}" type="pres">
      <dgm:prSet presAssocID="{07B839C3-1F6A-4A9E-BB2B-B3526909FD41}" presName="Name37" presStyleLbl="parChTrans1D4" presStyleIdx="11" presStyleCnt="17"/>
      <dgm:spPr/>
    </dgm:pt>
    <dgm:pt modelId="{098FA426-3511-4BAB-BD1A-D9560B7DF7CB}" type="pres">
      <dgm:prSet presAssocID="{F416875B-F547-4A0B-91B1-AA0328763113}" presName="hierRoot2" presStyleCnt="0">
        <dgm:presLayoutVars>
          <dgm:hierBranch val="init"/>
        </dgm:presLayoutVars>
      </dgm:prSet>
      <dgm:spPr/>
    </dgm:pt>
    <dgm:pt modelId="{AB73F36C-2306-468C-8E98-2EC000FCD6E0}" type="pres">
      <dgm:prSet presAssocID="{F416875B-F547-4A0B-91B1-AA0328763113}" presName="rootComposite" presStyleCnt="0"/>
      <dgm:spPr/>
    </dgm:pt>
    <dgm:pt modelId="{7BBEACD7-CA70-4802-9633-45A226EC8ADB}" type="pres">
      <dgm:prSet presAssocID="{F416875B-F547-4A0B-91B1-AA0328763113}" presName="rootText" presStyleLbl="node4" presStyleIdx="11" presStyleCnt="17" custLinFactNeighborX="-12232">
        <dgm:presLayoutVars>
          <dgm:chPref val="3"/>
        </dgm:presLayoutVars>
      </dgm:prSet>
      <dgm:spPr/>
    </dgm:pt>
    <dgm:pt modelId="{54BE59FB-3533-45CA-B842-9E5C106D4C17}" type="pres">
      <dgm:prSet presAssocID="{F416875B-F547-4A0B-91B1-AA0328763113}" presName="rootConnector" presStyleLbl="node4" presStyleIdx="11" presStyleCnt="17"/>
      <dgm:spPr/>
    </dgm:pt>
    <dgm:pt modelId="{27FA661A-0326-4276-BE47-C818BBBD58DC}" type="pres">
      <dgm:prSet presAssocID="{F416875B-F547-4A0B-91B1-AA0328763113}" presName="hierChild4" presStyleCnt="0"/>
      <dgm:spPr/>
    </dgm:pt>
    <dgm:pt modelId="{14D4DFF0-C858-4BF0-8F58-AB68344925C6}" type="pres">
      <dgm:prSet presAssocID="{FE829ABD-FC51-4B38-9475-655F0D615C26}" presName="Name37" presStyleLbl="parChTrans1D4" presStyleIdx="12" presStyleCnt="17"/>
      <dgm:spPr/>
    </dgm:pt>
    <dgm:pt modelId="{94C2E2E6-C773-4AF5-A0C3-B11E1E49D8CC}" type="pres">
      <dgm:prSet presAssocID="{0364CB43-D15F-497C-8320-2380483CCE36}" presName="hierRoot2" presStyleCnt="0">
        <dgm:presLayoutVars>
          <dgm:hierBranch val="init"/>
        </dgm:presLayoutVars>
      </dgm:prSet>
      <dgm:spPr/>
    </dgm:pt>
    <dgm:pt modelId="{1E37FD30-4CF9-4C03-9255-C07D9389F25B}" type="pres">
      <dgm:prSet presAssocID="{0364CB43-D15F-497C-8320-2380483CCE36}" presName="rootComposite" presStyleCnt="0"/>
      <dgm:spPr/>
    </dgm:pt>
    <dgm:pt modelId="{FF94235C-A64E-40B0-BB1D-4D5AF6D3FE34}" type="pres">
      <dgm:prSet presAssocID="{0364CB43-D15F-497C-8320-2380483CCE36}" presName="rootText" presStyleLbl="node4" presStyleIdx="12" presStyleCnt="17" custLinFactNeighborX="-16124">
        <dgm:presLayoutVars>
          <dgm:chPref val="3"/>
        </dgm:presLayoutVars>
      </dgm:prSet>
      <dgm:spPr/>
    </dgm:pt>
    <dgm:pt modelId="{C39B101E-7BE9-42FD-9A50-D30B830AED0A}" type="pres">
      <dgm:prSet presAssocID="{0364CB43-D15F-497C-8320-2380483CCE36}" presName="rootConnector" presStyleLbl="node4" presStyleIdx="12" presStyleCnt="17"/>
      <dgm:spPr/>
    </dgm:pt>
    <dgm:pt modelId="{B0FDEE48-066E-4780-9EF9-797CA2BCA508}" type="pres">
      <dgm:prSet presAssocID="{0364CB43-D15F-497C-8320-2380483CCE36}" presName="hierChild4" presStyleCnt="0"/>
      <dgm:spPr/>
    </dgm:pt>
    <dgm:pt modelId="{A3C018EC-6391-4B7E-A38E-47BE32AD9AC5}" type="pres">
      <dgm:prSet presAssocID="{0364CB43-D15F-497C-8320-2380483CCE36}" presName="hierChild5" presStyleCnt="0"/>
      <dgm:spPr/>
    </dgm:pt>
    <dgm:pt modelId="{6CBA93F1-A470-484B-91AE-5D443D863DCE}" type="pres">
      <dgm:prSet presAssocID="{B96CBB3D-9A7A-4CB3-8A4A-99397B7D1FB7}" presName="Name37" presStyleLbl="parChTrans1D4" presStyleIdx="13" presStyleCnt="17"/>
      <dgm:spPr/>
    </dgm:pt>
    <dgm:pt modelId="{6B7EF772-F399-48FD-968A-68E2DFEAE86B}" type="pres">
      <dgm:prSet presAssocID="{93A28012-2828-4A59-9494-240507A00CBF}" presName="hierRoot2" presStyleCnt="0">
        <dgm:presLayoutVars>
          <dgm:hierBranch val="init"/>
        </dgm:presLayoutVars>
      </dgm:prSet>
      <dgm:spPr/>
    </dgm:pt>
    <dgm:pt modelId="{577F49BC-5AC1-4F00-948E-8BE0EF30A6AE}" type="pres">
      <dgm:prSet presAssocID="{93A28012-2828-4A59-9494-240507A00CBF}" presName="rootComposite" presStyleCnt="0"/>
      <dgm:spPr/>
    </dgm:pt>
    <dgm:pt modelId="{F12624F0-1F74-45ED-9BAF-D0515D2486CC}" type="pres">
      <dgm:prSet presAssocID="{93A28012-2828-4A59-9494-240507A00CBF}" presName="rootText" presStyleLbl="node4" presStyleIdx="13" presStyleCnt="17" custLinFactNeighborX="-16124">
        <dgm:presLayoutVars>
          <dgm:chPref val="3"/>
        </dgm:presLayoutVars>
      </dgm:prSet>
      <dgm:spPr/>
    </dgm:pt>
    <dgm:pt modelId="{A689B2AE-1882-4DB6-B623-E3F80B352FFC}" type="pres">
      <dgm:prSet presAssocID="{93A28012-2828-4A59-9494-240507A00CBF}" presName="rootConnector" presStyleLbl="node4" presStyleIdx="13" presStyleCnt="17"/>
      <dgm:spPr/>
    </dgm:pt>
    <dgm:pt modelId="{250F6995-2E6B-44A1-BE49-846DAA665A3B}" type="pres">
      <dgm:prSet presAssocID="{93A28012-2828-4A59-9494-240507A00CBF}" presName="hierChild4" presStyleCnt="0"/>
      <dgm:spPr/>
    </dgm:pt>
    <dgm:pt modelId="{9A5BBD70-9076-44BE-83A3-3DF48D40EF4E}" type="pres">
      <dgm:prSet presAssocID="{93A28012-2828-4A59-9494-240507A00CBF}" presName="hierChild5" presStyleCnt="0"/>
      <dgm:spPr/>
    </dgm:pt>
    <dgm:pt modelId="{60CDE776-8F04-43C0-BEE1-2AE1DBD2B274}" type="pres">
      <dgm:prSet presAssocID="{5710497D-2885-4354-A301-7D458692B590}" presName="Name37" presStyleLbl="parChTrans1D4" presStyleIdx="14" presStyleCnt="17"/>
      <dgm:spPr/>
    </dgm:pt>
    <dgm:pt modelId="{6BE64596-2A98-4E70-B412-405078A68175}" type="pres">
      <dgm:prSet presAssocID="{4B44DB55-45D0-42EE-87C8-C3810F3054D9}" presName="hierRoot2" presStyleCnt="0">
        <dgm:presLayoutVars>
          <dgm:hierBranch val="init"/>
        </dgm:presLayoutVars>
      </dgm:prSet>
      <dgm:spPr/>
    </dgm:pt>
    <dgm:pt modelId="{E53FEE2A-EB13-4391-AE8E-0B8088F1C325}" type="pres">
      <dgm:prSet presAssocID="{4B44DB55-45D0-42EE-87C8-C3810F3054D9}" presName="rootComposite" presStyleCnt="0"/>
      <dgm:spPr/>
    </dgm:pt>
    <dgm:pt modelId="{D0E670E3-545D-44BC-9EA8-98DFABE24F16}" type="pres">
      <dgm:prSet presAssocID="{4B44DB55-45D0-42EE-87C8-C3810F3054D9}" presName="rootText" presStyleLbl="node4" presStyleIdx="14" presStyleCnt="17" custLinFactNeighborX="-16124">
        <dgm:presLayoutVars>
          <dgm:chPref val="3"/>
        </dgm:presLayoutVars>
      </dgm:prSet>
      <dgm:spPr/>
    </dgm:pt>
    <dgm:pt modelId="{AA365580-5533-4871-9500-ABAC347CBD61}" type="pres">
      <dgm:prSet presAssocID="{4B44DB55-45D0-42EE-87C8-C3810F3054D9}" presName="rootConnector" presStyleLbl="node4" presStyleIdx="14" presStyleCnt="17"/>
      <dgm:spPr/>
    </dgm:pt>
    <dgm:pt modelId="{1615D95F-E3C5-4BBF-A9FA-86666364E1A6}" type="pres">
      <dgm:prSet presAssocID="{4B44DB55-45D0-42EE-87C8-C3810F3054D9}" presName="hierChild4" presStyleCnt="0"/>
      <dgm:spPr/>
    </dgm:pt>
    <dgm:pt modelId="{FCBA9F5B-1948-4D16-B434-2B68145C7C23}" type="pres">
      <dgm:prSet presAssocID="{4B44DB55-45D0-42EE-87C8-C3810F3054D9}" presName="hierChild5" presStyleCnt="0"/>
      <dgm:spPr/>
    </dgm:pt>
    <dgm:pt modelId="{9F65E2D1-668D-4A6E-BC58-CF3605CD047C}" type="pres">
      <dgm:prSet presAssocID="{F416875B-F547-4A0B-91B1-AA0328763113}" presName="hierChild5" presStyleCnt="0"/>
      <dgm:spPr/>
    </dgm:pt>
    <dgm:pt modelId="{55B0BC2B-2A72-428C-BD1B-6E4815A64EEE}" type="pres">
      <dgm:prSet presAssocID="{FC14FBE2-F171-4587-B8D7-1A12B8544245}" presName="hierChild5" presStyleCnt="0"/>
      <dgm:spPr/>
    </dgm:pt>
    <dgm:pt modelId="{774EE006-9B78-4BCA-8FEB-0E6904BC782E}" type="pres">
      <dgm:prSet presAssocID="{377B141B-43D5-4B90-A7E1-F053E40876DA}" presName="Name37" presStyleLbl="parChTrans1D3" presStyleIdx="2" presStyleCnt="3"/>
      <dgm:spPr/>
    </dgm:pt>
    <dgm:pt modelId="{AF907CCD-4482-4DB2-938B-F9C6D6BA5CE9}" type="pres">
      <dgm:prSet presAssocID="{C4F936EA-5846-4666-B372-7E46B4CDD467}" presName="hierRoot2" presStyleCnt="0">
        <dgm:presLayoutVars>
          <dgm:hierBranch val="init"/>
        </dgm:presLayoutVars>
      </dgm:prSet>
      <dgm:spPr/>
    </dgm:pt>
    <dgm:pt modelId="{794C834F-5E94-4D75-8EC5-085AFB896CEC}" type="pres">
      <dgm:prSet presAssocID="{C4F936EA-5846-4666-B372-7E46B4CDD467}" presName="rootComposite" presStyleCnt="0"/>
      <dgm:spPr/>
    </dgm:pt>
    <dgm:pt modelId="{D65F429C-D5D3-4941-93A3-7B418230FAC4}" type="pres">
      <dgm:prSet presAssocID="{C4F936EA-5846-4666-B372-7E46B4CDD467}" presName="rootText" presStyleLbl="node3" presStyleIdx="2" presStyleCnt="3" custScaleX="133052" custScaleY="143040" custLinFactNeighborX="56119" custLinFactNeighborY="8890">
        <dgm:presLayoutVars>
          <dgm:chPref val="3"/>
        </dgm:presLayoutVars>
      </dgm:prSet>
      <dgm:spPr>
        <a:xfrm>
          <a:off x="6431209" y="2349201"/>
          <a:ext cx="1652689" cy="826344"/>
        </a:xfrm>
        <a:prstGeom prst="flowChartMagneticDisk">
          <a:avLst/>
        </a:prstGeom>
      </dgm:spPr>
    </dgm:pt>
    <dgm:pt modelId="{4EDE787B-7B91-436E-BD2B-0266B04E647D}" type="pres">
      <dgm:prSet presAssocID="{C4F936EA-5846-4666-B372-7E46B4CDD467}" presName="rootConnector" presStyleLbl="node3" presStyleIdx="2" presStyleCnt="3"/>
      <dgm:spPr/>
    </dgm:pt>
    <dgm:pt modelId="{D412A2C2-0FF6-4899-AABB-6DA7204D6B56}" type="pres">
      <dgm:prSet presAssocID="{C4F936EA-5846-4666-B372-7E46B4CDD467}" presName="hierChild4" presStyleCnt="0"/>
      <dgm:spPr/>
    </dgm:pt>
    <dgm:pt modelId="{126B3E06-6C43-4EF0-8909-D600A6720643}" type="pres">
      <dgm:prSet presAssocID="{1C24C135-BB01-4CEA-A7AD-2F275AEC8E64}" presName="Name37" presStyleLbl="parChTrans1D4" presStyleIdx="15" presStyleCnt="17"/>
      <dgm:spPr/>
    </dgm:pt>
    <dgm:pt modelId="{F4E44896-AF5E-4CD8-B851-C19EB71CCCD9}" type="pres">
      <dgm:prSet presAssocID="{1E7517C5-7A84-43A0-9FF1-B12E1D460FE7}" presName="hierRoot2" presStyleCnt="0">
        <dgm:presLayoutVars>
          <dgm:hierBranch val="init"/>
        </dgm:presLayoutVars>
      </dgm:prSet>
      <dgm:spPr/>
    </dgm:pt>
    <dgm:pt modelId="{933B7509-A1C9-42C3-840F-D7CAB0714995}" type="pres">
      <dgm:prSet presAssocID="{1E7517C5-7A84-43A0-9FF1-B12E1D460FE7}" presName="rootComposite" presStyleCnt="0"/>
      <dgm:spPr/>
    </dgm:pt>
    <dgm:pt modelId="{E28A402D-55B2-46CF-8E57-C15C5E7F98BC}" type="pres">
      <dgm:prSet presAssocID="{1E7517C5-7A84-43A0-9FF1-B12E1D460FE7}" presName="rootText" presStyleLbl="node4" presStyleIdx="15" presStyleCnt="17" custLinFactNeighborX="45547" custLinFactNeighborY="-3334">
        <dgm:presLayoutVars>
          <dgm:chPref val="3"/>
        </dgm:presLayoutVars>
      </dgm:prSet>
      <dgm:spPr/>
    </dgm:pt>
    <dgm:pt modelId="{49B5C7FC-FAAF-4141-8CBA-064874CEBEFF}" type="pres">
      <dgm:prSet presAssocID="{1E7517C5-7A84-43A0-9FF1-B12E1D460FE7}" presName="rootConnector" presStyleLbl="node4" presStyleIdx="15" presStyleCnt="17"/>
      <dgm:spPr/>
    </dgm:pt>
    <dgm:pt modelId="{08FBB3D1-BCCF-4D2A-AF37-DEDC83C78DF6}" type="pres">
      <dgm:prSet presAssocID="{1E7517C5-7A84-43A0-9FF1-B12E1D460FE7}" presName="hierChild4" presStyleCnt="0"/>
      <dgm:spPr/>
    </dgm:pt>
    <dgm:pt modelId="{C878F5BD-76AE-4FE1-82CE-F14F660A14D8}" type="pres">
      <dgm:prSet presAssocID="{1E7517C5-7A84-43A0-9FF1-B12E1D460FE7}" presName="hierChild5" presStyleCnt="0"/>
      <dgm:spPr/>
    </dgm:pt>
    <dgm:pt modelId="{361A0516-46DD-4032-8C93-BB227E1FC77F}" type="pres">
      <dgm:prSet presAssocID="{02440F74-9864-4D86-9A30-E5C2549C2166}" presName="Name37" presStyleLbl="parChTrans1D4" presStyleIdx="16" presStyleCnt="17"/>
      <dgm:spPr/>
    </dgm:pt>
    <dgm:pt modelId="{211F39EB-0D83-4FC0-8F55-5E8D11818DB4}" type="pres">
      <dgm:prSet presAssocID="{DE87CA31-E2B4-4BC0-B863-92AD911E322B}" presName="hierRoot2" presStyleCnt="0">
        <dgm:presLayoutVars>
          <dgm:hierBranch val="init"/>
        </dgm:presLayoutVars>
      </dgm:prSet>
      <dgm:spPr/>
    </dgm:pt>
    <dgm:pt modelId="{3B304B7D-BA5A-42B3-8A11-F26311DFD5AC}" type="pres">
      <dgm:prSet presAssocID="{DE87CA31-E2B4-4BC0-B863-92AD911E322B}" presName="rootComposite" presStyleCnt="0"/>
      <dgm:spPr/>
    </dgm:pt>
    <dgm:pt modelId="{1CE203B4-0029-4FEE-98EA-1ADF5CEC0733}" type="pres">
      <dgm:prSet presAssocID="{DE87CA31-E2B4-4BC0-B863-92AD911E322B}" presName="rootText" presStyleLbl="node4" presStyleIdx="16" presStyleCnt="17" custLinFactNeighborX="46658" custLinFactNeighborY="-4445">
        <dgm:presLayoutVars>
          <dgm:chPref val="3"/>
        </dgm:presLayoutVars>
      </dgm:prSet>
      <dgm:spPr/>
    </dgm:pt>
    <dgm:pt modelId="{652169D8-637E-49FC-984F-600DDA648199}" type="pres">
      <dgm:prSet presAssocID="{DE87CA31-E2B4-4BC0-B863-92AD911E322B}" presName="rootConnector" presStyleLbl="node4" presStyleIdx="16" presStyleCnt="17"/>
      <dgm:spPr/>
    </dgm:pt>
    <dgm:pt modelId="{3E868184-8652-4FC9-BCD3-429B184505B3}" type="pres">
      <dgm:prSet presAssocID="{DE87CA31-E2B4-4BC0-B863-92AD911E322B}" presName="hierChild4" presStyleCnt="0"/>
      <dgm:spPr/>
    </dgm:pt>
    <dgm:pt modelId="{C37548ED-69B5-41CF-97A1-42425051C62F}" type="pres">
      <dgm:prSet presAssocID="{DE87CA31-E2B4-4BC0-B863-92AD911E322B}" presName="hierChild5" presStyleCnt="0"/>
      <dgm:spPr/>
    </dgm:pt>
    <dgm:pt modelId="{ED3823C6-81F3-495C-8BB8-11A69B025678}" type="pres">
      <dgm:prSet presAssocID="{C4F936EA-5846-4666-B372-7E46B4CDD467}" presName="hierChild5" presStyleCnt="0"/>
      <dgm:spPr/>
    </dgm:pt>
    <dgm:pt modelId="{62ABC04D-23CF-48EA-A55A-555B1562D44C}" type="pres">
      <dgm:prSet presAssocID="{E9BB3CC8-3A80-421B-AA1A-668871D7C388}" presName="hierChild5" presStyleCnt="0"/>
      <dgm:spPr/>
    </dgm:pt>
    <dgm:pt modelId="{559C3CC2-801F-4C5C-BAE6-312D1CA7AB45}" type="pres">
      <dgm:prSet presAssocID="{179DEB53-588A-4A42-B563-F4F8B26FD4CF}" presName="hierChild3" presStyleCnt="0"/>
      <dgm:spPr/>
    </dgm:pt>
  </dgm:ptLst>
  <dgm:cxnLst>
    <dgm:cxn modelId="{E54A3900-BBC1-487E-9677-795BE10A0206}" type="presOf" srcId="{1C24C135-BB01-4CEA-A7AD-2F275AEC8E64}" destId="{126B3E06-6C43-4EF0-8909-D600A6720643}" srcOrd="0" destOrd="0" presId="urn:microsoft.com/office/officeart/2005/8/layout/orgChart1"/>
    <dgm:cxn modelId="{0A5D1C02-F547-46CD-B780-8025D0B860E8}" type="presOf" srcId="{5CB4495E-5CED-4857-A041-AAA77027DF33}" destId="{90C7C221-15EF-4AAE-924A-EBBC415484EA}" srcOrd="1" destOrd="0" presId="urn:microsoft.com/office/officeart/2005/8/layout/orgChart1"/>
    <dgm:cxn modelId="{A4DEBE02-2394-45E7-B92A-3346910D81E5}" srcId="{BD1BCF9F-D991-43F9-8576-645CD2D4F19A}" destId="{179DEB53-588A-4A42-B563-F4F8B26FD4CF}" srcOrd="0" destOrd="0" parTransId="{E68CB0C3-A16C-4751-8E2C-EA45D606CA41}" sibTransId="{96F59D50-A5B0-4999-9430-1FF7A8040082}"/>
    <dgm:cxn modelId="{F3194B08-17FA-4A8C-8991-10148427B200}" type="presOf" srcId="{7A7D4216-D30E-47DC-A0A0-3446EAA86A34}" destId="{A36BBA8D-AD7A-440C-8654-A42949365562}" srcOrd="0" destOrd="0" presId="urn:microsoft.com/office/officeart/2005/8/layout/orgChart1"/>
    <dgm:cxn modelId="{EB0C630F-F60F-4910-B997-907C5B8F813A}" type="presOf" srcId="{1E7517C5-7A84-43A0-9FF1-B12E1D460FE7}" destId="{E28A402D-55B2-46CF-8E57-C15C5E7F98BC}" srcOrd="0" destOrd="0" presId="urn:microsoft.com/office/officeart/2005/8/layout/orgChart1"/>
    <dgm:cxn modelId="{142B9D13-B4A4-460B-9470-FBD422BF6239}" type="presOf" srcId="{E2F52E7E-7420-4BDC-A0D9-375DE164B0BA}" destId="{1D31CC92-EB65-41DE-ADBB-123AD07C0293}" srcOrd="0" destOrd="0" presId="urn:microsoft.com/office/officeart/2005/8/layout/orgChart1"/>
    <dgm:cxn modelId="{B2B6E813-CD2A-4273-AEF3-2825F234F26C}" type="presOf" srcId="{C4F936EA-5846-4666-B372-7E46B4CDD467}" destId="{D65F429C-D5D3-4941-93A3-7B418230FAC4}" srcOrd="0" destOrd="0" presId="urn:microsoft.com/office/officeart/2005/8/layout/orgChart1"/>
    <dgm:cxn modelId="{6D05AB15-0C94-456B-9472-3812F85D2BF6}" srcId="{5CB4495E-5CED-4857-A041-AAA77027DF33}" destId="{B7CD861E-BA74-466C-A5AE-40FE83AE1722}" srcOrd="2" destOrd="0" parTransId="{F467C00B-4996-4781-984D-D84249A97C92}" sibTransId="{D5954258-2BC6-4FBE-A214-E0FC8DADDFFC}"/>
    <dgm:cxn modelId="{9FE4DB15-9836-485E-BD04-410372E366DA}" srcId="{70155389-1E60-46AB-8289-A6034BF8034B}" destId="{508AF96E-DE62-4CD3-A54C-F9A44C3DB866}" srcOrd="1" destOrd="0" parTransId="{AAB88B8A-40D0-46A9-BC57-CCA9C4744797}" sibTransId="{15CE38AE-265F-4D53-AB89-E753F39C999D}"/>
    <dgm:cxn modelId="{04EE9E1C-5D2D-4D87-9BDC-4CD0BE74D62C}" type="presOf" srcId="{F416875B-F547-4A0B-91B1-AA0328763113}" destId="{7BBEACD7-CA70-4802-9633-45A226EC8ADB}" srcOrd="0" destOrd="0" presId="urn:microsoft.com/office/officeart/2005/8/layout/orgChart1"/>
    <dgm:cxn modelId="{A959B822-C2DF-40AC-BEDD-DF96A8F27BDB}" type="presOf" srcId="{F863F3A7-20FF-4104-9217-94A48763F581}" destId="{EA72F721-E135-4469-B37F-7513EDDFB5C4}" srcOrd="1" destOrd="0" presId="urn:microsoft.com/office/officeart/2005/8/layout/orgChart1"/>
    <dgm:cxn modelId="{6BE8C823-2B6A-4D2D-9FE0-0D758A2E9EA5}" type="presOf" srcId="{93A28012-2828-4A59-9494-240507A00CBF}" destId="{F12624F0-1F74-45ED-9BAF-D0515D2486CC}" srcOrd="0" destOrd="0" presId="urn:microsoft.com/office/officeart/2005/8/layout/orgChart1"/>
    <dgm:cxn modelId="{7A554027-C8E7-49CA-9E3D-0A6AFE462A03}" srcId="{F55D0BAC-FA05-47E2-92FB-6170ADF0FFD8}" destId="{22C849F4-35DE-4194-AE16-246B7B5C41B9}" srcOrd="1" destOrd="0" parTransId="{31BC9C8F-E62C-477F-99F4-3239C0C21B16}" sibTransId="{2A6DD4BE-F625-4D73-8452-EAC3EBE7A0CD}"/>
    <dgm:cxn modelId="{588BA727-844F-46C5-B742-D69C37CF2E39}" type="presOf" srcId="{BD1BCF9F-D991-43F9-8576-645CD2D4F19A}" destId="{5836D64E-0A00-427D-94F7-A2E1FB1EFECC}" srcOrd="0" destOrd="0" presId="urn:microsoft.com/office/officeart/2005/8/layout/orgChart1"/>
    <dgm:cxn modelId="{01CF0B28-CEDF-4CA5-9F19-E4B74F90253E}" srcId="{E9BB3CC8-3A80-421B-AA1A-668871D7C388}" destId="{9CC0FAF4-F7E8-4F0C-BDFD-9EEAE504DF14}" srcOrd="0" destOrd="0" parTransId="{8B02DC08-C536-492A-8214-27A89F6B2543}" sibTransId="{19167664-587D-4DB2-A7AD-F86F3A58A20E}"/>
    <dgm:cxn modelId="{5B19BB28-56BE-4267-8E13-496E3008E573}" srcId="{F55D0BAC-FA05-47E2-92FB-6170ADF0FFD8}" destId="{D3130088-915B-41EC-8BE6-3E769C0E60F9}" srcOrd="2" destOrd="0" parTransId="{7B42BB18-2178-4767-B629-92AC66C2159E}" sibTransId="{D9DE5119-2BB2-405C-8C26-DEAA250341CF}"/>
    <dgm:cxn modelId="{CBBB382F-3FBC-4A4F-85F0-B3D893324452}" type="presOf" srcId="{93A28012-2828-4A59-9494-240507A00CBF}" destId="{A689B2AE-1882-4DB6-B623-E3F80B352FFC}" srcOrd="1" destOrd="0" presId="urn:microsoft.com/office/officeart/2005/8/layout/orgChart1"/>
    <dgm:cxn modelId="{6AB21433-491D-40BA-ADE8-D4C5616368A8}" type="presOf" srcId="{FC14FBE2-F171-4587-B8D7-1A12B8544245}" destId="{CBF9D8A1-7237-48B0-84DD-050846872E05}" srcOrd="1" destOrd="0" presId="urn:microsoft.com/office/officeart/2005/8/layout/orgChart1"/>
    <dgm:cxn modelId="{AD09DE33-7944-498C-92A5-4247B4F490C5}" type="presOf" srcId="{546DE660-5A51-4C0C-9C63-9290647BE9D8}" destId="{41B60BD5-96DF-494E-9B4E-47E9976205C9}" srcOrd="0" destOrd="0" presId="urn:microsoft.com/office/officeart/2005/8/layout/orgChart1"/>
    <dgm:cxn modelId="{DDE8CF35-EEDF-4A44-B3BE-9A674F37B2F0}" type="presOf" srcId="{179DEB53-588A-4A42-B563-F4F8B26FD4CF}" destId="{48DD93AD-EE56-4184-B3CB-C8F5E2F4708F}" srcOrd="1" destOrd="0" presId="urn:microsoft.com/office/officeart/2005/8/layout/orgChart1"/>
    <dgm:cxn modelId="{B67B5D36-1A0C-41B0-ADF3-3EEA209BEF94}" type="presOf" srcId="{D3130088-915B-41EC-8BE6-3E769C0E60F9}" destId="{F545AE35-4D42-4E4C-95D7-8A53066C4D2B}" srcOrd="0" destOrd="0" presId="urn:microsoft.com/office/officeart/2005/8/layout/orgChart1"/>
    <dgm:cxn modelId="{FA465939-9510-49F6-B739-B22BFC84F03E}" type="presOf" srcId="{DE87CA31-E2B4-4BC0-B863-92AD911E322B}" destId="{1CE203B4-0029-4FEE-98EA-1ADF5CEC0733}" srcOrd="0" destOrd="0" presId="urn:microsoft.com/office/officeart/2005/8/layout/orgChart1"/>
    <dgm:cxn modelId="{1DB10C3E-8747-4F86-9837-82BF87A4A5E7}" srcId="{F416875B-F547-4A0B-91B1-AA0328763113}" destId="{0364CB43-D15F-497C-8320-2380483CCE36}" srcOrd="0" destOrd="0" parTransId="{FE829ABD-FC51-4B38-9475-655F0D615C26}" sibTransId="{B787C998-5603-4EE0-BE04-7F10D179DF47}"/>
    <dgm:cxn modelId="{FC3ABB61-40BF-46E3-96E4-7C9C7384B12C}" type="presOf" srcId="{508AF96E-DE62-4CD3-A54C-F9A44C3DB866}" destId="{FE34C1C4-9877-4513-92D7-E0B377E3D445}" srcOrd="1" destOrd="0" presId="urn:microsoft.com/office/officeart/2005/8/layout/orgChart1"/>
    <dgm:cxn modelId="{BF2EEA41-1F34-4C1A-88FD-EE17CC576E4E}" type="presOf" srcId="{70155389-1E60-46AB-8289-A6034BF8034B}" destId="{BC94E25D-2BF1-4A42-80F1-1A5A0DB1B1B4}" srcOrd="0" destOrd="0" presId="urn:microsoft.com/office/officeart/2005/8/layout/orgChart1"/>
    <dgm:cxn modelId="{D24F8662-7D02-4F62-893C-E81253FB56B7}" type="presOf" srcId="{E4A73170-6471-440A-8C60-960EE981589A}" destId="{CDB9A72B-75AB-4405-B3C4-7351774A98B8}" srcOrd="0" destOrd="0" presId="urn:microsoft.com/office/officeart/2005/8/layout/orgChart1"/>
    <dgm:cxn modelId="{7CE62663-D463-4D58-85E5-1612AEF8EC5E}" type="presOf" srcId="{22C849F4-35DE-4194-AE16-246B7B5C41B9}" destId="{47CF6F01-3C03-424B-876E-92DC7081E374}" srcOrd="0" destOrd="0" presId="urn:microsoft.com/office/officeart/2005/8/layout/orgChart1"/>
    <dgm:cxn modelId="{E33D3C45-2391-40D3-8624-679DF2B8919B}" type="presOf" srcId="{C4F936EA-5846-4666-B372-7E46B4CDD467}" destId="{4EDE787B-7B91-436E-BD2B-0266B04E647D}" srcOrd="1" destOrd="0" presId="urn:microsoft.com/office/officeart/2005/8/layout/orgChart1"/>
    <dgm:cxn modelId="{A7DE7965-4162-45C6-86A2-C9F3B07C8634}" type="presOf" srcId="{B7CD861E-BA74-466C-A5AE-40FE83AE1722}" destId="{B60090F1-E29F-43D8-AE1C-2F01A12EE638}" srcOrd="1" destOrd="0" presId="urn:microsoft.com/office/officeart/2005/8/layout/orgChart1"/>
    <dgm:cxn modelId="{90E9A565-F02D-4D54-9D5F-6D005C928ED7}" type="presOf" srcId="{5710497D-2885-4354-A301-7D458692B590}" destId="{60CDE776-8F04-43C0-BEE1-2AE1DBD2B274}" srcOrd="0" destOrd="0" presId="urn:microsoft.com/office/officeart/2005/8/layout/orgChart1"/>
    <dgm:cxn modelId="{71480149-F6D1-42A0-8D4C-3912BF463092}" type="presOf" srcId="{D3130088-915B-41EC-8BE6-3E769C0E60F9}" destId="{88F084D1-B912-43CD-870B-6FE96A7F690F}" srcOrd="1" destOrd="0" presId="urn:microsoft.com/office/officeart/2005/8/layout/orgChart1"/>
    <dgm:cxn modelId="{8BF45A6B-A54F-4CB6-9678-E4ED0183FFBA}" type="presOf" srcId="{F467C00B-4996-4781-984D-D84249A97C92}" destId="{7B792C2D-D7D7-43FE-A1AE-DA6CEA8EED9D}" srcOrd="0" destOrd="0" presId="urn:microsoft.com/office/officeart/2005/8/layout/orgChart1"/>
    <dgm:cxn modelId="{E634CF4B-D8D1-45B3-A21A-B83429975393}" type="presOf" srcId="{0364CB43-D15F-497C-8320-2380483CCE36}" destId="{C39B101E-7BE9-42FD-9A50-D30B830AED0A}" srcOrd="1" destOrd="0" presId="urn:microsoft.com/office/officeart/2005/8/layout/orgChart1"/>
    <dgm:cxn modelId="{0F248350-672C-462E-BB33-82346968546D}" type="presOf" srcId="{0C8DB680-AC5A-436C-AEC0-E1C7A796568B}" destId="{6F2BBA7E-8A07-40D5-97F8-EF7556A902C1}" srcOrd="0" destOrd="0" presId="urn:microsoft.com/office/officeart/2005/8/layout/orgChart1"/>
    <dgm:cxn modelId="{1F610772-B767-4B9C-9733-EE00B26DA7EA}" srcId="{FC14FBE2-F171-4587-B8D7-1A12B8544245}" destId="{F416875B-F547-4A0B-91B1-AA0328763113}" srcOrd="1" destOrd="0" parTransId="{07B839C3-1F6A-4A9E-BB2B-B3526909FD41}" sibTransId="{70A437BE-5C72-4D33-9F57-2C8C7386EE8A}"/>
    <dgm:cxn modelId="{2D3E0F75-2900-4F73-9F3F-C3E542C0719E}" srcId="{9CC0FAF4-F7E8-4F0C-BDFD-9EEAE504DF14}" destId="{F55D0BAC-FA05-47E2-92FB-6170ADF0FFD8}" srcOrd="1" destOrd="0" parTransId="{524135B2-584F-4DD0-BFC3-0CBB96A81445}" sibTransId="{6C30DC6A-0FF7-45AC-82F0-8CA1F6B68533}"/>
    <dgm:cxn modelId="{81E98757-81D0-4C55-9C64-61D22845A57B}" type="presOf" srcId="{F55D0BAC-FA05-47E2-92FB-6170ADF0FFD8}" destId="{27FDBF45-9A2C-4DE6-9CB7-DC1D255050B3}" srcOrd="1" destOrd="0" presId="urn:microsoft.com/office/officeart/2005/8/layout/orgChart1"/>
    <dgm:cxn modelId="{43AF6679-5C88-48A2-AF6D-F60BBA76A769}" type="presOf" srcId="{DE87CA31-E2B4-4BC0-B863-92AD911E322B}" destId="{652169D8-637E-49FC-984F-600DDA648199}" srcOrd="1" destOrd="0" presId="urn:microsoft.com/office/officeart/2005/8/layout/orgChart1"/>
    <dgm:cxn modelId="{20A3425A-167B-4CF9-A7FC-1E74ECCD8405}" srcId="{E9BB3CC8-3A80-421B-AA1A-668871D7C388}" destId="{FC14FBE2-F171-4587-B8D7-1A12B8544245}" srcOrd="1" destOrd="0" parTransId="{E4A73170-6471-440A-8C60-960EE981589A}" sibTransId="{3F0A020F-0DC8-45B5-9FBD-B45F1F82C95B}"/>
    <dgm:cxn modelId="{C7A3D77C-7596-4CAA-8AF1-CE112AC439CA}" type="presOf" srcId="{508AF96E-DE62-4CD3-A54C-F9A44C3DB866}" destId="{CC26164C-1F04-4379-8BA6-8BC1ED1D3457}" srcOrd="0" destOrd="0" presId="urn:microsoft.com/office/officeart/2005/8/layout/orgChart1"/>
    <dgm:cxn modelId="{7E50C17D-B81B-444D-B836-69203D48F7AA}" type="presOf" srcId="{4B44DB55-45D0-42EE-87C8-C3810F3054D9}" destId="{D0E670E3-545D-44BC-9EA8-98DFABE24F16}" srcOrd="0" destOrd="0" presId="urn:microsoft.com/office/officeart/2005/8/layout/orgChart1"/>
    <dgm:cxn modelId="{D567597E-C97B-4164-979E-145A56D17C55}" type="presOf" srcId="{B96CBB3D-9A7A-4CB3-8A4A-99397B7D1FB7}" destId="{6CBA93F1-A470-484B-91AE-5D443D863DCE}" srcOrd="0" destOrd="0" presId="urn:microsoft.com/office/officeart/2005/8/layout/orgChart1"/>
    <dgm:cxn modelId="{BF935B7F-71F1-4345-8700-7F621DD5A5A1}" type="presOf" srcId="{09F0D3D5-4F92-4CA1-A6F0-6C2443DFE0F1}" destId="{22518EF5-BA7B-4536-BB35-4599DBCCD064}" srcOrd="0" destOrd="0" presId="urn:microsoft.com/office/officeart/2005/8/layout/orgChart1"/>
    <dgm:cxn modelId="{E5530480-1BEE-49BB-A8B2-0B538932B66A}" type="presOf" srcId="{5CB4495E-5CED-4857-A041-AAA77027DF33}" destId="{DFFA2448-FA03-4D60-8377-A603A3F14569}" srcOrd="0" destOrd="0" presId="urn:microsoft.com/office/officeart/2005/8/layout/orgChart1"/>
    <dgm:cxn modelId="{23585B89-2CBA-446A-98DE-A64B7CA05722}" type="presOf" srcId="{70155389-1E60-46AB-8289-A6034BF8034B}" destId="{40394197-9C08-4131-99D4-A63E544039B4}" srcOrd="1" destOrd="0" presId="urn:microsoft.com/office/officeart/2005/8/layout/orgChart1"/>
    <dgm:cxn modelId="{6A9F9089-E420-4329-919A-9F4AB6416DD3}" type="presOf" srcId="{3A3696BC-2F0E-4B10-8C41-3272B06FF061}" destId="{381DB7AA-B4EF-49C9-9359-096E72AD6F27}" srcOrd="0" destOrd="0" presId="urn:microsoft.com/office/officeart/2005/8/layout/orgChart1"/>
    <dgm:cxn modelId="{1811218D-CE0D-4BED-AC5D-16F3239A47DC}" srcId="{70155389-1E60-46AB-8289-A6034BF8034B}" destId="{F863F3A7-20FF-4104-9217-94A48763F581}" srcOrd="0" destOrd="0" parTransId="{E2F52E7E-7420-4BDC-A0D9-375DE164B0BA}" sibTransId="{A6382832-257A-4305-B69C-B8F5270B6C7D}"/>
    <dgm:cxn modelId="{7E059A93-26BF-40F0-93F4-07B0C3099A89}" type="presOf" srcId="{CE1DE227-29A7-43F8-8B8E-B22D602F100E}" destId="{BA36EC84-F806-4814-B831-425A1A883587}" srcOrd="0" destOrd="0" presId="urn:microsoft.com/office/officeart/2005/8/layout/orgChart1"/>
    <dgm:cxn modelId="{AC02E396-8D5B-4A6B-93AA-CB22DD7B1EA1}" srcId="{5CB4495E-5CED-4857-A041-AAA77027DF33}" destId="{CE1DE227-29A7-43F8-8B8E-B22D602F100E}" srcOrd="1" destOrd="0" parTransId="{3A3696BC-2F0E-4B10-8C41-3272B06FF061}" sibTransId="{503B93C6-475C-446D-85BB-9C5D24BFB5C8}"/>
    <dgm:cxn modelId="{A6CF3799-8221-4651-A79C-3F5F421A86A1}" srcId="{179DEB53-588A-4A42-B563-F4F8B26FD4CF}" destId="{E9BB3CC8-3A80-421B-AA1A-668871D7C388}" srcOrd="0" destOrd="0" parTransId="{09F0D3D5-4F92-4CA1-A6F0-6C2443DFE0F1}" sibTransId="{9AE4F705-D663-4FE6-BA59-45674C0DAD24}"/>
    <dgm:cxn modelId="{6F85A89F-4A79-47C0-AF74-644A429825EC}" type="presOf" srcId="{4B44DB55-45D0-42EE-87C8-C3810F3054D9}" destId="{AA365580-5533-4871-9500-ABAC347CBD61}" srcOrd="1" destOrd="0" presId="urn:microsoft.com/office/officeart/2005/8/layout/orgChart1"/>
    <dgm:cxn modelId="{BD1B25A0-A716-49FA-A4FE-F6928EFC0D09}" type="presOf" srcId="{BE974A44-8FA0-40E0-8A26-087410BC0973}" destId="{CFEBCA9F-D14A-402F-AD6A-F6E49F1AC843}" srcOrd="0" destOrd="0" presId="urn:microsoft.com/office/officeart/2005/8/layout/orgChart1"/>
    <dgm:cxn modelId="{50DFF5A2-5354-49CB-A356-3FE6E2C78E15}" type="presOf" srcId="{31BC9C8F-E62C-477F-99F4-3239C0C21B16}" destId="{5D59D105-4CED-4F65-B396-9C572B60C11B}" srcOrd="0" destOrd="0" presId="urn:microsoft.com/office/officeart/2005/8/layout/orgChart1"/>
    <dgm:cxn modelId="{923374A8-ED50-48D0-AD26-1E55BE581592}" type="presOf" srcId="{8B02DC08-C536-492A-8214-27A89F6B2543}" destId="{7AD8AAB3-A6AD-43F9-9712-8234A3E4C973}" srcOrd="0" destOrd="0" presId="urn:microsoft.com/office/officeart/2005/8/layout/orgChart1"/>
    <dgm:cxn modelId="{245F1CB3-B69B-48DC-83E0-968FDE376B60}" srcId="{C4F936EA-5846-4666-B372-7E46B4CDD467}" destId="{1E7517C5-7A84-43A0-9FF1-B12E1D460FE7}" srcOrd="0" destOrd="0" parTransId="{1C24C135-BB01-4CEA-A7AD-2F275AEC8E64}" sibTransId="{F3E90BF1-C58A-4C39-9056-825BF1825DAD}"/>
    <dgm:cxn modelId="{AA64DAB3-1BE5-4172-A621-ED9AA5B10594}" type="presOf" srcId="{0364CB43-D15F-497C-8320-2380483CCE36}" destId="{FF94235C-A64E-40B0-BB1D-4D5AF6D3FE34}" srcOrd="0" destOrd="0" presId="urn:microsoft.com/office/officeart/2005/8/layout/orgChart1"/>
    <dgm:cxn modelId="{651F71B8-6137-4EC6-9594-BB18EFA534E9}" srcId="{E9BB3CC8-3A80-421B-AA1A-668871D7C388}" destId="{C4F936EA-5846-4666-B372-7E46B4CDD467}" srcOrd="2" destOrd="0" parTransId="{377B141B-43D5-4B90-A7E1-F053E40876DA}" sibTransId="{E0715FEF-F8A5-4080-B0DF-7D9DCA7DEB60}"/>
    <dgm:cxn modelId="{5D7FA1B8-6C48-4833-9A67-3FA03EAB8E46}" type="presOf" srcId="{07B839C3-1F6A-4A9E-BB2B-B3526909FD41}" destId="{0E96CD62-6FBB-41D1-860A-ADFB4691BE97}" srcOrd="0" destOrd="0" presId="urn:microsoft.com/office/officeart/2005/8/layout/orgChart1"/>
    <dgm:cxn modelId="{6373A8B8-D30B-4DDD-9605-D4935C817BB5}" type="presOf" srcId="{AAB88B8A-40D0-46A9-BC57-CCA9C4744797}" destId="{3513BCE4-CD8C-4DFE-8F0B-AF8B3AA8CF48}" srcOrd="0" destOrd="0" presId="urn:microsoft.com/office/officeart/2005/8/layout/orgChart1"/>
    <dgm:cxn modelId="{AF9390BA-40E7-41D7-812C-E72446FB6EEE}" type="presOf" srcId="{9CC0FAF4-F7E8-4F0C-BDFD-9EEAE504DF14}" destId="{F6B71F7D-FCD0-416C-9D4B-D3D76DF07C0F}" srcOrd="0" destOrd="0" presId="urn:microsoft.com/office/officeart/2005/8/layout/orgChart1"/>
    <dgm:cxn modelId="{6411FDBC-ACAD-46BB-BFD8-F7B7960F8799}" srcId="{F55D0BAC-FA05-47E2-92FB-6170ADF0FFD8}" destId="{546DE660-5A51-4C0C-9C63-9290647BE9D8}" srcOrd="0" destOrd="0" parTransId="{0C8DB680-AC5A-436C-AEC0-E1C7A796568B}" sibTransId="{C51C9B3C-0F1F-42AA-9487-FB2B0963910B}"/>
    <dgm:cxn modelId="{84D55ABD-5CAE-4C17-B4C0-570CB48B3FF1}" srcId="{5CB4495E-5CED-4857-A041-AAA77027DF33}" destId="{7A7D4216-D30E-47DC-A0A0-3446EAA86A34}" srcOrd="0" destOrd="0" parTransId="{32C54CB0-6546-4E85-9990-84963BED5D32}" sibTransId="{37B43CB5-5710-4070-A97A-A6510713806B}"/>
    <dgm:cxn modelId="{E6566BBF-1545-4351-B8A8-FAFEC4D1EDE2}" type="presOf" srcId="{E9BB3CC8-3A80-421B-AA1A-668871D7C388}" destId="{C66FFCAB-994E-4862-85E7-4CF2CFAE0807}" srcOrd="1" destOrd="0" presId="urn:microsoft.com/office/officeart/2005/8/layout/orgChart1"/>
    <dgm:cxn modelId="{2811B4BF-C905-474A-8722-CECBF824F2E0}" type="presOf" srcId="{CE1DE227-29A7-43F8-8B8E-B22D602F100E}" destId="{B445D32F-025C-447F-ACCA-977CD6FE67F6}" srcOrd="1" destOrd="0" presId="urn:microsoft.com/office/officeart/2005/8/layout/orgChart1"/>
    <dgm:cxn modelId="{5786A6C0-EF89-43B7-8909-52C315B05251}" type="presOf" srcId="{F416875B-F547-4A0B-91B1-AA0328763113}" destId="{54BE59FB-3533-45CA-B842-9E5C106D4C17}" srcOrd="1" destOrd="0" presId="urn:microsoft.com/office/officeart/2005/8/layout/orgChart1"/>
    <dgm:cxn modelId="{073E45C2-A9B7-4B09-8D2B-B7FC95FDDFE3}" srcId="{9CC0FAF4-F7E8-4F0C-BDFD-9EEAE504DF14}" destId="{5CB4495E-5CED-4857-A041-AAA77027DF33}" srcOrd="0" destOrd="0" parTransId="{BE974A44-8FA0-40E0-8A26-087410BC0973}" sibTransId="{767F3CA9-F932-4E35-97EF-56ECC4A82BFB}"/>
    <dgm:cxn modelId="{94C12AC3-40DD-44F0-8409-ACEABDAAE280}" srcId="{C4F936EA-5846-4666-B372-7E46B4CDD467}" destId="{DE87CA31-E2B4-4BC0-B863-92AD911E322B}" srcOrd="1" destOrd="0" parTransId="{02440F74-9864-4D86-9A30-E5C2549C2166}" sibTransId="{64341819-DF2C-4AF6-93A6-22E13E34FB36}"/>
    <dgm:cxn modelId="{4E1292C4-58EC-4F2E-8439-8EF7B3BF6D9A}" type="presOf" srcId="{F55D0BAC-FA05-47E2-92FB-6170ADF0FFD8}" destId="{C30B3C68-612E-47D7-871B-41BA2DB664CD}" srcOrd="0" destOrd="0" presId="urn:microsoft.com/office/officeart/2005/8/layout/orgChart1"/>
    <dgm:cxn modelId="{96227FC8-76E7-4F1C-BE59-1B0B8C57D728}" type="presOf" srcId="{524135B2-584F-4DD0-BFC3-0CBB96A81445}" destId="{E213AF94-5373-4CF6-9822-A9D7C48B9E65}" srcOrd="0" destOrd="0" presId="urn:microsoft.com/office/officeart/2005/8/layout/orgChart1"/>
    <dgm:cxn modelId="{C99177C9-4BDF-4C5E-BBC0-17E6D29B1C0B}" type="presOf" srcId="{F863F3A7-20FF-4104-9217-94A48763F581}" destId="{3EEEA764-A1CB-48F0-93D4-1244C29782EE}" srcOrd="0" destOrd="0" presId="urn:microsoft.com/office/officeart/2005/8/layout/orgChart1"/>
    <dgm:cxn modelId="{635316CB-E564-4E8D-9E83-8B2EB2DE8B24}" type="presOf" srcId="{32C54CB0-6546-4E85-9990-84963BED5D32}" destId="{DFB8B59F-4FD6-4CD5-8FBD-3950C7E6DB84}" srcOrd="0" destOrd="0" presId="urn:microsoft.com/office/officeart/2005/8/layout/orgChart1"/>
    <dgm:cxn modelId="{74D0D3CF-D5BF-43D5-B5F5-5285ADB86AA4}" type="presOf" srcId="{7A7D4216-D30E-47DC-A0A0-3446EAA86A34}" destId="{7DCD1D7F-6A43-4C13-ADD6-ED14B33F618F}" srcOrd="1" destOrd="0" presId="urn:microsoft.com/office/officeart/2005/8/layout/orgChart1"/>
    <dgm:cxn modelId="{4140A4D2-459F-4E01-A2B1-32C4ADC85A16}" type="presOf" srcId="{7B42BB18-2178-4767-B629-92AC66C2159E}" destId="{38B045D7-E05D-4735-9CED-A10F2BC48C1A}" srcOrd="0" destOrd="0" presId="urn:microsoft.com/office/officeart/2005/8/layout/orgChart1"/>
    <dgm:cxn modelId="{90DAEBD6-CE11-4270-9AB2-47A82ED97EE7}" type="presOf" srcId="{9CC0FAF4-F7E8-4F0C-BDFD-9EEAE504DF14}" destId="{8F5A68A9-2004-4B5E-AA5F-0896C4318189}" srcOrd="1" destOrd="0" presId="urn:microsoft.com/office/officeart/2005/8/layout/orgChart1"/>
    <dgm:cxn modelId="{C5ED10DC-4336-4D13-9CC8-3A92B29C9F32}" type="presOf" srcId="{FC14FBE2-F171-4587-B8D7-1A12B8544245}" destId="{FAE65BA5-AF7B-44AC-B91E-AF75582F5C91}" srcOrd="0" destOrd="0" presId="urn:microsoft.com/office/officeart/2005/8/layout/orgChart1"/>
    <dgm:cxn modelId="{3F6409DE-975E-4AC7-B3E6-A9C0B719F40E}" type="presOf" srcId="{B7CD861E-BA74-466C-A5AE-40FE83AE1722}" destId="{E2BEA680-E1F9-47F8-8996-C4E446F80D87}" srcOrd="0" destOrd="0" presId="urn:microsoft.com/office/officeart/2005/8/layout/orgChart1"/>
    <dgm:cxn modelId="{A34C5DE2-ED79-401F-BD5D-596D28957240}" type="presOf" srcId="{50AF0839-F0F1-46B8-8781-D6BFD4536B9C}" destId="{16CB722A-234A-4434-A26C-9B860F196510}" srcOrd="0" destOrd="0" presId="urn:microsoft.com/office/officeart/2005/8/layout/orgChart1"/>
    <dgm:cxn modelId="{86E9A9E6-67A6-4CE7-BE8C-78DDB6BF15CC}" srcId="{F416875B-F547-4A0B-91B1-AA0328763113}" destId="{4B44DB55-45D0-42EE-87C8-C3810F3054D9}" srcOrd="2" destOrd="0" parTransId="{5710497D-2885-4354-A301-7D458692B590}" sibTransId="{16888A4C-40A2-4833-A455-18E5C19F7535}"/>
    <dgm:cxn modelId="{22F183E7-A2D0-4FB7-BDCC-61F4F9095EB7}" type="presOf" srcId="{02440F74-9864-4D86-9A30-E5C2549C2166}" destId="{361A0516-46DD-4032-8C93-BB227E1FC77F}" srcOrd="0" destOrd="0" presId="urn:microsoft.com/office/officeart/2005/8/layout/orgChart1"/>
    <dgm:cxn modelId="{02EC52EA-E823-4387-A790-FA34E7AD0233}" type="presOf" srcId="{377B141B-43D5-4B90-A7E1-F053E40876DA}" destId="{774EE006-9B78-4BCA-8FEB-0E6904BC782E}" srcOrd="0" destOrd="0" presId="urn:microsoft.com/office/officeart/2005/8/layout/orgChart1"/>
    <dgm:cxn modelId="{65161DEC-3D82-43F3-BA5E-A562BA86252A}" type="presOf" srcId="{179DEB53-588A-4A42-B563-F4F8B26FD4CF}" destId="{E517C31A-BB6C-421C-BAEE-3439E8C9D747}" srcOrd="0" destOrd="0" presId="urn:microsoft.com/office/officeart/2005/8/layout/orgChart1"/>
    <dgm:cxn modelId="{94D312EE-DDF1-4416-9CD2-58C22A284C23}" srcId="{FC14FBE2-F171-4587-B8D7-1A12B8544245}" destId="{70155389-1E60-46AB-8289-A6034BF8034B}" srcOrd="0" destOrd="0" parTransId="{50AF0839-F0F1-46B8-8781-D6BFD4536B9C}" sibTransId="{DD3BE363-9FFC-4F1E-A6FF-D532205A92BF}"/>
    <dgm:cxn modelId="{547FDBF2-2E3E-4F0F-ACE0-363248F9B5AD}" srcId="{F416875B-F547-4A0B-91B1-AA0328763113}" destId="{93A28012-2828-4A59-9494-240507A00CBF}" srcOrd="1" destOrd="0" parTransId="{B96CBB3D-9A7A-4CB3-8A4A-99397B7D1FB7}" sibTransId="{D5F62DCD-A82C-45DE-8D4B-6016C1AA6257}"/>
    <dgm:cxn modelId="{0AACB5F3-6E16-4C23-AADF-BEDC3A26F823}" type="presOf" srcId="{E9BB3CC8-3A80-421B-AA1A-668871D7C388}" destId="{280A287E-198A-4AF9-A10A-539BA3F732F4}" srcOrd="0" destOrd="0" presId="urn:microsoft.com/office/officeart/2005/8/layout/orgChart1"/>
    <dgm:cxn modelId="{FFD015F4-5D45-4F50-B323-46E85200F908}" type="presOf" srcId="{546DE660-5A51-4C0C-9C63-9290647BE9D8}" destId="{1EA8F04C-33A6-4DB8-BBAF-C8DEF93798D9}" srcOrd="1" destOrd="0" presId="urn:microsoft.com/office/officeart/2005/8/layout/orgChart1"/>
    <dgm:cxn modelId="{95F60BFC-FC3B-45B3-9F98-773C547A2629}" type="presOf" srcId="{1E7517C5-7A84-43A0-9FF1-B12E1D460FE7}" destId="{49B5C7FC-FAAF-4141-8CBA-064874CEBEFF}" srcOrd="1" destOrd="0" presId="urn:microsoft.com/office/officeart/2005/8/layout/orgChart1"/>
    <dgm:cxn modelId="{DAD5C1FD-473E-4610-8B8E-7C6D7976BE7C}" type="presOf" srcId="{22C849F4-35DE-4194-AE16-246B7B5C41B9}" destId="{71841077-9E19-4D2F-AEE2-EEDC41D40DD4}" srcOrd="1" destOrd="0" presId="urn:microsoft.com/office/officeart/2005/8/layout/orgChart1"/>
    <dgm:cxn modelId="{C70E7FFE-2EB3-45AB-A76C-943E0C850533}" type="presOf" srcId="{FE829ABD-FC51-4B38-9475-655F0D615C26}" destId="{14D4DFF0-C858-4BF0-8F58-AB68344925C6}" srcOrd="0" destOrd="0" presId="urn:microsoft.com/office/officeart/2005/8/layout/orgChart1"/>
    <dgm:cxn modelId="{63F8F044-D00A-45BF-9CF2-9819F232C2B8}" type="presParOf" srcId="{5836D64E-0A00-427D-94F7-A2E1FB1EFECC}" destId="{C083BC02-1CB1-441C-8F2C-ACEE58E86F84}" srcOrd="0" destOrd="0" presId="urn:microsoft.com/office/officeart/2005/8/layout/orgChart1"/>
    <dgm:cxn modelId="{8EF82925-08CC-4ADF-85B5-9C2E6E73C8D3}" type="presParOf" srcId="{C083BC02-1CB1-441C-8F2C-ACEE58E86F84}" destId="{BCF91102-9157-43F4-B706-996A5F7669AE}" srcOrd="0" destOrd="0" presId="urn:microsoft.com/office/officeart/2005/8/layout/orgChart1"/>
    <dgm:cxn modelId="{F946A995-E3D7-4C60-A7C7-6204088E2A48}" type="presParOf" srcId="{BCF91102-9157-43F4-B706-996A5F7669AE}" destId="{E517C31A-BB6C-421C-BAEE-3439E8C9D747}" srcOrd="0" destOrd="0" presId="urn:microsoft.com/office/officeart/2005/8/layout/orgChart1"/>
    <dgm:cxn modelId="{40D2EB7F-6E98-41B3-83E4-A768013EECAD}" type="presParOf" srcId="{BCF91102-9157-43F4-B706-996A5F7669AE}" destId="{48DD93AD-EE56-4184-B3CB-C8F5E2F4708F}" srcOrd="1" destOrd="0" presId="urn:microsoft.com/office/officeart/2005/8/layout/orgChart1"/>
    <dgm:cxn modelId="{FFC47134-5E6A-4E9C-84AF-B2EC6C727E94}" type="presParOf" srcId="{C083BC02-1CB1-441C-8F2C-ACEE58E86F84}" destId="{B253ADD9-7D55-44A7-A352-CFC2F0E7A2B0}" srcOrd="1" destOrd="0" presId="urn:microsoft.com/office/officeart/2005/8/layout/orgChart1"/>
    <dgm:cxn modelId="{25E0070F-C708-41E6-8FAD-46BEEBED2F10}" type="presParOf" srcId="{B253ADD9-7D55-44A7-A352-CFC2F0E7A2B0}" destId="{22518EF5-BA7B-4536-BB35-4599DBCCD064}" srcOrd="0" destOrd="0" presId="urn:microsoft.com/office/officeart/2005/8/layout/orgChart1"/>
    <dgm:cxn modelId="{EE43EE3E-C908-4597-9A5D-CFF0C6AE18D6}" type="presParOf" srcId="{B253ADD9-7D55-44A7-A352-CFC2F0E7A2B0}" destId="{B553B948-FA48-4E7F-9F6E-11DFA5DF5D32}" srcOrd="1" destOrd="0" presId="urn:microsoft.com/office/officeart/2005/8/layout/orgChart1"/>
    <dgm:cxn modelId="{DFA39FB5-3B4E-4F12-BC26-F5B81B2CDBE5}" type="presParOf" srcId="{B553B948-FA48-4E7F-9F6E-11DFA5DF5D32}" destId="{204B74A8-1942-4269-BDE9-E0F8347608A7}" srcOrd="0" destOrd="0" presId="urn:microsoft.com/office/officeart/2005/8/layout/orgChart1"/>
    <dgm:cxn modelId="{4CACD044-964C-4A7D-BA83-CF9FAB124197}" type="presParOf" srcId="{204B74A8-1942-4269-BDE9-E0F8347608A7}" destId="{280A287E-198A-4AF9-A10A-539BA3F732F4}" srcOrd="0" destOrd="0" presId="urn:microsoft.com/office/officeart/2005/8/layout/orgChart1"/>
    <dgm:cxn modelId="{CD99AD72-5D9D-439C-A796-7638F132216F}" type="presParOf" srcId="{204B74A8-1942-4269-BDE9-E0F8347608A7}" destId="{C66FFCAB-994E-4862-85E7-4CF2CFAE0807}" srcOrd="1" destOrd="0" presId="urn:microsoft.com/office/officeart/2005/8/layout/orgChart1"/>
    <dgm:cxn modelId="{E8CE4165-929A-4A55-880F-B0F647110A1A}" type="presParOf" srcId="{B553B948-FA48-4E7F-9F6E-11DFA5DF5D32}" destId="{412DEBE9-477B-4DF3-AE4C-3A78781938F1}" srcOrd="1" destOrd="0" presId="urn:microsoft.com/office/officeart/2005/8/layout/orgChart1"/>
    <dgm:cxn modelId="{37AFBDCC-DC7B-4210-8798-78ADA2A145D1}" type="presParOf" srcId="{412DEBE9-477B-4DF3-AE4C-3A78781938F1}" destId="{7AD8AAB3-A6AD-43F9-9712-8234A3E4C973}" srcOrd="0" destOrd="0" presId="urn:microsoft.com/office/officeart/2005/8/layout/orgChart1"/>
    <dgm:cxn modelId="{A14F6FD5-74FE-4FB8-B10A-281005EED91E}" type="presParOf" srcId="{412DEBE9-477B-4DF3-AE4C-3A78781938F1}" destId="{39FF4BED-0941-458B-B526-C0B16118CCBB}" srcOrd="1" destOrd="0" presId="urn:microsoft.com/office/officeart/2005/8/layout/orgChart1"/>
    <dgm:cxn modelId="{753B499F-3DAA-42F0-AD04-F79CE1456CEE}" type="presParOf" srcId="{39FF4BED-0941-458B-B526-C0B16118CCBB}" destId="{93514A28-E79E-4EF0-9C7B-2988525FC4C2}" srcOrd="0" destOrd="0" presId="urn:microsoft.com/office/officeart/2005/8/layout/orgChart1"/>
    <dgm:cxn modelId="{FC26383F-E9CF-4A03-A4B6-EF6BD1E058FF}" type="presParOf" srcId="{93514A28-E79E-4EF0-9C7B-2988525FC4C2}" destId="{F6B71F7D-FCD0-416C-9D4B-D3D76DF07C0F}" srcOrd="0" destOrd="0" presId="urn:microsoft.com/office/officeart/2005/8/layout/orgChart1"/>
    <dgm:cxn modelId="{5F129143-F614-4688-A8B5-A0DD2835B581}" type="presParOf" srcId="{93514A28-E79E-4EF0-9C7B-2988525FC4C2}" destId="{8F5A68A9-2004-4B5E-AA5F-0896C4318189}" srcOrd="1" destOrd="0" presId="urn:microsoft.com/office/officeart/2005/8/layout/orgChart1"/>
    <dgm:cxn modelId="{3E63E7EE-CAD7-4D81-B229-5C69BC89E174}" type="presParOf" srcId="{39FF4BED-0941-458B-B526-C0B16118CCBB}" destId="{BBB0697A-041A-4149-B9BA-B34F3AAC2E55}" srcOrd="1" destOrd="0" presId="urn:microsoft.com/office/officeart/2005/8/layout/orgChart1"/>
    <dgm:cxn modelId="{2DA8BFB0-D917-4789-88C0-4E9283297FF1}" type="presParOf" srcId="{BBB0697A-041A-4149-B9BA-B34F3AAC2E55}" destId="{CFEBCA9F-D14A-402F-AD6A-F6E49F1AC843}" srcOrd="0" destOrd="0" presId="urn:microsoft.com/office/officeart/2005/8/layout/orgChart1"/>
    <dgm:cxn modelId="{5C31FD29-0A49-4C4F-8283-D390E242497E}" type="presParOf" srcId="{BBB0697A-041A-4149-B9BA-B34F3AAC2E55}" destId="{0E3F29C0-4345-4A95-AD19-6F6C23E9A4BF}" srcOrd="1" destOrd="0" presId="urn:microsoft.com/office/officeart/2005/8/layout/orgChart1"/>
    <dgm:cxn modelId="{2EE373E6-540E-4FE7-B5EA-326D3FCB1AE4}" type="presParOf" srcId="{0E3F29C0-4345-4A95-AD19-6F6C23E9A4BF}" destId="{29191834-B05E-4734-AB0F-C6E61C9E9D4E}" srcOrd="0" destOrd="0" presId="urn:microsoft.com/office/officeart/2005/8/layout/orgChart1"/>
    <dgm:cxn modelId="{515B3666-9B19-4FE1-B4B4-8201A6EE4ADE}" type="presParOf" srcId="{29191834-B05E-4734-AB0F-C6E61C9E9D4E}" destId="{DFFA2448-FA03-4D60-8377-A603A3F14569}" srcOrd="0" destOrd="0" presId="urn:microsoft.com/office/officeart/2005/8/layout/orgChart1"/>
    <dgm:cxn modelId="{8B3E9286-576B-4FEB-87E8-9F46F4DFF77B}" type="presParOf" srcId="{29191834-B05E-4734-AB0F-C6E61C9E9D4E}" destId="{90C7C221-15EF-4AAE-924A-EBBC415484EA}" srcOrd="1" destOrd="0" presId="urn:microsoft.com/office/officeart/2005/8/layout/orgChart1"/>
    <dgm:cxn modelId="{B748508D-E3BF-4C06-A895-B7294F8D963A}" type="presParOf" srcId="{0E3F29C0-4345-4A95-AD19-6F6C23E9A4BF}" destId="{9B2ADA04-DC52-49D4-A8DB-FF3E74509546}" srcOrd="1" destOrd="0" presId="urn:microsoft.com/office/officeart/2005/8/layout/orgChart1"/>
    <dgm:cxn modelId="{A8ACF9E4-00CE-41E7-8E60-D7754686B251}" type="presParOf" srcId="{9B2ADA04-DC52-49D4-A8DB-FF3E74509546}" destId="{DFB8B59F-4FD6-4CD5-8FBD-3950C7E6DB84}" srcOrd="0" destOrd="0" presId="urn:microsoft.com/office/officeart/2005/8/layout/orgChart1"/>
    <dgm:cxn modelId="{32890E9F-963D-4412-B47B-6FD560E174A8}" type="presParOf" srcId="{9B2ADA04-DC52-49D4-A8DB-FF3E74509546}" destId="{6CB95B87-58D8-4583-8FD6-C0FD226A53F1}" srcOrd="1" destOrd="0" presId="urn:microsoft.com/office/officeart/2005/8/layout/orgChart1"/>
    <dgm:cxn modelId="{18AF707C-EC3B-485A-951E-E3DDED2CA886}" type="presParOf" srcId="{6CB95B87-58D8-4583-8FD6-C0FD226A53F1}" destId="{CF2E00E4-639F-4B9D-AC3D-94D858FAB276}" srcOrd="0" destOrd="0" presId="urn:microsoft.com/office/officeart/2005/8/layout/orgChart1"/>
    <dgm:cxn modelId="{6DC97AF0-7D27-4466-8C44-8645AA37075A}" type="presParOf" srcId="{CF2E00E4-639F-4B9D-AC3D-94D858FAB276}" destId="{A36BBA8D-AD7A-440C-8654-A42949365562}" srcOrd="0" destOrd="0" presId="urn:microsoft.com/office/officeart/2005/8/layout/orgChart1"/>
    <dgm:cxn modelId="{D1FF8F3B-DF72-4BF4-9995-52C429A49412}" type="presParOf" srcId="{CF2E00E4-639F-4B9D-AC3D-94D858FAB276}" destId="{7DCD1D7F-6A43-4C13-ADD6-ED14B33F618F}" srcOrd="1" destOrd="0" presId="urn:microsoft.com/office/officeart/2005/8/layout/orgChart1"/>
    <dgm:cxn modelId="{A033467E-FFAE-4ADC-A644-BB878A154974}" type="presParOf" srcId="{6CB95B87-58D8-4583-8FD6-C0FD226A53F1}" destId="{E00269D6-E892-46CC-A652-B6F5344E5E15}" srcOrd="1" destOrd="0" presId="urn:microsoft.com/office/officeart/2005/8/layout/orgChart1"/>
    <dgm:cxn modelId="{90005CA6-0F9F-4854-9100-28857CDEA821}" type="presParOf" srcId="{6CB95B87-58D8-4583-8FD6-C0FD226A53F1}" destId="{D0681372-998D-4A45-8E6D-4490B21A00F7}" srcOrd="2" destOrd="0" presId="urn:microsoft.com/office/officeart/2005/8/layout/orgChart1"/>
    <dgm:cxn modelId="{AB6E354F-0D42-424A-8011-710357B25754}" type="presParOf" srcId="{9B2ADA04-DC52-49D4-A8DB-FF3E74509546}" destId="{381DB7AA-B4EF-49C9-9359-096E72AD6F27}" srcOrd="2" destOrd="0" presId="urn:microsoft.com/office/officeart/2005/8/layout/orgChart1"/>
    <dgm:cxn modelId="{88A26C39-A8A7-4BF2-B870-05E772CF4B29}" type="presParOf" srcId="{9B2ADA04-DC52-49D4-A8DB-FF3E74509546}" destId="{D6AB97DF-7A38-47CC-8A6E-F1A5C79FEA41}" srcOrd="3" destOrd="0" presId="urn:microsoft.com/office/officeart/2005/8/layout/orgChart1"/>
    <dgm:cxn modelId="{58689804-DF2C-4985-86DC-ECE35228722E}" type="presParOf" srcId="{D6AB97DF-7A38-47CC-8A6E-F1A5C79FEA41}" destId="{9162BE49-83C5-4550-93A3-E1E7489504CC}" srcOrd="0" destOrd="0" presId="urn:microsoft.com/office/officeart/2005/8/layout/orgChart1"/>
    <dgm:cxn modelId="{6FD2257F-15C3-4C38-8DE1-DDB1911D53BC}" type="presParOf" srcId="{9162BE49-83C5-4550-93A3-E1E7489504CC}" destId="{BA36EC84-F806-4814-B831-425A1A883587}" srcOrd="0" destOrd="0" presId="urn:microsoft.com/office/officeart/2005/8/layout/orgChart1"/>
    <dgm:cxn modelId="{1908EF4B-2827-4AB4-8A43-0AF2CA1DC628}" type="presParOf" srcId="{9162BE49-83C5-4550-93A3-E1E7489504CC}" destId="{B445D32F-025C-447F-ACCA-977CD6FE67F6}" srcOrd="1" destOrd="0" presId="urn:microsoft.com/office/officeart/2005/8/layout/orgChart1"/>
    <dgm:cxn modelId="{B8B3F5C1-AC26-48A3-9BB2-E4A9A07693A4}" type="presParOf" srcId="{D6AB97DF-7A38-47CC-8A6E-F1A5C79FEA41}" destId="{F3899105-42B4-40EB-86F6-4F63339831AD}" srcOrd="1" destOrd="0" presId="urn:microsoft.com/office/officeart/2005/8/layout/orgChart1"/>
    <dgm:cxn modelId="{82FC07FB-3BFD-4CA7-BBA2-E9DCE303B8E7}" type="presParOf" srcId="{D6AB97DF-7A38-47CC-8A6E-F1A5C79FEA41}" destId="{F5B429CE-15CB-4EA7-8D0D-270D1EA2F1E5}" srcOrd="2" destOrd="0" presId="urn:microsoft.com/office/officeart/2005/8/layout/orgChart1"/>
    <dgm:cxn modelId="{12CB726C-4D01-4810-AC04-FB8627DBA4D8}" type="presParOf" srcId="{9B2ADA04-DC52-49D4-A8DB-FF3E74509546}" destId="{7B792C2D-D7D7-43FE-A1AE-DA6CEA8EED9D}" srcOrd="4" destOrd="0" presId="urn:microsoft.com/office/officeart/2005/8/layout/orgChart1"/>
    <dgm:cxn modelId="{30D38D7D-1F06-486A-AFD8-D978A9858E5A}" type="presParOf" srcId="{9B2ADA04-DC52-49D4-A8DB-FF3E74509546}" destId="{75995E1E-AC29-4547-A183-4962948E3BE7}" srcOrd="5" destOrd="0" presId="urn:microsoft.com/office/officeart/2005/8/layout/orgChart1"/>
    <dgm:cxn modelId="{BA176D90-7112-4302-A9FD-28FF12155C9D}" type="presParOf" srcId="{75995E1E-AC29-4547-A183-4962948E3BE7}" destId="{289B9D61-F881-4B92-A35C-ACE35D2BFC08}" srcOrd="0" destOrd="0" presId="urn:microsoft.com/office/officeart/2005/8/layout/orgChart1"/>
    <dgm:cxn modelId="{456C3A8E-6CE6-4E7A-9289-2722A950D571}" type="presParOf" srcId="{289B9D61-F881-4B92-A35C-ACE35D2BFC08}" destId="{E2BEA680-E1F9-47F8-8996-C4E446F80D87}" srcOrd="0" destOrd="0" presId="urn:microsoft.com/office/officeart/2005/8/layout/orgChart1"/>
    <dgm:cxn modelId="{5A039730-F78A-4CBE-891C-B6915302F7F8}" type="presParOf" srcId="{289B9D61-F881-4B92-A35C-ACE35D2BFC08}" destId="{B60090F1-E29F-43D8-AE1C-2F01A12EE638}" srcOrd="1" destOrd="0" presId="urn:microsoft.com/office/officeart/2005/8/layout/orgChart1"/>
    <dgm:cxn modelId="{13BF173C-B079-49A4-BA21-CF380196F14D}" type="presParOf" srcId="{75995E1E-AC29-4547-A183-4962948E3BE7}" destId="{EB532BBE-16B8-44CA-8F6F-CB3EA375ED0B}" srcOrd="1" destOrd="0" presId="urn:microsoft.com/office/officeart/2005/8/layout/orgChart1"/>
    <dgm:cxn modelId="{5B9B0259-B26D-4DC9-B2E7-EE1204D4AAA2}" type="presParOf" srcId="{75995E1E-AC29-4547-A183-4962948E3BE7}" destId="{A416F51D-CD5B-412C-882C-A59DFAEC3784}" srcOrd="2" destOrd="0" presId="urn:microsoft.com/office/officeart/2005/8/layout/orgChart1"/>
    <dgm:cxn modelId="{C969BFA8-9F90-407E-8994-9F6EB4D0479E}" type="presParOf" srcId="{0E3F29C0-4345-4A95-AD19-6F6C23E9A4BF}" destId="{6C9B6A7B-491F-4030-9FEF-D1E0F6771735}" srcOrd="2" destOrd="0" presId="urn:microsoft.com/office/officeart/2005/8/layout/orgChart1"/>
    <dgm:cxn modelId="{CBB6C2B9-EDF2-402D-ACC3-04E7B4331E2E}" type="presParOf" srcId="{BBB0697A-041A-4149-B9BA-B34F3AAC2E55}" destId="{E213AF94-5373-4CF6-9822-A9D7C48B9E65}" srcOrd="2" destOrd="0" presId="urn:microsoft.com/office/officeart/2005/8/layout/orgChart1"/>
    <dgm:cxn modelId="{42FB1D8A-50CB-4F71-B789-F8761F2911E1}" type="presParOf" srcId="{BBB0697A-041A-4149-B9BA-B34F3AAC2E55}" destId="{EC59343C-6C4A-4876-B97E-A2E01840C79A}" srcOrd="3" destOrd="0" presId="urn:microsoft.com/office/officeart/2005/8/layout/orgChart1"/>
    <dgm:cxn modelId="{785694A6-916C-499F-B90E-DD0AC355FBB7}" type="presParOf" srcId="{EC59343C-6C4A-4876-B97E-A2E01840C79A}" destId="{949F9A11-C2DE-4313-8C82-79140895B144}" srcOrd="0" destOrd="0" presId="urn:microsoft.com/office/officeart/2005/8/layout/orgChart1"/>
    <dgm:cxn modelId="{840583B3-8B79-45C2-A08B-77F60B31BAE0}" type="presParOf" srcId="{949F9A11-C2DE-4313-8C82-79140895B144}" destId="{C30B3C68-612E-47D7-871B-41BA2DB664CD}" srcOrd="0" destOrd="0" presId="urn:microsoft.com/office/officeart/2005/8/layout/orgChart1"/>
    <dgm:cxn modelId="{F51B2D3A-D620-473C-8286-F75008958F8F}" type="presParOf" srcId="{949F9A11-C2DE-4313-8C82-79140895B144}" destId="{27FDBF45-9A2C-4DE6-9CB7-DC1D255050B3}" srcOrd="1" destOrd="0" presId="urn:microsoft.com/office/officeart/2005/8/layout/orgChart1"/>
    <dgm:cxn modelId="{3CEDB14D-F9B6-43F8-9338-005AFBBC731C}" type="presParOf" srcId="{EC59343C-6C4A-4876-B97E-A2E01840C79A}" destId="{EE61C2BE-1535-46C0-AE45-EE89004D7EF5}" srcOrd="1" destOrd="0" presId="urn:microsoft.com/office/officeart/2005/8/layout/orgChart1"/>
    <dgm:cxn modelId="{9083A47E-158C-41DE-A571-FB42BEF0DF4A}" type="presParOf" srcId="{EE61C2BE-1535-46C0-AE45-EE89004D7EF5}" destId="{6F2BBA7E-8A07-40D5-97F8-EF7556A902C1}" srcOrd="0" destOrd="0" presId="urn:microsoft.com/office/officeart/2005/8/layout/orgChart1"/>
    <dgm:cxn modelId="{FAF6556A-180D-46C1-856B-929365CF7AE1}" type="presParOf" srcId="{EE61C2BE-1535-46C0-AE45-EE89004D7EF5}" destId="{9EFEBD0C-6F18-472B-B12B-218C4F10E54C}" srcOrd="1" destOrd="0" presId="urn:microsoft.com/office/officeart/2005/8/layout/orgChart1"/>
    <dgm:cxn modelId="{6BB5198C-CFEA-4839-9DBE-EB218069E8F2}" type="presParOf" srcId="{9EFEBD0C-6F18-472B-B12B-218C4F10E54C}" destId="{46F2CBD0-8B95-4D88-A25A-624B09F14C1E}" srcOrd="0" destOrd="0" presId="urn:microsoft.com/office/officeart/2005/8/layout/orgChart1"/>
    <dgm:cxn modelId="{5058D04C-C61A-461E-9343-8FC09E11E6C3}" type="presParOf" srcId="{46F2CBD0-8B95-4D88-A25A-624B09F14C1E}" destId="{41B60BD5-96DF-494E-9B4E-47E9976205C9}" srcOrd="0" destOrd="0" presId="urn:microsoft.com/office/officeart/2005/8/layout/orgChart1"/>
    <dgm:cxn modelId="{127603EA-2F4C-49C6-B55C-A3F3E0DC536D}" type="presParOf" srcId="{46F2CBD0-8B95-4D88-A25A-624B09F14C1E}" destId="{1EA8F04C-33A6-4DB8-BBAF-C8DEF93798D9}" srcOrd="1" destOrd="0" presId="urn:microsoft.com/office/officeart/2005/8/layout/orgChart1"/>
    <dgm:cxn modelId="{6308CF96-324F-45EB-991A-AECCAD8C169E}" type="presParOf" srcId="{9EFEBD0C-6F18-472B-B12B-218C4F10E54C}" destId="{6570611F-C77F-4D2B-A4F5-4E7E081BD67E}" srcOrd="1" destOrd="0" presId="urn:microsoft.com/office/officeart/2005/8/layout/orgChart1"/>
    <dgm:cxn modelId="{3F755C75-0D07-4705-8568-E40848A12490}" type="presParOf" srcId="{9EFEBD0C-6F18-472B-B12B-218C4F10E54C}" destId="{7E47A5E9-456F-42E3-A700-38F85AFD53D4}" srcOrd="2" destOrd="0" presId="urn:microsoft.com/office/officeart/2005/8/layout/orgChart1"/>
    <dgm:cxn modelId="{D22BD08C-85F1-4CB0-B5E6-725F2F24E798}" type="presParOf" srcId="{EE61C2BE-1535-46C0-AE45-EE89004D7EF5}" destId="{5D59D105-4CED-4F65-B396-9C572B60C11B}" srcOrd="2" destOrd="0" presId="urn:microsoft.com/office/officeart/2005/8/layout/orgChart1"/>
    <dgm:cxn modelId="{BF7B73D1-6935-4FAF-80C4-9022A335AACC}" type="presParOf" srcId="{EE61C2BE-1535-46C0-AE45-EE89004D7EF5}" destId="{CFC63FC4-8613-4D33-9538-0E57A4063FAB}" srcOrd="3" destOrd="0" presId="urn:microsoft.com/office/officeart/2005/8/layout/orgChart1"/>
    <dgm:cxn modelId="{16E0B426-7D22-4EAB-8989-D1875553AE2D}" type="presParOf" srcId="{CFC63FC4-8613-4D33-9538-0E57A4063FAB}" destId="{603BA347-3CAB-4B6E-96D6-FFA810378238}" srcOrd="0" destOrd="0" presId="urn:microsoft.com/office/officeart/2005/8/layout/orgChart1"/>
    <dgm:cxn modelId="{6A865410-52D3-40C7-8C15-F0BB3D3A0B81}" type="presParOf" srcId="{603BA347-3CAB-4B6E-96D6-FFA810378238}" destId="{47CF6F01-3C03-424B-876E-92DC7081E374}" srcOrd="0" destOrd="0" presId="urn:microsoft.com/office/officeart/2005/8/layout/orgChart1"/>
    <dgm:cxn modelId="{AE133B15-6BBF-4F7D-B141-3EBDFB7DDB02}" type="presParOf" srcId="{603BA347-3CAB-4B6E-96D6-FFA810378238}" destId="{71841077-9E19-4D2F-AEE2-EEDC41D40DD4}" srcOrd="1" destOrd="0" presId="urn:microsoft.com/office/officeart/2005/8/layout/orgChart1"/>
    <dgm:cxn modelId="{662EB87A-0385-4165-AD64-A7F6B1BAE9DE}" type="presParOf" srcId="{CFC63FC4-8613-4D33-9538-0E57A4063FAB}" destId="{9B1B4EA0-24D1-4F46-8EBB-2D57C67B2319}" srcOrd="1" destOrd="0" presId="urn:microsoft.com/office/officeart/2005/8/layout/orgChart1"/>
    <dgm:cxn modelId="{1F4D71A2-A44A-4E9F-AFA4-8FB475D70240}" type="presParOf" srcId="{CFC63FC4-8613-4D33-9538-0E57A4063FAB}" destId="{44BFB67B-2AAF-4479-8F30-66ECC8B98E4A}" srcOrd="2" destOrd="0" presId="urn:microsoft.com/office/officeart/2005/8/layout/orgChart1"/>
    <dgm:cxn modelId="{AE6F4F50-0CFC-49F8-861C-34BFD14B3D7B}" type="presParOf" srcId="{EE61C2BE-1535-46C0-AE45-EE89004D7EF5}" destId="{38B045D7-E05D-4735-9CED-A10F2BC48C1A}" srcOrd="4" destOrd="0" presId="urn:microsoft.com/office/officeart/2005/8/layout/orgChart1"/>
    <dgm:cxn modelId="{BAD5F9F5-81DE-4D5F-A07B-F22EEB39D622}" type="presParOf" srcId="{EE61C2BE-1535-46C0-AE45-EE89004D7EF5}" destId="{A76BA821-A3E1-4304-997B-19FAD372D99D}" srcOrd="5" destOrd="0" presId="urn:microsoft.com/office/officeart/2005/8/layout/orgChart1"/>
    <dgm:cxn modelId="{A83DEBF7-5E42-4F7D-94FF-1133DBDB1609}" type="presParOf" srcId="{A76BA821-A3E1-4304-997B-19FAD372D99D}" destId="{F28F8B8D-3D28-41F0-95DB-DE6839FC6841}" srcOrd="0" destOrd="0" presId="urn:microsoft.com/office/officeart/2005/8/layout/orgChart1"/>
    <dgm:cxn modelId="{58A72F39-86E4-4745-AF6E-2201C60838AB}" type="presParOf" srcId="{F28F8B8D-3D28-41F0-95DB-DE6839FC6841}" destId="{F545AE35-4D42-4E4C-95D7-8A53066C4D2B}" srcOrd="0" destOrd="0" presId="urn:microsoft.com/office/officeart/2005/8/layout/orgChart1"/>
    <dgm:cxn modelId="{9F8CCEDF-4FB7-44A8-8332-47E9EA0A4F04}" type="presParOf" srcId="{F28F8B8D-3D28-41F0-95DB-DE6839FC6841}" destId="{88F084D1-B912-43CD-870B-6FE96A7F690F}" srcOrd="1" destOrd="0" presId="urn:microsoft.com/office/officeart/2005/8/layout/orgChart1"/>
    <dgm:cxn modelId="{F12490B7-AF46-4C64-A106-2FAD193D8D31}" type="presParOf" srcId="{A76BA821-A3E1-4304-997B-19FAD372D99D}" destId="{68772FDB-0182-4CE6-B11F-3C2689EF3980}" srcOrd="1" destOrd="0" presId="urn:microsoft.com/office/officeart/2005/8/layout/orgChart1"/>
    <dgm:cxn modelId="{6A211101-BBE4-4CD6-A95C-13206C15FEE0}" type="presParOf" srcId="{A76BA821-A3E1-4304-997B-19FAD372D99D}" destId="{AF15D358-3713-41D5-8D33-214F133D5EE5}" srcOrd="2" destOrd="0" presId="urn:microsoft.com/office/officeart/2005/8/layout/orgChart1"/>
    <dgm:cxn modelId="{460DAAAF-EA09-439C-9807-ADBB0557D182}" type="presParOf" srcId="{EC59343C-6C4A-4876-B97E-A2E01840C79A}" destId="{9D43A0B2-147A-4453-8FD7-C6F29D110520}" srcOrd="2" destOrd="0" presId="urn:microsoft.com/office/officeart/2005/8/layout/orgChart1"/>
    <dgm:cxn modelId="{639EDE57-5B9B-4588-8103-D7BC59ADBF7C}" type="presParOf" srcId="{39FF4BED-0941-458B-B526-C0B16118CCBB}" destId="{3F6A487E-06DF-407E-B0FF-C3A22476EF33}" srcOrd="2" destOrd="0" presId="urn:microsoft.com/office/officeart/2005/8/layout/orgChart1"/>
    <dgm:cxn modelId="{F9AA3A39-BCE3-48C5-9244-563101E41D0B}" type="presParOf" srcId="{412DEBE9-477B-4DF3-AE4C-3A78781938F1}" destId="{CDB9A72B-75AB-4405-B3C4-7351774A98B8}" srcOrd="2" destOrd="0" presId="urn:microsoft.com/office/officeart/2005/8/layout/orgChart1"/>
    <dgm:cxn modelId="{FBD9AFC5-328C-4359-BFF1-3EF44A72D964}" type="presParOf" srcId="{412DEBE9-477B-4DF3-AE4C-3A78781938F1}" destId="{C8CD30FB-5735-4952-A9EA-381B047F8BA7}" srcOrd="3" destOrd="0" presId="urn:microsoft.com/office/officeart/2005/8/layout/orgChart1"/>
    <dgm:cxn modelId="{057C99D3-181E-4B4D-8961-8F184E7B8CC4}" type="presParOf" srcId="{C8CD30FB-5735-4952-A9EA-381B047F8BA7}" destId="{45A8455C-FE8E-4E6B-AF53-C310BA43731B}" srcOrd="0" destOrd="0" presId="urn:microsoft.com/office/officeart/2005/8/layout/orgChart1"/>
    <dgm:cxn modelId="{261581E4-24AC-47E7-B748-90ACEF39E582}" type="presParOf" srcId="{45A8455C-FE8E-4E6B-AF53-C310BA43731B}" destId="{FAE65BA5-AF7B-44AC-B91E-AF75582F5C91}" srcOrd="0" destOrd="0" presId="urn:microsoft.com/office/officeart/2005/8/layout/orgChart1"/>
    <dgm:cxn modelId="{1151EDAB-051A-4138-942C-3A82CCE10107}" type="presParOf" srcId="{45A8455C-FE8E-4E6B-AF53-C310BA43731B}" destId="{CBF9D8A1-7237-48B0-84DD-050846872E05}" srcOrd="1" destOrd="0" presId="urn:microsoft.com/office/officeart/2005/8/layout/orgChart1"/>
    <dgm:cxn modelId="{854CFAF0-F007-4BFE-BE4B-6AF80AB68C26}" type="presParOf" srcId="{C8CD30FB-5735-4952-A9EA-381B047F8BA7}" destId="{4310E056-64DD-4E14-B23F-5F898FDCAFB7}" srcOrd="1" destOrd="0" presId="urn:microsoft.com/office/officeart/2005/8/layout/orgChart1"/>
    <dgm:cxn modelId="{C397C490-2983-4CB6-BCAE-F6E08BBDED2A}" type="presParOf" srcId="{4310E056-64DD-4E14-B23F-5F898FDCAFB7}" destId="{16CB722A-234A-4434-A26C-9B860F196510}" srcOrd="0" destOrd="0" presId="urn:microsoft.com/office/officeart/2005/8/layout/orgChart1"/>
    <dgm:cxn modelId="{3BB9C36B-30C6-4F8B-A78C-A4EBC8875378}" type="presParOf" srcId="{4310E056-64DD-4E14-B23F-5F898FDCAFB7}" destId="{F5272E61-9D4D-469B-B085-8DDF413629FC}" srcOrd="1" destOrd="0" presId="urn:microsoft.com/office/officeart/2005/8/layout/orgChart1"/>
    <dgm:cxn modelId="{0E04C30C-D81C-47E2-8A04-E2CB71BD86D3}" type="presParOf" srcId="{F5272E61-9D4D-469B-B085-8DDF413629FC}" destId="{F2996D1A-07A2-4F53-980B-1253702BADC1}" srcOrd="0" destOrd="0" presId="urn:microsoft.com/office/officeart/2005/8/layout/orgChart1"/>
    <dgm:cxn modelId="{E6ED20D2-F977-4B8F-9A10-50AACF1E4018}" type="presParOf" srcId="{F2996D1A-07A2-4F53-980B-1253702BADC1}" destId="{BC94E25D-2BF1-4A42-80F1-1A5A0DB1B1B4}" srcOrd="0" destOrd="0" presId="urn:microsoft.com/office/officeart/2005/8/layout/orgChart1"/>
    <dgm:cxn modelId="{A22CAAF3-7BFA-4B94-96F7-9F8589ABACF2}" type="presParOf" srcId="{F2996D1A-07A2-4F53-980B-1253702BADC1}" destId="{40394197-9C08-4131-99D4-A63E544039B4}" srcOrd="1" destOrd="0" presId="urn:microsoft.com/office/officeart/2005/8/layout/orgChart1"/>
    <dgm:cxn modelId="{854C4046-FB2D-4BCF-83BB-E0A8F0DE0D82}" type="presParOf" srcId="{F5272E61-9D4D-469B-B085-8DDF413629FC}" destId="{F20A5380-02BE-4A7C-A122-C18DA722ECDC}" srcOrd="1" destOrd="0" presId="urn:microsoft.com/office/officeart/2005/8/layout/orgChart1"/>
    <dgm:cxn modelId="{6DE118B8-298B-4B67-BD59-089637567866}" type="presParOf" srcId="{F20A5380-02BE-4A7C-A122-C18DA722ECDC}" destId="{1D31CC92-EB65-41DE-ADBB-123AD07C0293}" srcOrd="0" destOrd="0" presId="urn:microsoft.com/office/officeart/2005/8/layout/orgChart1"/>
    <dgm:cxn modelId="{E6CA9B4D-EC94-4124-8723-FE4D9820297B}" type="presParOf" srcId="{F20A5380-02BE-4A7C-A122-C18DA722ECDC}" destId="{E8619810-084B-4838-A707-19C5667BC08F}" srcOrd="1" destOrd="0" presId="urn:microsoft.com/office/officeart/2005/8/layout/orgChart1"/>
    <dgm:cxn modelId="{9FB0C3CB-54D2-4E86-B500-4D3FA00EEAA0}" type="presParOf" srcId="{E8619810-084B-4838-A707-19C5667BC08F}" destId="{7493455B-F9D2-4815-926F-6C82EACDA1A9}" srcOrd="0" destOrd="0" presId="urn:microsoft.com/office/officeart/2005/8/layout/orgChart1"/>
    <dgm:cxn modelId="{190B456D-DA53-4D89-BD5F-92F5C5ED5164}" type="presParOf" srcId="{7493455B-F9D2-4815-926F-6C82EACDA1A9}" destId="{3EEEA764-A1CB-48F0-93D4-1244C29782EE}" srcOrd="0" destOrd="0" presId="urn:microsoft.com/office/officeart/2005/8/layout/orgChart1"/>
    <dgm:cxn modelId="{D904F2BC-856F-4C81-A050-8901FAB39310}" type="presParOf" srcId="{7493455B-F9D2-4815-926F-6C82EACDA1A9}" destId="{EA72F721-E135-4469-B37F-7513EDDFB5C4}" srcOrd="1" destOrd="0" presId="urn:microsoft.com/office/officeart/2005/8/layout/orgChart1"/>
    <dgm:cxn modelId="{7C5EDA9B-D33F-4D46-AD9E-CE6CB39813EB}" type="presParOf" srcId="{E8619810-084B-4838-A707-19C5667BC08F}" destId="{C8FB19BA-8FC7-48CD-9BF7-3E7347650110}" srcOrd="1" destOrd="0" presId="urn:microsoft.com/office/officeart/2005/8/layout/orgChart1"/>
    <dgm:cxn modelId="{B6DE44EE-7665-43D9-85B3-55F58A845651}" type="presParOf" srcId="{E8619810-084B-4838-A707-19C5667BC08F}" destId="{49F0A0FF-6622-43BD-AD8E-527DE4394E8C}" srcOrd="2" destOrd="0" presId="urn:microsoft.com/office/officeart/2005/8/layout/orgChart1"/>
    <dgm:cxn modelId="{2E492AF9-45F0-471F-BC4D-3E42EB33C211}" type="presParOf" srcId="{F20A5380-02BE-4A7C-A122-C18DA722ECDC}" destId="{3513BCE4-CD8C-4DFE-8F0B-AF8B3AA8CF48}" srcOrd="2" destOrd="0" presId="urn:microsoft.com/office/officeart/2005/8/layout/orgChart1"/>
    <dgm:cxn modelId="{C672EF98-D496-43D8-B049-36ADBE199AA7}" type="presParOf" srcId="{F20A5380-02BE-4A7C-A122-C18DA722ECDC}" destId="{179FE16F-E71E-4772-8AFE-91FE4A0181F9}" srcOrd="3" destOrd="0" presId="urn:microsoft.com/office/officeart/2005/8/layout/orgChart1"/>
    <dgm:cxn modelId="{F2AA9105-BB23-4685-BA53-BE7DAA927B68}" type="presParOf" srcId="{179FE16F-E71E-4772-8AFE-91FE4A0181F9}" destId="{EC727BB5-3AC6-4491-ADE6-C06ECF02CFB7}" srcOrd="0" destOrd="0" presId="urn:microsoft.com/office/officeart/2005/8/layout/orgChart1"/>
    <dgm:cxn modelId="{D558A926-B39C-472D-87B7-45743FA090B9}" type="presParOf" srcId="{EC727BB5-3AC6-4491-ADE6-C06ECF02CFB7}" destId="{CC26164C-1F04-4379-8BA6-8BC1ED1D3457}" srcOrd="0" destOrd="0" presId="urn:microsoft.com/office/officeart/2005/8/layout/orgChart1"/>
    <dgm:cxn modelId="{B6344F3D-978A-468E-B7DE-BB2CF26CE6F7}" type="presParOf" srcId="{EC727BB5-3AC6-4491-ADE6-C06ECF02CFB7}" destId="{FE34C1C4-9877-4513-92D7-E0B377E3D445}" srcOrd="1" destOrd="0" presId="urn:microsoft.com/office/officeart/2005/8/layout/orgChart1"/>
    <dgm:cxn modelId="{B7613095-E396-4D55-9973-59855CCC5DC9}" type="presParOf" srcId="{179FE16F-E71E-4772-8AFE-91FE4A0181F9}" destId="{AE51AA40-05DA-48A5-93EF-0B2C3D2B4520}" srcOrd="1" destOrd="0" presId="urn:microsoft.com/office/officeart/2005/8/layout/orgChart1"/>
    <dgm:cxn modelId="{DA563640-7470-4F9C-AB4C-81493E2CD5B6}" type="presParOf" srcId="{179FE16F-E71E-4772-8AFE-91FE4A0181F9}" destId="{D4EBA88B-A356-4ED6-882F-24CA6B119A42}" srcOrd="2" destOrd="0" presId="urn:microsoft.com/office/officeart/2005/8/layout/orgChart1"/>
    <dgm:cxn modelId="{4ED4ABD5-32C0-44CA-9EB1-D4171CEBA6F6}" type="presParOf" srcId="{F5272E61-9D4D-469B-B085-8DDF413629FC}" destId="{99ABCBF1-B3D9-4AE4-AB1C-48C2282FB2AF}" srcOrd="2" destOrd="0" presId="urn:microsoft.com/office/officeart/2005/8/layout/orgChart1"/>
    <dgm:cxn modelId="{D0BA6336-21DE-45A0-AFF5-1FCE00B0207C}" type="presParOf" srcId="{4310E056-64DD-4E14-B23F-5F898FDCAFB7}" destId="{0E96CD62-6FBB-41D1-860A-ADFB4691BE97}" srcOrd="2" destOrd="0" presId="urn:microsoft.com/office/officeart/2005/8/layout/orgChart1"/>
    <dgm:cxn modelId="{60B2A63E-7C37-4792-ABED-DF2A8DAF441F}" type="presParOf" srcId="{4310E056-64DD-4E14-B23F-5F898FDCAFB7}" destId="{098FA426-3511-4BAB-BD1A-D9560B7DF7CB}" srcOrd="3" destOrd="0" presId="urn:microsoft.com/office/officeart/2005/8/layout/orgChart1"/>
    <dgm:cxn modelId="{EEC59A99-651D-4470-83A5-A58256B181B7}" type="presParOf" srcId="{098FA426-3511-4BAB-BD1A-D9560B7DF7CB}" destId="{AB73F36C-2306-468C-8E98-2EC000FCD6E0}" srcOrd="0" destOrd="0" presId="urn:microsoft.com/office/officeart/2005/8/layout/orgChart1"/>
    <dgm:cxn modelId="{390B7618-4F07-411B-AD24-E760F288E1C4}" type="presParOf" srcId="{AB73F36C-2306-468C-8E98-2EC000FCD6E0}" destId="{7BBEACD7-CA70-4802-9633-45A226EC8ADB}" srcOrd="0" destOrd="0" presId="urn:microsoft.com/office/officeart/2005/8/layout/orgChart1"/>
    <dgm:cxn modelId="{C28F95E8-8E7C-4066-B8C1-9FA0F7EE8B5A}" type="presParOf" srcId="{AB73F36C-2306-468C-8E98-2EC000FCD6E0}" destId="{54BE59FB-3533-45CA-B842-9E5C106D4C17}" srcOrd="1" destOrd="0" presId="urn:microsoft.com/office/officeart/2005/8/layout/orgChart1"/>
    <dgm:cxn modelId="{24D863A1-86F6-43BA-9D9F-DBF35CC5A03B}" type="presParOf" srcId="{098FA426-3511-4BAB-BD1A-D9560B7DF7CB}" destId="{27FA661A-0326-4276-BE47-C818BBBD58DC}" srcOrd="1" destOrd="0" presId="urn:microsoft.com/office/officeart/2005/8/layout/orgChart1"/>
    <dgm:cxn modelId="{9A3EE6C2-4263-42A7-BA65-9C65AE873894}" type="presParOf" srcId="{27FA661A-0326-4276-BE47-C818BBBD58DC}" destId="{14D4DFF0-C858-4BF0-8F58-AB68344925C6}" srcOrd="0" destOrd="0" presId="urn:microsoft.com/office/officeart/2005/8/layout/orgChart1"/>
    <dgm:cxn modelId="{79CD430E-9A42-449D-B1D7-F550723CC62F}" type="presParOf" srcId="{27FA661A-0326-4276-BE47-C818BBBD58DC}" destId="{94C2E2E6-C773-4AF5-A0C3-B11E1E49D8CC}" srcOrd="1" destOrd="0" presId="urn:microsoft.com/office/officeart/2005/8/layout/orgChart1"/>
    <dgm:cxn modelId="{B4721E6F-975E-400D-BA4E-CDE4D2B75E49}" type="presParOf" srcId="{94C2E2E6-C773-4AF5-A0C3-B11E1E49D8CC}" destId="{1E37FD30-4CF9-4C03-9255-C07D9389F25B}" srcOrd="0" destOrd="0" presId="urn:microsoft.com/office/officeart/2005/8/layout/orgChart1"/>
    <dgm:cxn modelId="{7E6B6849-F190-4063-B9F0-848D4FA8D5AA}" type="presParOf" srcId="{1E37FD30-4CF9-4C03-9255-C07D9389F25B}" destId="{FF94235C-A64E-40B0-BB1D-4D5AF6D3FE34}" srcOrd="0" destOrd="0" presId="urn:microsoft.com/office/officeart/2005/8/layout/orgChart1"/>
    <dgm:cxn modelId="{68BCB88B-9BAD-428B-8A29-748A9527D50D}" type="presParOf" srcId="{1E37FD30-4CF9-4C03-9255-C07D9389F25B}" destId="{C39B101E-7BE9-42FD-9A50-D30B830AED0A}" srcOrd="1" destOrd="0" presId="urn:microsoft.com/office/officeart/2005/8/layout/orgChart1"/>
    <dgm:cxn modelId="{81D85635-89C7-4617-8ED8-D9A4933C2A91}" type="presParOf" srcId="{94C2E2E6-C773-4AF5-A0C3-B11E1E49D8CC}" destId="{B0FDEE48-066E-4780-9EF9-797CA2BCA508}" srcOrd="1" destOrd="0" presId="urn:microsoft.com/office/officeart/2005/8/layout/orgChart1"/>
    <dgm:cxn modelId="{E5BA21E2-27A0-44DE-8CC5-50ABF662B7CB}" type="presParOf" srcId="{94C2E2E6-C773-4AF5-A0C3-B11E1E49D8CC}" destId="{A3C018EC-6391-4B7E-A38E-47BE32AD9AC5}" srcOrd="2" destOrd="0" presId="urn:microsoft.com/office/officeart/2005/8/layout/orgChart1"/>
    <dgm:cxn modelId="{FFD6FFF4-75D7-4AF2-8B60-E8DE2BEA63C8}" type="presParOf" srcId="{27FA661A-0326-4276-BE47-C818BBBD58DC}" destId="{6CBA93F1-A470-484B-91AE-5D443D863DCE}" srcOrd="2" destOrd="0" presId="urn:microsoft.com/office/officeart/2005/8/layout/orgChart1"/>
    <dgm:cxn modelId="{CA29CEA8-7FCC-4794-8D85-FE3D6CBBDC82}" type="presParOf" srcId="{27FA661A-0326-4276-BE47-C818BBBD58DC}" destId="{6B7EF772-F399-48FD-968A-68E2DFEAE86B}" srcOrd="3" destOrd="0" presId="urn:microsoft.com/office/officeart/2005/8/layout/orgChart1"/>
    <dgm:cxn modelId="{E74F2C10-FD7D-410B-A129-1AAD0D52D780}" type="presParOf" srcId="{6B7EF772-F399-48FD-968A-68E2DFEAE86B}" destId="{577F49BC-5AC1-4F00-948E-8BE0EF30A6AE}" srcOrd="0" destOrd="0" presId="urn:microsoft.com/office/officeart/2005/8/layout/orgChart1"/>
    <dgm:cxn modelId="{75FF3F8D-2710-40F8-81E4-27C580FD1386}" type="presParOf" srcId="{577F49BC-5AC1-4F00-948E-8BE0EF30A6AE}" destId="{F12624F0-1F74-45ED-9BAF-D0515D2486CC}" srcOrd="0" destOrd="0" presId="urn:microsoft.com/office/officeart/2005/8/layout/orgChart1"/>
    <dgm:cxn modelId="{E014D117-1E66-46EA-922A-54AB930D37B0}" type="presParOf" srcId="{577F49BC-5AC1-4F00-948E-8BE0EF30A6AE}" destId="{A689B2AE-1882-4DB6-B623-E3F80B352FFC}" srcOrd="1" destOrd="0" presId="urn:microsoft.com/office/officeart/2005/8/layout/orgChart1"/>
    <dgm:cxn modelId="{B368419A-B832-422C-B72F-B872208DCDC8}" type="presParOf" srcId="{6B7EF772-F399-48FD-968A-68E2DFEAE86B}" destId="{250F6995-2E6B-44A1-BE49-846DAA665A3B}" srcOrd="1" destOrd="0" presId="urn:microsoft.com/office/officeart/2005/8/layout/orgChart1"/>
    <dgm:cxn modelId="{D5653296-5B43-4212-8CB3-D6AC6C2438B8}" type="presParOf" srcId="{6B7EF772-F399-48FD-968A-68E2DFEAE86B}" destId="{9A5BBD70-9076-44BE-83A3-3DF48D40EF4E}" srcOrd="2" destOrd="0" presId="urn:microsoft.com/office/officeart/2005/8/layout/orgChart1"/>
    <dgm:cxn modelId="{0B82CC48-9C2D-4FE4-A134-1164EFFF9791}" type="presParOf" srcId="{27FA661A-0326-4276-BE47-C818BBBD58DC}" destId="{60CDE776-8F04-43C0-BEE1-2AE1DBD2B274}" srcOrd="4" destOrd="0" presId="urn:microsoft.com/office/officeart/2005/8/layout/orgChart1"/>
    <dgm:cxn modelId="{C9929CD9-8D3E-4BB7-84AB-8FA5F11EC62A}" type="presParOf" srcId="{27FA661A-0326-4276-BE47-C818BBBD58DC}" destId="{6BE64596-2A98-4E70-B412-405078A68175}" srcOrd="5" destOrd="0" presId="urn:microsoft.com/office/officeart/2005/8/layout/orgChart1"/>
    <dgm:cxn modelId="{00DF2369-11F2-4404-A6CE-740FA1F194D5}" type="presParOf" srcId="{6BE64596-2A98-4E70-B412-405078A68175}" destId="{E53FEE2A-EB13-4391-AE8E-0B8088F1C325}" srcOrd="0" destOrd="0" presId="urn:microsoft.com/office/officeart/2005/8/layout/orgChart1"/>
    <dgm:cxn modelId="{4A6DD944-E81C-4914-8BB5-FAC51D82BC17}" type="presParOf" srcId="{E53FEE2A-EB13-4391-AE8E-0B8088F1C325}" destId="{D0E670E3-545D-44BC-9EA8-98DFABE24F16}" srcOrd="0" destOrd="0" presId="urn:microsoft.com/office/officeart/2005/8/layout/orgChart1"/>
    <dgm:cxn modelId="{7E77E24A-9613-4609-B167-5946BD69EB6B}" type="presParOf" srcId="{E53FEE2A-EB13-4391-AE8E-0B8088F1C325}" destId="{AA365580-5533-4871-9500-ABAC347CBD61}" srcOrd="1" destOrd="0" presId="urn:microsoft.com/office/officeart/2005/8/layout/orgChart1"/>
    <dgm:cxn modelId="{AF4F49F2-AF89-4ACB-BAD6-58261DE85F7F}" type="presParOf" srcId="{6BE64596-2A98-4E70-B412-405078A68175}" destId="{1615D95F-E3C5-4BBF-A9FA-86666364E1A6}" srcOrd="1" destOrd="0" presId="urn:microsoft.com/office/officeart/2005/8/layout/orgChart1"/>
    <dgm:cxn modelId="{FAC1A590-F398-49E0-8AE2-F50C6415178E}" type="presParOf" srcId="{6BE64596-2A98-4E70-B412-405078A68175}" destId="{FCBA9F5B-1948-4D16-B434-2B68145C7C23}" srcOrd="2" destOrd="0" presId="urn:microsoft.com/office/officeart/2005/8/layout/orgChart1"/>
    <dgm:cxn modelId="{C3318780-FD84-42A5-8BAB-ED51B081BE36}" type="presParOf" srcId="{098FA426-3511-4BAB-BD1A-D9560B7DF7CB}" destId="{9F65E2D1-668D-4A6E-BC58-CF3605CD047C}" srcOrd="2" destOrd="0" presId="urn:microsoft.com/office/officeart/2005/8/layout/orgChart1"/>
    <dgm:cxn modelId="{32D638E6-4B6A-47EF-813E-5A32AAB41029}" type="presParOf" srcId="{C8CD30FB-5735-4952-A9EA-381B047F8BA7}" destId="{55B0BC2B-2A72-428C-BD1B-6E4815A64EEE}" srcOrd="2" destOrd="0" presId="urn:microsoft.com/office/officeart/2005/8/layout/orgChart1"/>
    <dgm:cxn modelId="{F57BE547-BF85-4775-84B5-73A4CE79891D}" type="presParOf" srcId="{412DEBE9-477B-4DF3-AE4C-3A78781938F1}" destId="{774EE006-9B78-4BCA-8FEB-0E6904BC782E}" srcOrd="4" destOrd="0" presId="urn:microsoft.com/office/officeart/2005/8/layout/orgChart1"/>
    <dgm:cxn modelId="{8BED83BF-A793-4311-A7BA-25B7333DAF41}" type="presParOf" srcId="{412DEBE9-477B-4DF3-AE4C-3A78781938F1}" destId="{AF907CCD-4482-4DB2-938B-F9C6D6BA5CE9}" srcOrd="5" destOrd="0" presId="urn:microsoft.com/office/officeart/2005/8/layout/orgChart1"/>
    <dgm:cxn modelId="{41D4B714-08DC-4B72-92FD-F1FDBE939613}" type="presParOf" srcId="{AF907CCD-4482-4DB2-938B-F9C6D6BA5CE9}" destId="{794C834F-5E94-4D75-8EC5-085AFB896CEC}" srcOrd="0" destOrd="0" presId="urn:microsoft.com/office/officeart/2005/8/layout/orgChart1"/>
    <dgm:cxn modelId="{6C5A1D3A-B922-46FF-A70B-E8CBED9A27D8}" type="presParOf" srcId="{794C834F-5E94-4D75-8EC5-085AFB896CEC}" destId="{D65F429C-D5D3-4941-93A3-7B418230FAC4}" srcOrd="0" destOrd="0" presId="urn:microsoft.com/office/officeart/2005/8/layout/orgChart1"/>
    <dgm:cxn modelId="{6CAD3E54-7547-4069-827E-98E076877119}" type="presParOf" srcId="{794C834F-5E94-4D75-8EC5-085AFB896CEC}" destId="{4EDE787B-7B91-436E-BD2B-0266B04E647D}" srcOrd="1" destOrd="0" presId="urn:microsoft.com/office/officeart/2005/8/layout/orgChart1"/>
    <dgm:cxn modelId="{957886A6-C8C0-4581-91B6-50A8238B597D}" type="presParOf" srcId="{AF907CCD-4482-4DB2-938B-F9C6D6BA5CE9}" destId="{D412A2C2-0FF6-4899-AABB-6DA7204D6B56}" srcOrd="1" destOrd="0" presId="urn:microsoft.com/office/officeart/2005/8/layout/orgChart1"/>
    <dgm:cxn modelId="{61BA3874-3570-4A9D-984A-27C67B26F306}" type="presParOf" srcId="{D412A2C2-0FF6-4899-AABB-6DA7204D6B56}" destId="{126B3E06-6C43-4EF0-8909-D600A6720643}" srcOrd="0" destOrd="0" presId="urn:microsoft.com/office/officeart/2005/8/layout/orgChart1"/>
    <dgm:cxn modelId="{AC5C3455-C727-44B3-A611-78551BA53DB7}" type="presParOf" srcId="{D412A2C2-0FF6-4899-AABB-6DA7204D6B56}" destId="{F4E44896-AF5E-4CD8-B851-C19EB71CCCD9}" srcOrd="1" destOrd="0" presId="urn:microsoft.com/office/officeart/2005/8/layout/orgChart1"/>
    <dgm:cxn modelId="{5CEE6D87-5181-46E8-BBE5-3CCEDE670860}" type="presParOf" srcId="{F4E44896-AF5E-4CD8-B851-C19EB71CCCD9}" destId="{933B7509-A1C9-42C3-840F-D7CAB0714995}" srcOrd="0" destOrd="0" presId="urn:microsoft.com/office/officeart/2005/8/layout/orgChart1"/>
    <dgm:cxn modelId="{D98995FA-45D8-433F-9251-21B6473AED8C}" type="presParOf" srcId="{933B7509-A1C9-42C3-840F-D7CAB0714995}" destId="{E28A402D-55B2-46CF-8E57-C15C5E7F98BC}" srcOrd="0" destOrd="0" presId="urn:microsoft.com/office/officeart/2005/8/layout/orgChart1"/>
    <dgm:cxn modelId="{6600038C-A530-46F0-A179-358B2FCE06D2}" type="presParOf" srcId="{933B7509-A1C9-42C3-840F-D7CAB0714995}" destId="{49B5C7FC-FAAF-4141-8CBA-064874CEBEFF}" srcOrd="1" destOrd="0" presId="urn:microsoft.com/office/officeart/2005/8/layout/orgChart1"/>
    <dgm:cxn modelId="{FF9BB4E4-10DF-4E7C-9D20-333393DFBE0F}" type="presParOf" srcId="{F4E44896-AF5E-4CD8-B851-C19EB71CCCD9}" destId="{08FBB3D1-BCCF-4D2A-AF37-DEDC83C78DF6}" srcOrd="1" destOrd="0" presId="urn:microsoft.com/office/officeart/2005/8/layout/orgChart1"/>
    <dgm:cxn modelId="{14F1993F-6D1F-4609-AFF8-FBB6E6A7DF75}" type="presParOf" srcId="{F4E44896-AF5E-4CD8-B851-C19EB71CCCD9}" destId="{C878F5BD-76AE-4FE1-82CE-F14F660A14D8}" srcOrd="2" destOrd="0" presId="urn:microsoft.com/office/officeart/2005/8/layout/orgChart1"/>
    <dgm:cxn modelId="{310A308B-5153-49BF-92E6-1AEE45394CBA}" type="presParOf" srcId="{D412A2C2-0FF6-4899-AABB-6DA7204D6B56}" destId="{361A0516-46DD-4032-8C93-BB227E1FC77F}" srcOrd="2" destOrd="0" presId="urn:microsoft.com/office/officeart/2005/8/layout/orgChart1"/>
    <dgm:cxn modelId="{FF367E9D-4B2D-490B-96A3-B7A141C38934}" type="presParOf" srcId="{D412A2C2-0FF6-4899-AABB-6DA7204D6B56}" destId="{211F39EB-0D83-4FC0-8F55-5E8D11818DB4}" srcOrd="3" destOrd="0" presId="urn:microsoft.com/office/officeart/2005/8/layout/orgChart1"/>
    <dgm:cxn modelId="{EB63D357-26B8-4EDC-8450-11EBFF742704}" type="presParOf" srcId="{211F39EB-0D83-4FC0-8F55-5E8D11818DB4}" destId="{3B304B7D-BA5A-42B3-8A11-F26311DFD5AC}" srcOrd="0" destOrd="0" presId="urn:microsoft.com/office/officeart/2005/8/layout/orgChart1"/>
    <dgm:cxn modelId="{C4994780-F995-4974-929D-DA77C92A291B}" type="presParOf" srcId="{3B304B7D-BA5A-42B3-8A11-F26311DFD5AC}" destId="{1CE203B4-0029-4FEE-98EA-1ADF5CEC0733}" srcOrd="0" destOrd="0" presId="urn:microsoft.com/office/officeart/2005/8/layout/orgChart1"/>
    <dgm:cxn modelId="{223AE596-B6D6-49FE-A849-3186EE744759}" type="presParOf" srcId="{3B304B7D-BA5A-42B3-8A11-F26311DFD5AC}" destId="{652169D8-637E-49FC-984F-600DDA648199}" srcOrd="1" destOrd="0" presId="urn:microsoft.com/office/officeart/2005/8/layout/orgChart1"/>
    <dgm:cxn modelId="{92F90582-0ABB-4A57-8CCC-73592878B898}" type="presParOf" srcId="{211F39EB-0D83-4FC0-8F55-5E8D11818DB4}" destId="{3E868184-8652-4FC9-BCD3-429B184505B3}" srcOrd="1" destOrd="0" presId="urn:microsoft.com/office/officeart/2005/8/layout/orgChart1"/>
    <dgm:cxn modelId="{70A392CF-0A8E-405B-8AC3-70B02633C012}" type="presParOf" srcId="{211F39EB-0D83-4FC0-8F55-5E8D11818DB4}" destId="{C37548ED-69B5-41CF-97A1-42425051C62F}" srcOrd="2" destOrd="0" presId="urn:microsoft.com/office/officeart/2005/8/layout/orgChart1"/>
    <dgm:cxn modelId="{C46AF1AA-4E9E-4806-8A62-A810E78F7F55}" type="presParOf" srcId="{AF907CCD-4482-4DB2-938B-F9C6D6BA5CE9}" destId="{ED3823C6-81F3-495C-8BB8-11A69B025678}" srcOrd="2" destOrd="0" presId="urn:microsoft.com/office/officeart/2005/8/layout/orgChart1"/>
    <dgm:cxn modelId="{C1606DDA-D7B2-477F-BBC1-CD7EB6D5DF6C}" type="presParOf" srcId="{B553B948-FA48-4E7F-9F6E-11DFA5DF5D32}" destId="{62ABC04D-23CF-48EA-A55A-555B1562D44C}" srcOrd="2" destOrd="0" presId="urn:microsoft.com/office/officeart/2005/8/layout/orgChart1"/>
    <dgm:cxn modelId="{D0BF301B-7294-423A-AFB3-0669EADA9BBD}" type="presParOf" srcId="{C083BC02-1CB1-441C-8F2C-ACEE58E86F84}" destId="{559C3CC2-801F-4C5C-BAE6-312D1CA7AB45}" srcOrd="2" destOrd="0" presId="urn:microsoft.com/office/officeart/2005/8/layout/orgChart1"/>
  </dgm:cxnLst>
  <dgm:bg/>
  <dgm:whole>
    <a:ln w="38100">
      <a:solidFill>
        <a:srgbClr val="0070C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6F30A69-0B0E-49B5-B6B5-211B02616497}"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29C64B16-E94A-4E6C-8E93-C1B8197736DB}">
      <dgm:prSet custT="1"/>
      <dgm:spPr/>
      <dgm:t>
        <a:bodyPr/>
        <a:lstStyle/>
        <a:p>
          <a:r>
            <a:rPr lang="en-US" sz="2000" b="1" dirty="0">
              <a:latin typeface="Gill Sans"/>
            </a:rPr>
            <a:t>Study Type </a:t>
          </a:r>
          <a:endParaRPr lang="it-IT" sz="2000" dirty="0">
            <a:latin typeface="Gill Sans"/>
          </a:endParaRPr>
        </a:p>
      </dgm:t>
    </dgm:pt>
    <dgm:pt modelId="{F6412984-5BF4-4574-813B-2256DC91F2D7}" type="parTrans" cxnId="{273BE763-4957-42D2-ADAC-247211BF7A79}">
      <dgm:prSet/>
      <dgm:spPr/>
      <dgm:t>
        <a:bodyPr/>
        <a:lstStyle/>
        <a:p>
          <a:endParaRPr lang="en-US"/>
        </a:p>
      </dgm:t>
    </dgm:pt>
    <dgm:pt modelId="{9FF2FEA3-5ABF-4EEF-AF5D-59A4126866A1}" type="sibTrans" cxnId="{273BE763-4957-42D2-ADAC-247211BF7A79}">
      <dgm:prSet/>
      <dgm:spPr/>
      <dgm:t>
        <a:bodyPr/>
        <a:lstStyle/>
        <a:p>
          <a:endParaRPr lang="en-US"/>
        </a:p>
      </dgm:t>
    </dgm:pt>
    <dgm:pt modelId="{A1F8D056-1E2E-4551-87B3-999EDECB0C88}">
      <dgm:prSet/>
      <dgm:spPr/>
      <dgm:t>
        <a:bodyPr/>
        <a:lstStyle/>
        <a:p>
          <a:r>
            <a:rPr lang="en-US" b="1" dirty="0">
              <a:latin typeface="Gill Sans"/>
            </a:rPr>
            <a:t>Ground</a:t>
          </a:r>
          <a:endParaRPr lang="it-IT" dirty="0">
            <a:latin typeface="Gill Sans"/>
          </a:endParaRPr>
        </a:p>
      </dgm:t>
    </dgm:pt>
    <dgm:pt modelId="{C8CA2F3C-5756-412C-A948-E57BF703AB72}" type="parTrans" cxnId="{FBE52AFB-4327-489B-AD2D-C643C06074D1}">
      <dgm:prSet/>
      <dgm:spPr/>
      <dgm:t>
        <a:bodyPr/>
        <a:lstStyle/>
        <a:p>
          <a:endParaRPr lang="en-US"/>
        </a:p>
      </dgm:t>
    </dgm:pt>
    <dgm:pt modelId="{F7ED06DF-2A83-4C6D-867D-780AFCED75FD}" type="sibTrans" cxnId="{FBE52AFB-4327-489B-AD2D-C643C06074D1}">
      <dgm:prSet/>
      <dgm:spPr/>
      <dgm:t>
        <a:bodyPr/>
        <a:lstStyle/>
        <a:p>
          <a:endParaRPr lang="en-US"/>
        </a:p>
      </dgm:t>
    </dgm:pt>
    <dgm:pt modelId="{C5887B45-6F6A-499A-B3EE-93771F9BDAD6}">
      <dgm:prSet/>
      <dgm:spPr/>
      <dgm:t>
        <a:bodyPr/>
        <a:lstStyle/>
        <a:p>
          <a:r>
            <a:rPr lang="en-US" b="1" dirty="0">
              <a:latin typeface="Gill Sans"/>
            </a:rPr>
            <a:t>Spaceflight </a:t>
          </a:r>
          <a:endParaRPr lang="it-IT" dirty="0">
            <a:latin typeface="Gill Sans"/>
          </a:endParaRPr>
        </a:p>
      </dgm:t>
    </dgm:pt>
    <dgm:pt modelId="{21D8B38E-F964-4D07-A914-349BB4D97270}" type="parTrans" cxnId="{09DD7C1E-3A8D-4E02-9804-0AB797999DA2}">
      <dgm:prSet/>
      <dgm:spPr/>
      <dgm:t>
        <a:bodyPr/>
        <a:lstStyle/>
        <a:p>
          <a:endParaRPr lang="en-US"/>
        </a:p>
      </dgm:t>
    </dgm:pt>
    <dgm:pt modelId="{30505922-4684-4C96-A90A-C3CF08875756}" type="sibTrans" cxnId="{09DD7C1E-3A8D-4E02-9804-0AB797999DA2}">
      <dgm:prSet/>
      <dgm:spPr/>
      <dgm:t>
        <a:bodyPr/>
        <a:lstStyle/>
        <a:p>
          <a:endParaRPr lang="en-US"/>
        </a:p>
      </dgm:t>
    </dgm:pt>
    <dgm:pt modelId="{786A6964-2703-4F00-B35C-6B3423520F70}">
      <dgm:prSet/>
      <dgm:spPr/>
      <dgm:t>
        <a:bodyPr/>
        <a:lstStyle/>
        <a:p>
          <a:r>
            <a:rPr lang="en-US" b="1" dirty="0">
              <a:latin typeface="Gill Sans"/>
            </a:rPr>
            <a:t>Simulation</a:t>
          </a:r>
          <a:endParaRPr lang="it-IT" dirty="0">
            <a:latin typeface="Gill Sans"/>
          </a:endParaRPr>
        </a:p>
      </dgm:t>
    </dgm:pt>
    <dgm:pt modelId="{EAC5C1FB-55A1-4062-AB8B-520957C81A9F}" type="parTrans" cxnId="{6C8CE74A-927D-4CE2-99BF-E5C1D531C659}">
      <dgm:prSet/>
      <dgm:spPr/>
      <dgm:t>
        <a:bodyPr/>
        <a:lstStyle/>
        <a:p>
          <a:endParaRPr lang="en-US"/>
        </a:p>
      </dgm:t>
    </dgm:pt>
    <dgm:pt modelId="{8FA75D31-D6B9-4946-BBDD-330094BE312D}" type="sibTrans" cxnId="{6C8CE74A-927D-4CE2-99BF-E5C1D531C659}">
      <dgm:prSet/>
      <dgm:spPr/>
      <dgm:t>
        <a:bodyPr/>
        <a:lstStyle/>
        <a:p>
          <a:endParaRPr lang="en-US"/>
        </a:p>
      </dgm:t>
    </dgm:pt>
    <dgm:pt modelId="{CF9D75A5-13E9-47F0-8DCE-4D6F24154ACC}" type="pres">
      <dgm:prSet presAssocID="{C6F30A69-0B0E-49B5-B6B5-211B02616497}" presName="diagram" presStyleCnt="0">
        <dgm:presLayoutVars>
          <dgm:chPref val="1"/>
          <dgm:dir/>
          <dgm:animOne val="branch"/>
          <dgm:animLvl val="lvl"/>
          <dgm:resizeHandles/>
        </dgm:presLayoutVars>
      </dgm:prSet>
      <dgm:spPr/>
    </dgm:pt>
    <dgm:pt modelId="{D6AFB95A-FE5C-4ECA-9010-B716D9E25983}" type="pres">
      <dgm:prSet presAssocID="{29C64B16-E94A-4E6C-8E93-C1B8197736DB}" presName="root" presStyleCnt="0"/>
      <dgm:spPr/>
    </dgm:pt>
    <dgm:pt modelId="{5B15DC22-9A41-4186-90B5-F7A2B9008925}" type="pres">
      <dgm:prSet presAssocID="{29C64B16-E94A-4E6C-8E93-C1B8197736DB}" presName="rootComposite" presStyleCnt="0"/>
      <dgm:spPr/>
    </dgm:pt>
    <dgm:pt modelId="{46975AC0-A47F-4484-863F-CF46CC80A0E9}" type="pres">
      <dgm:prSet presAssocID="{29C64B16-E94A-4E6C-8E93-C1B8197736DB}" presName="rootText" presStyleLbl="node1" presStyleIdx="0" presStyleCnt="1"/>
      <dgm:spPr/>
    </dgm:pt>
    <dgm:pt modelId="{1C776BB9-C637-4DB5-A715-6735A9E2130A}" type="pres">
      <dgm:prSet presAssocID="{29C64B16-E94A-4E6C-8E93-C1B8197736DB}" presName="rootConnector" presStyleLbl="node1" presStyleIdx="0" presStyleCnt="1"/>
      <dgm:spPr/>
    </dgm:pt>
    <dgm:pt modelId="{5F381C89-A1D7-44DE-9D54-38DF21F48A9A}" type="pres">
      <dgm:prSet presAssocID="{29C64B16-E94A-4E6C-8E93-C1B8197736DB}" presName="childShape" presStyleCnt="0"/>
      <dgm:spPr/>
    </dgm:pt>
    <dgm:pt modelId="{1F318F88-C6BE-431D-A563-DD080FD50429}" type="pres">
      <dgm:prSet presAssocID="{C8CA2F3C-5756-412C-A948-E57BF703AB72}" presName="Name13" presStyleLbl="parChTrans1D2" presStyleIdx="0" presStyleCnt="3"/>
      <dgm:spPr/>
    </dgm:pt>
    <dgm:pt modelId="{09B99D59-6517-4BD1-85B3-9D700649D5AB}" type="pres">
      <dgm:prSet presAssocID="{A1F8D056-1E2E-4551-87B3-999EDECB0C88}" presName="childText" presStyleLbl="bgAcc1" presStyleIdx="0" presStyleCnt="3">
        <dgm:presLayoutVars>
          <dgm:bulletEnabled val="1"/>
        </dgm:presLayoutVars>
      </dgm:prSet>
      <dgm:spPr/>
    </dgm:pt>
    <dgm:pt modelId="{FF67807D-2917-48CB-B292-B056C0526DC3}" type="pres">
      <dgm:prSet presAssocID="{EAC5C1FB-55A1-4062-AB8B-520957C81A9F}" presName="Name13" presStyleLbl="parChTrans1D2" presStyleIdx="1" presStyleCnt="3"/>
      <dgm:spPr/>
    </dgm:pt>
    <dgm:pt modelId="{E5DCE400-BBBD-4582-A3ED-8F6C0709B8DD}" type="pres">
      <dgm:prSet presAssocID="{786A6964-2703-4F00-B35C-6B3423520F70}" presName="childText" presStyleLbl="bgAcc1" presStyleIdx="1" presStyleCnt="3">
        <dgm:presLayoutVars>
          <dgm:bulletEnabled val="1"/>
        </dgm:presLayoutVars>
      </dgm:prSet>
      <dgm:spPr/>
    </dgm:pt>
    <dgm:pt modelId="{5DC25C97-7A95-407B-AD29-49F7B40F19B1}" type="pres">
      <dgm:prSet presAssocID="{21D8B38E-F964-4D07-A914-349BB4D97270}" presName="Name13" presStyleLbl="parChTrans1D2" presStyleIdx="2" presStyleCnt="3"/>
      <dgm:spPr/>
    </dgm:pt>
    <dgm:pt modelId="{E237AE35-A59F-402F-88F2-8996745C7518}" type="pres">
      <dgm:prSet presAssocID="{C5887B45-6F6A-499A-B3EE-93771F9BDAD6}" presName="childText" presStyleLbl="bgAcc1" presStyleIdx="2" presStyleCnt="3">
        <dgm:presLayoutVars>
          <dgm:bulletEnabled val="1"/>
        </dgm:presLayoutVars>
      </dgm:prSet>
      <dgm:spPr/>
    </dgm:pt>
  </dgm:ptLst>
  <dgm:cxnLst>
    <dgm:cxn modelId="{B9B9680F-CBD7-424C-8560-4C51AAAE2D5B}" type="presOf" srcId="{786A6964-2703-4F00-B35C-6B3423520F70}" destId="{E5DCE400-BBBD-4582-A3ED-8F6C0709B8DD}" srcOrd="0" destOrd="0" presId="urn:microsoft.com/office/officeart/2005/8/layout/hierarchy3"/>
    <dgm:cxn modelId="{09DD7C1E-3A8D-4E02-9804-0AB797999DA2}" srcId="{29C64B16-E94A-4E6C-8E93-C1B8197736DB}" destId="{C5887B45-6F6A-499A-B3EE-93771F9BDAD6}" srcOrd="2" destOrd="0" parTransId="{21D8B38E-F964-4D07-A914-349BB4D97270}" sibTransId="{30505922-4684-4C96-A90A-C3CF08875756}"/>
    <dgm:cxn modelId="{273BE763-4957-42D2-ADAC-247211BF7A79}" srcId="{C6F30A69-0B0E-49B5-B6B5-211B02616497}" destId="{29C64B16-E94A-4E6C-8E93-C1B8197736DB}" srcOrd="0" destOrd="0" parTransId="{F6412984-5BF4-4574-813B-2256DC91F2D7}" sibTransId="{9FF2FEA3-5ABF-4EEF-AF5D-59A4126866A1}"/>
    <dgm:cxn modelId="{F7C10544-5282-4EDD-9F90-32ED1B29329B}" type="presOf" srcId="{C8CA2F3C-5756-412C-A948-E57BF703AB72}" destId="{1F318F88-C6BE-431D-A563-DD080FD50429}" srcOrd="0" destOrd="0" presId="urn:microsoft.com/office/officeart/2005/8/layout/hierarchy3"/>
    <dgm:cxn modelId="{5B7B7246-FDEF-4BCB-8165-D4B97DDBDF83}" type="presOf" srcId="{EAC5C1FB-55A1-4062-AB8B-520957C81A9F}" destId="{FF67807D-2917-48CB-B292-B056C0526DC3}" srcOrd="0" destOrd="0" presId="urn:microsoft.com/office/officeart/2005/8/layout/hierarchy3"/>
    <dgm:cxn modelId="{6C8CE74A-927D-4CE2-99BF-E5C1D531C659}" srcId="{29C64B16-E94A-4E6C-8E93-C1B8197736DB}" destId="{786A6964-2703-4F00-B35C-6B3423520F70}" srcOrd="1" destOrd="0" parTransId="{EAC5C1FB-55A1-4062-AB8B-520957C81A9F}" sibTransId="{8FA75D31-D6B9-4946-BBDD-330094BE312D}"/>
    <dgm:cxn modelId="{B667608B-3734-4A08-93C3-DACCB0D7B31F}" type="presOf" srcId="{C6F30A69-0B0E-49B5-B6B5-211B02616497}" destId="{CF9D75A5-13E9-47F0-8DCE-4D6F24154ACC}" srcOrd="0" destOrd="0" presId="urn:microsoft.com/office/officeart/2005/8/layout/hierarchy3"/>
    <dgm:cxn modelId="{64E0349C-DCBE-4E54-A047-75DC55EC5280}" type="presOf" srcId="{C5887B45-6F6A-499A-B3EE-93771F9BDAD6}" destId="{E237AE35-A59F-402F-88F2-8996745C7518}" srcOrd="0" destOrd="0" presId="urn:microsoft.com/office/officeart/2005/8/layout/hierarchy3"/>
    <dgm:cxn modelId="{CA8E79B6-9010-4ED0-8EBA-041F8243CA59}" type="presOf" srcId="{21D8B38E-F964-4D07-A914-349BB4D97270}" destId="{5DC25C97-7A95-407B-AD29-49F7B40F19B1}" srcOrd="0" destOrd="0" presId="urn:microsoft.com/office/officeart/2005/8/layout/hierarchy3"/>
    <dgm:cxn modelId="{163AF4CC-126B-40B6-BB50-AB5ED29C155A}" type="presOf" srcId="{29C64B16-E94A-4E6C-8E93-C1B8197736DB}" destId="{1C776BB9-C637-4DB5-A715-6735A9E2130A}" srcOrd="1" destOrd="0" presId="urn:microsoft.com/office/officeart/2005/8/layout/hierarchy3"/>
    <dgm:cxn modelId="{2A6A5FDF-3527-4A6E-8531-E95D5FB4346C}" type="presOf" srcId="{A1F8D056-1E2E-4551-87B3-999EDECB0C88}" destId="{09B99D59-6517-4BD1-85B3-9D700649D5AB}" srcOrd="0" destOrd="0" presId="urn:microsoft.com/office/officeart/2005/8/layout/hierarchy3"/>
    <dgm:cxn modelId="{14CD5BF9-4EA4-48FB-A202-DFAD7D946D31}" type="presOf" srcId="{29C64B16-E94A-4E6C-8E93-C1B8197736DB}" destId="{46975AC0-A47F-4484-863F-CF46CC80A0E9}" srcOrd="0" destOrd="0" presId="urn:microsoft.com/office/officeart/2005/8/layout/hierarchy3"/>
    <dgm:cxn modelId="{FBE52AFB-4327-489B-AD2D-C643C06074D1}" srcId="{29C64B16-E94A-4E6C-8E93-C1B8197736DB}" destId="{A1F8D056-1E2E-4551-87B3-999EDECB0C88}" srcOrd="0" destOrd="0" parTransId="{C8CA2F3C-5756-412C-A948-E57BF703AB72}" sibTransId="{F7ED06DF-2A83-4C6D-867D-780AFCED75FD}"/>
    <dgm:cxn modelId="{4FF61A34-32E3-402D-A77D-399DCC7B19CF}" type="presParOf" srcId="{CF9D75A5-13E9-47F0-8DCE-4D6F24154ACC}" destId="{D6AFB95A-FE5C-4ECA-9010-B716D9E25983}" srcOrd="0" destOrd="0" presId="urn:microsoft.com/office/officeart/2005/8/layout/hierarchy3"/>
    <dgm:cxn modelId="{3C70E3BF-6D78-4B56-BBCB-6CE473945414}" type="presParOf" srcId="{D6AFB95A-FE5C-4ECA-9010-B716D9E25983}" destId="{5B15DC22-9A41-4186-90B5-F7A2B9008925}" srcOrd="0" destOrd="0" presId="urn:microsoft.com/office/officeart/2005/8/layout/hierarchy3"/>
    <dgm:cxn modelId="{BF3511B8-3E28-4B29-B965-7BD70053EB00}" type="presParOf" srcId="{5B15DC22-9A41-4186-90B5-F7A2B9008925}" destId="{46975AC0-A47F-4484-863F-CF46CC80A0E9}" srcOrd="0" destOrd="0" presId="urn:microsoft.com/office/officeart/2005/8/layout/hierarchy3"/>
    <dgm:cxn modelId="{8608D281-EDBA-48C8-A47E-5EA08513B627}" type="presParOf" srcId="{5B15DC22-9A41-4186-90B5-F7A2B9008925}" destId="{1C776BB9-C637-4DB5-A715-6735A9E2130A}" srcOrd="1" destOrd="0" presId="urn:microsoft.com/office/officeart/2005/8/layout/hierarchy3"/>
    <dgm:cxn modelId="{63C439EA-2144-4947-94CE-8EDD41B4B119}" type="presParOf" srcId="{D6AFB95A-FE5C-4ECA-9010-B716D9E25983}" destId="{5F381C89-A1D7-44DE-9D54-38DF21F48A9A}" srcOrd="1" destOrd="0" presId="urn:microsoft.com/office/officeart/2005/8/layout/hierarchy3"/>
    <dgm:cxn modelId="{4248EE78-F860-4962-9E0C-A3E0180D9EB0}" type="presParOf" srcId="{5F381C89-A1D7-44DE-9D54-38DF21F48A9A}" destId="{1F318F88-C6BE-431D-A563-DD080FD50429}" srcOrd="0" destOrd="0" presId="urn:microsoft.com/office/officeart/2005/8/layout/hierarchy3"/>
    <dgm:cxn modelId="{57A74483-71AE-4DA1-BCA9-168BE5F3598A}" type="presParOf" srcId="{5F381C89-A1D7-44DE-9D54-38DF21F48A9A}" destId="{09B99D59-6517-4BD1-85B3-9D700649D5AB}" srcOrd="1" destOrd="0" presId="urn:microsoft.com/office/officeart/2005/8/layout/hierarchy3"/>
    <dgm:cxn modelId="{DC93E8AE-2BF8-4100-8D1D-FEDF8A99707F}" type="presParOf" srcId="{5F381C89-A1D7-44DE-9D54-38DF21F48A9A}" destId="{FF67807D-2917-48CB-B292-B056C0526DC3}" srcOrd="2" destOrd="0" presId="urn:microsoft.com/office/officeart/2005/8/layout/hierarchy3"/>
    <dgm:cxn modelId="{7D933B25-28C4-4C49-BA6A-F5FF0307BC5A}" type="presParOf" srcId="{5F381C89-A1D7-44DE-9D54-38DF21F48A9A}" destId="{E5DCE400-BBBD-4582-A3ED-8F6C0709B8DD}" srcOrd="3" destOrd="0" presId="urn:microsoft.com/office/officeart/2005/8/layout/hierarchy3"/>
    <dgm:cxn modelId="{1C967108-541B-45AC-BD03-8A1334CC9F03}" type="presParOf" srcId="{5F381C89-A1D7-44DE-9D54-38DF21F48A9A}" destId="{5DC25C97-7A95-407B-AD29-49F7B40F19B1}" srcOrd="4" destOrd="0" presId="urn:microsoft.com/office/officeart/2005/8/layout/hierarchy3"/>
    <dgm:cxn modelId="{B7B0073C-4E90-4634-9CF2-88AB14BE3C16}" type="presParOf" srcId="{5F381C89-A1D7-44DE-9D54-38DF21F48A9A}" destId="{E237AE35-A59F-402F-88F2-8996745C7518}" srcOrd="5" destOrd="0" presId="urn:microsoft.com/office/officeart/2005/8/layout/hierarchy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16CC1EC-C283-4B7F-ABEC-ABC8A46143F5}"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it-IT"/>
        </a:p>
      </dgm:t>
    </dgm:pt>
    <dgm:pt modelId="{62127D21-0A99-48C0-A751-2AFEC704AFF5}">
      <dgm:prSet phldrT="[Testo]" custT="1"/>
      <dgm:spPr>
        <a:xfrm>
          <a:off x="4939" y="1748635"/>
          <a:ext cx="2350496" cy="872034"/>
        </a:xfrm>
        <a:prstGeom prst="rect">
          <a:avLst/>
        </a:prstGeom>
        <a:noFill/>
        <a:ln>
          <a:noFill/>
        </a:ln>
        <a:effectLst/>
      </dgm:spPr>
      <dgm:t>
        <a:bodyPr/>
        <a:lstStyle/>
        <a:p>
          <a:pPr>
            <a:buClrTx/>
            <a:buSzTx/>
            <a:buFontTx/>
            <a:buNone/>
          </a:pPr>
          <a:r>
            <a:rPr lang="en-US" sz="1200" b="1" dirty="0">
              <a:solidFill>
                <a:schemeClr val="tx1"/>
              </a:solidFill>
              <a:effectLst/>
              <a:latin typeface="Arial" panose="020B0604020202020204" pitchFamily="34" charset="0"/>
              <a:cs typeface="Arial" panose="020B0604020202020204" pitchFamily="34" charset="0"/>
            </a:rPr>
            <a:t>Computer Simulation of interactions of IR with biological matter</a:t>
          </a:r>
          <a:r>
            <a:rPr lang="en-US" sz="1200" dirty="0">
              <a:solidFill>
                <a:schemeClr val="tx1"/>
              </a:solidFill>
              <a:effectLst/>
              <a:latin typeface="Arial" panose="020B0604020202020204" pitchFamily="34" charset="0"/>
              <a:cs typeface="Arial" panose="020B0604020202020204" pitchFamily="34" charset="0"/>
            </a:rPr>
            <a:t> </a:t>
          </a:r>
          <a:r>
            <a:rPr kumimoji="0" lang="it-IT" sz="1200" b="0" i="0" u="none" strike="noStrike" cap="none" spc="0" normalizeH="0" baseline="0" noProof="0" dirty="0">
              <a:ln>
                <a:noFill/>
              </a:ln>
              <a:solidFill>
                <a:prstClr val="white"/>
              </a:solidFill>
              <a:effectLst/>
              <a:uLnTx/>
              <a:uFillTx/>
              <a:latin typeface="Goudy Old Style"/>
              <a:ea typeface="+mn-ea"/>
              <a:cs typeface="Arial" pitchFamily="34" charset="0"/>
            </a:rPr>
            <a:t>»</a:t>
          </a:r>
          <a:endParaRPr lang="it-IT" sz="1200" dirty="0">
            <a:solidFill>
              <a:sysClr val="window" lastClr="FFFFFF">
                <a:hueOff val="0"/>
                <a:satOff val="0"/>
                <a:lumOff val="0"/>
                <a:alphaOff val="0"/>
              </a:sysClr>
            </a:solidFill>
            <a:latin typeface="Goudy Old Style"/>
            <a:ea typeface="+mn-ea"/>
            <a:cs typeface="+mn-cs"/>
          </a:endParaRPr>
        </a:p>
      </dgm:t>
    </dgm:pt>
    <dgm:pt modelId="{F461DBC2-444B-4F7B-B5FA-F1BEC655FA16}" type="parTrans" cxnId="{C14BC9A2-7A1B-4753-A38B-67F7546EF0BC}">
      <dgm:prSet/>
      <dgm:spPr/>
      <dgm:t>
        <a:bodyPr/>
        <a:lstStyle/>
        <a:p>
          <a:endParaRPr lang="it-IT" sz="1400"/>
        </a:p>
      </dgm:t>
    </dgm:pt>
    <dgm:pt modelId="{9A2FD9E9-AE4E-496C-B260-2ECA49529250}" type="sibTrans" cxnId="{C14BC9A2-7A1B-4753-A38B-67F7546EF0BC}">
      <dgm:prSet/>
      <dgm:spPr/>
      <dgm:t>
        <a:bodyPr/>
        <a:lstStyle/>
        <a:p>
          <a:endParaRPr lang="it-IT" sz="1400"/>
        </a:p>
      </dgm:t>
    </dgm:pt>
    <dgm:pt modelId="{6FF2194E-3AED-4AFD-8740-8F4EE5E35E94}">
      <dgm:prSet phldrT="[Testo]" custT="1"/>
      <dgm:spPr>
        <a:xfrm>
          <a:off x="2590584" y="1748635"/>
          <a:ext cx="2350496" cy="872034"/>
        </a:xfrm>
        <a:prstGeom prst="rect">
          <a:avLst/>
        </a:prstGeom>
        <a:noFill/>
        <a:ln>
          <a:noFill/>
        </a:ln>
        <a:effectLst/>
      </dgm:spPr>
      <dgm:t>
        <a:bodyPr/>
        <a:lstStyle/>
        <a:p>
          <a:pPr>
            <a:buClrTx/>
            <a:buSzTx/>
            <a:buFontTx/>
            <a:buNone/>
          </a:pPr>
          <a:r>
            <a:rPr lang="en-US" sz="1200" b="1" dirty="0">
              <a:solidFill>
                <a:schemeClr val="tx1"/>
              </a:solidFill>
              <a:effectLst/>
              <a:latin typeface="Arial" panose="020B0604020202020204" pitchFamily="34" charset="0"/>
              <a:cs typeface="Arial" panose="020B0604020202020204" pitchFamily="34" charset="0"/>
            </a:rPr>
            <a:t>Synergy with the Clinical Field</a:t>
          </a:r>
          <a:endParaRPr lang="it-IT" sz="1200" dirty="0">
            <a:solidFill>
              <a:sysClr val="window" lastClr="FFFFFF">
                <a:hueOff val="0"/>
                <a:satOff val="0"/>
                <a:lumOff val="0"/>
                <a:alphaOff val="0"/>
              </a:sysClr>
            </a:solidFill>
            <a:latin typeface="Goudy Old Style"/>
            <a:ea typeface="+mn-ea"/>
            <a:cs typeface="+mn-cs"/>
          </a:endParaRPr>
        </a:p>
      </dgm:t>
    </dgm:pt>
    <dgm:pt modelId="{A9F84A06-30B4-4D4E-8D62-83F468037C60}" type="parTrans" cxnId="{89B409A2-C4F0-4454-A4FE-1FCD7F84033E}">
      <dgm:prSet/>
      <dgm:spPr/>
      <dgm:t>
        <a:bodyPr/>
        <a:lstStyle/>
        <a:p>
          <a:endParaRPr lang="it-IT" sz="1400"/>
        </a:p>
      </dgm:t>
    </dgm:pt>
    <dgm:pt modelId="{2BEF77F8-62D5-4EA4-82D3-4D885634B946}" type="sibTrans" cxnId="{89B409A2-C4F0-4454-A4FE-1FCD7F84033E}">
      <dgm:prSet/>
      <dgm:spPr/>
      <dgm:t>
        <a:bodyPr/>
        <a:lstStyle/>
        <a:p>
          <a:endParaRPr lang="it-IT" sz="1400"/>
        </a:p>
      </dgm:t>
    </dgm:pt>
    <dgm:pt modelId="{C8520F90-C289-4C79-918B-7A99A3514B63}">
      <dgm:prSet phldrT="[Testo]" custT="1"/>
      <dgm:spPr>
        <a:xfrm>
          <a:off x="5176229" y="1748635"/>
          <a:ext cx="2350496" cy="872034"/>
        </a:xfrm>
        <a:prstGeom prst="rect">
          <a:avLst/>
        </a:prstGeom>
        <a:noFill/>
        <a:ln>
          <a:noFill/>
        </a:ln>
        <a:effectLst/>
      </dgm:spPr>
      <dgm:t>
        <a:bodyPr/>
        <a:lstStyle/>
        <a:p>
          <a:pPr>
            <a:buClrTx/>
            <a:buSzTx/>
            <a:buFontTx/>
            <a:buNone/>
          </a:pPr>
          <a:r>
            <a:rPr lang="en-US" sz="1200" b="1" dirty="0">
              <a:solidFill>
                <a:schemeClr val="tx1"/>
              </a:solidFill>
              <a:effectLst/>
              <a:latin typeface="Arial" panose="020B0604020202020204" pitchFamily="34" charset="0"/>
              <a:cs typeface="Arial" panose="020B0604020202020204" pitchFamily="34" charset="0"/>
            </a:rPr>
            <a:t>Mathematical Modelling </a:t>
          </a:r>
          <a:endParaRPr lang="it-IT" sz="1200" dirty="0">
            <a:solidFill>
              <a:sysClr val="window" lastClr="FFFFFF">
                <a:hueOff val="0"/>
                <a:satOff val="0"/>
                <a:lumOff val="0"/>
                <a:alphaOff val="0"/>
              </a:sysClr>
            </a:solidFill>
            <a:latin typeface="Goudy Old Style"/>
            <a:ea typeface="+mn-ea"/>
            <a:cs typeface="+mn-cs"/>
          </a:endParaRPr>
        </a:p>
      </dgm:t>
    </dgm:pt>
    <dgm:pt modelId="{B71E7E9B-6C17-4607-A2EB-3DE43D31DC30}" type="parTrans" cxnId="{0615FB6E-08D6-4339-A626-2A7F7281D5DE}">
      <dgm:prSet/>
      <dgm:spPr/>
      <dgm:t>
        <a:bodyPr/>
        <a:lstStyle/>
        <a:p>
          <a:endParaRPr lang="it-IT" sz="1400"/>
        </a:p>
      </dgm:t>
    </dgm:pt>
    <dgm:pt modelId="{E7DDC75E-F0BE-48B3-912B-C8825FA3B6A0}" type="sibTrans" cxnId="{0615FB6E-08D6-4339-A626-2A7F7281D5DE}">
      <dgm:prSet/>
      <dgm:spPr/>
      <dgm:t>
        <a:bodyPr/>
        <a:lstStyle/>
        <a:p>
          <a:endParaRPr lang="it-IT" sz="1400"/>
        </a:p>
      </dgm:t>
    </dgm:pt>
    <dgm:pt modelId="{02D2229A-B330-496F-86BA-2223BB656F49}">
      <dgm:prSet phldrT="[Testo]" custT="1"/>
      <dgm:spPr>
        <a:xfrm>
          <a:off x="7761874" y="1748635"/>
          <a:ext cx="2350496" cy="872034"/>
        </a:xfrm>
        <a:prstGeom prst="rect">
          <a:avLst/>
        </a:prstGeom>
        <a:noFill/>
        <a:ln>
          <a:noFill/>
        </a:ln>
        <a:effectLst/>
      </dgm:spPr>
      <dgm:t>
        <a:bodyPr/>
        <a:lstStyle/>
        <a:p>
          <a:pPr>
            <a:buNone/>
          </a:pPr>
          <a:r>
            <a:rPr lang="en-US" sz="1200" b="1" dirty="0">
              <a:solidFill>
                <a:schemeClr val="tx1"/>
              </a:solidFill>
              <a:effectLst/>
              <a:latin typeface="Arial" panose="020B0604020202020204" pitchFamily="34" charset="0"/>
              <a:cs typeface="Arial" panose="020B0604020202020204" pitchFamily="34" charset="0"/>
            </a:rPr>
            <a:t>Quantitative Meta Analysis </a:t>
          </a:r>
          <a:endParaRPr lang="it-IT" sz="1200" dirty="0">
            <a:solidFill>
              <a:sysClr val="window" lastClr="FFFFFF">
                <a:hueOff val="0"/>
                <a:satOff val="0"/>
                <a:lumOff val="0"/>
                <a:alphaOff val="0"/>
              </a:sysClr>
            </a:solidFill>
            <a:latin typeface="Goudy Old Style"/>
            <a:ea typeface="+mn-ea"/>
            <a:cs typeface="+mn-cs"/>
          </a:endParaRPr>
        </a:p>
      </dgm:t>
    </dgm:pt>
    <dgm:pt modelId="{A4933558-E67B-46B8-9300-E9E7BE4E7016}" type="parTrans" cxnId="{78FF7578-351E-4F21-991D-4FA7333241B4}">
      <dgm:prSet/>
      <dgm:spPr/>
      <dgm:t>
        <a:bodyPr/>
        <a:lstStyle/>
        <a:p>
          <a:endParaRPr lang="it-IT" sz="1400"/>
        </a:p>
      </dgm:t>
    </dgm:pt>
    <dgm:pt modelId="{A6A354E5-10A4-443B-BD81-378E3EC8B08A}" type="sibTrans" cxnId="{78FF7578-351E-4F21-991D-4FA7333241B4}">
      <dgm:prSet/>
      <dgm:spPr/>
      <dgm:t>
        <a:bodyPr/>
        <a:lstStyle/>
        <a:p>
          <a:endParaRPr lang="it-IT" sz="1400"/>
        </a:p>
      </dgm:t>
    </dgm:pt>
    <dgm:pt modelId="{D6817CD3-9B1C-4744-85D5-64337D584690}" type="pres">
      <dgm:prSet presAssocID="{D16CC1EC-C283-4B7F-ABEC-ABC8A46143F5}" presName="Name0" presStyleCnt="0">
        <dgm:presLayoutVars>
          <dgm:dir/>
          <dgm:resizeHandles val="exact"/>
        </dgm:presLayoutVars>
      </dgm:prSet>
      <dgm:spPr/>
    </dgm:pt>
    <dgm:pt modelId="{49BF9563-0BBA-476D-A55D-A80FA2A7F5CC}" type="pres">
      <dgm:prSet presAssocID="{62127D21-0A99-48C0-A751-2AFEC704AFF5}" presName="compNode" presStyleCnt="0"/>
      <dgm:spPr/>
    </dgm:pt>
    <dgm:pt modelId="{5A014984-CB6C-40ED-8AFF-263A6C22A1B4}" type="pres">
      <dgm:prSet presAssocID="{62127D21-0A99-48C0-A751-2AFEC704AFF5}" presName="pictRect" presStyleLbl="node1" presStyleIdx="0" presStyleCnt="4"/>
      <dgm:spPr>
        <a:xfrm>
          <a:off x="4939" y="129143"/>
          <a:ext cx="2350496" cy="1619492"/>
        </a:xfrm>
        <a:prstGeom prst="roundRect">
          <a:avLst/>
        </a:prstGeom>
        <a:blipFill rotWithShape="1">
          <a:blip xmlns:r="http://schemas.openxmlformats.org/officeDocument/2006/relationships" r:embed="rId1"/>
          <a:srcRect/>
          <a:stretch>
            <a:fillRect t="-23000" b="-23000"/>
          </a:stretch>
        </a:blipFill>
        <a:ln w="15875" cap="rnd" cmpd="sng" algn="ctr">
          <a:solidFill>
            <a:sysClr val="window" lastClr="FFFFFF">
              <a:hueOff val="0"/>
              <a:satOff val="0"/>
              <a:lumOff val="0"/>
              <a:alphaOff val="0"/>
            </a:sysClr>
          </a:solidFill>
          <a:prstDash val="solid"/>
        </a:ln>
        <a:effectLst/>
      </dgm:spPr>
    </dgm:pt>
    <dgm:pt modelId="{9DDAB170-7614-4CFE-9D68-806E6BB9DFD5}" type="pres">
      <dgm:prSet presAssocID="{62127D21-0A99-48C0-A751-2AFEC704AFF5}" presName="textRect" presStyleLbl="revTx" presStyleIdx="0" presStyleCnt="4">
        <dgm:presLayoutVars>
          <dgm:bulletEnabled val="1"/>
        </dgm:presLayoutVars>
      </dgm:prSet>
      <dgm:spPr/>
    </dgm:pt>
    <dgm:pt modelId="{BF753BD7-6AF9-457F-A9C8-5E203F801463}" type="pres">
      <dgm:prSet presAssocID="{9A2FD9E9-AE4E-496C-B260-2ECA49529250}" presName="sibTrans" presStyleLbl="sibTrans2D1" presStyleIdx="0" presStyleCnt="0"/>
      <dgm:spPr/>
    </dgm:pt>
    <dgm:pt modelId="{6AB9BB8B-1175-495C-B719-8DD2FBC51B32}" type="pres">
      <dgm:prSet presAssocID="{6FF2194E-3AED-4AFD-8740-8F4EE5E35E94}" presName="compNode" presStyleCnt="0"/>
      <dgm:spPr/>
    </dgm:pt>
    <dgm:pt modelId="{7CAE9EE4-42CD-42B5-9471-6E8785E456C5}" type="pres">
      <dgm:prSet presAssocID="{6FF2194E-3AED-4AFD-8740-8F4EE5E35E94}" presName="pictRect" presStyleLbl="node1" presStyleIdx="1" presStyleCnt="4"/>
      <dgm:spPr>
        <a:xfrm>
          <a:off x="2590584" y="129143"/>
          <a:ext cx="2350496" cy="1619492"/>
        </a:xfrm>
        <a:prstGeom prst="roundRect">
          <a:avLst/>
        </a:prstGeom>
        <a:blipFill rotWithShape="1">
          <a:blip xmlns:r="http://schemas.openxmlformats.org/officeDocument/2006/relationships" r:embed="rId2"/>
          <a:srcRect/>
          <a:stretch>
            <a:fillRect t="-12000" b="-12000"/>
          </a:stretch>
        </a:blipFill>
        <a:ln w="15875" cap="rnd" cmpd="sng" algn="ctr">
          <a:solidFill>
            <a:sysClr val="window" lastClr="FFFFFF">
              <a:hueOff val="0"/>
              <a:satOff val="0"/>
              <a:lumOff val="0"/>
              <a:alphaOff val="0"/>
            </a:sysClr>
          </a:solidFill>
          <a:prstDash val="solid"/>
        </a:ln>
        <a:effectLst/>
      </dgm:spPr>
    </dgm:pt>
    <dgm:pt modelId="{72FEFA32-3626-4343-9DC4-01316E92B84A}" type="pres">
      <dgm:prSet presAssocID="{6FF2194E-3AED-4AFD-8740-8F4EE5E35E94}" presName="textRect" presStyleLbl="revTx" presStyleIdx="1" presStyleCnt="4">
        <dgm:presLayoutVars>
          <dgm:bulletEnabled val="1"/>
        </dgm:presLayoutVars>
      </dgm:prSet>
      <dgm:spPr/>
    </dgm:pt>
    <dgm:pt modelId="{97BA735F-E8C3-44FF-AF1D-1BF1A2B2DBD0}" type="pres">
      <dgm:prSet presAssocID="{2BEF77F8-62D5-4EA4-82D3-4D885634B946}" presName="sibTrans" presStyleLbl="sibTrans2D1" presStyleIdx="0" presStyleCnt="0"/>
      <dgm:spPr/>
    </dgm:pt>
    <dgm:pt modelId="{0535F53D-9938-4B82-BF93-D60A810AE3E9}" type="pres">
      <dgm:prSet presAssocID="{C8520F90-C289-4C79-918B-7A99A3514B63}" presName="compNode" presStyleCnt="0"/>
      <dgm:spPr/>
    </dgm:pt>
    <dgm:pt modelId="{104D3FCF-0C3D-4BA5-A012-07D7556B8393}" type="pres">
      <dgm:prSet presAssocID="{C8520F90-C289-4C79-918B-7A99A3514B63}" presName="pictRect" presStyleLbl="node1" presStyleIdx="2" presStyleCnt="4"/>
      <dgm:spPr>
        <a:xfrm>
          <a:off x="5176229" y="129143"/>
          <a:ext cx="2350496" cy="1619492"/>
        </a:xfrm>
        <a:prstGeom prst="roundRect">
          <a:avLst/>
        </a:prstGeom>
        <a:blipFill rotWithShape="1">
          <a:blip xmlns:r="http://schemas.openxmlformats.org/officeDocument/2006/relationships" r:embed="rId3"/>
          <a:srcRect/>
          <a:stretch>
            <a:fillRect l="-12000" r="-12000"/>
          </a:stretch>
        </a:blipFill>
        <a:ln w="15875" cap="rnd" cmpd="sng" algn="ctr">
          <a:solidFill>
            <a:sysClr val="window" lastClr="FFFFFF">
              <a:hueOff val="0"/>
              <a:satOff val="0"/>
              <a:lumOff val="0"/>
              <a:alphaOff val="0"/>
            </a:sysClr>
          </a:solidFill>
          <a:prstDash val="solid"/>
        </a:ln>
        <a:effectLst/>
      </dgm:spPr>
    </dgm:pt>
    <dgm:pt modelId="{94ADAD08-A63E-47D7-96C9-0458C7159DA8}" type="pres">
      <dgm:prSet presAssocID="{C8520F90-C289-4C79-918B-7A99A3514B63}" presName="textRect" presStyleLbl="revTx" presStyleIdx="2" presStyleCnt="4">
        <dgm:presLayoutVars>
          <dgm:bulletEnabled val="1"/>
        </dgm:presLayoutVars>
      </dgm:prSet>
      <dgm:spPr/>
    </dgm:pt>
    <dgm:pt modelId="{3F722054-9B8D-4954-876C-9FBA4C0FB90E}" type="pres">
      <dgm:prSet presAssocID="{E7DDC75E-F0BE-48B3-912B-C8825FA3B6A0}" presName="sibTrans" presStyleLbl="sibTrans2D1" presStyleIdx="0" presStyleCnt="0"/>
      <dgm:spPr/>
    </dgm:pt>
    <dgm:pt modelId="{0900922E-621A-4BFD-A0F5-16DF978BF5DE}" type="pres">
      <dgm:prSet presAssocID="{02D2229A-B330-496F-86BA-2223BB656F49}" presName="compNode" presStyleCnt="0"/>
      <dgm:spPr/>
    </dgm:pt>
    <dgm:pt modelId="{684A0B81-F29C-4206-8885-D9B8DCE3FBBA}" type="pres">
      <dgm:prSet presAssocID="{02D2229A-B330-496F-86BA-2223BB656F49}" presName="pictRect" presStyleLbl="node1" presStyleIdx="3" presStyleCnt="4"/>
      <dgm:spPr>
        <a:xfrm>
          <a:off x="7761874" y="129143"/>
          <a:ext cx="2350496" cy="1619492"/>
        </a:xfrm>
        <a:prstGeom prst="roundRect">
          <a:avLst/>
        </a:prstGeom>
        <a:blipFill rotWithShape="1">
          <a:blip xmlns:r="http://schemas.openxmlformats.org/officeDocument/2006/relationships" r:embed="rId4"/>
          <a:srcRect/>
          <a:stretch>
            <a:fillRect l="-11000" r="-11000"/>
          </a:stretch>
        </a:blipFill>
        <a:ln w="15875" cap="rnd" cmpd="sng" algn="ctr">
          <a:solidFill>
            <a:sysClr val="window" lastClr="FFFFFF">
              <a:hueOff val="0"/>
              <a:satOff val="0"/>
              <a:lumOff val="0"/>
              <a:alphaOff val="0"/>
            </a:sysClr>
          </a:solidFill>
          <a:prstDash val="solid"/>
        </a:ln>
        <a:effectLst/>
      </dgm:spPr>
    </dgm:pt>
    <dgm:pt modelId="{45C3AB17-4ACF-4285-93B0-FF1B3E0007A7}" type="pres">
      <dgm:prSet presAssocID="{02D2229A-B330-496F-86BA-2223BB656F49}" presName="textRect" presStyleLbl="revTx" presStyleIdx="3" presStyleCnt="4">
        <dgm:presLayoutVars>
          <dgm:bulletEnabled val="1"/>
        </dgm:presLayoutVars>
      </dgm:prSet>
      <dgm:spPr/>
    </dgm:pt>
  </dgm:ptLst>
  <dgm:cxnLst>
    <dgm:cxn modelId="{894BAB21-3E43-44D7-919C-A1F538444A63}" type="presOf" srcId="{02D2229A-B330-496F-86BA-2223BB656F49}" destId="{45C3AB17-4ACF-4285-93B0-FF1B3E0007A7}" srcOrd="0" destOrd="0" presId="urn:microsoft.com/office/officeart/2005/8/layout/pList1"/>
    <dgm:cxn modelId="{CC1A196E-A44E-4AEF-9586-13973FE5BB90}" type="presOf" srcId="{D16CC1EC-C283-4B7F-ABEC-ABC8A46143F5}" destId="{D6817CD3-9B1C-4744-85D5-64337D584690}" srcOrd="0" destOrd="0" presId="urn:microsoft.com/office/officeart/2005/8/layout/pList1"/>
    <dgm:cxn modelId="{0615FB6E-08D6-4339-A626-2A7F7281D5DE}" srcId="{D16CC1EC-C283-4B7F-ABEC-ABC8A46143F5}" destId="{C8520F90-C289-4C79-918B-7A99A3514B63}" srcOrd="2" destOrd="0" parTransId="{B71E7E9B-6C17-4607-A2EB-3DE43D31DC30}" sibTransId="{E7DDC75E-F0BE-48B3-912B-C8825FA3B6A0}"/>
    <dgm:cxn modelId="{78FF7578-351E-4F21-991D-4FA7333241B4}" srcId="{D16CC1EC-C283-4B7F-ABEC-ABC8A46143F5}" destId="{02D2229A-B330-496F-86BA-2223BB656F49}" srcOrd="3" destOrd="0" parTransId="{A4933558-E67B-46B8-9300-E9E7BE4E7016}" sibTransId="{A6A354E5-10A4-443B-BD81-378E3EC8B08A}"/>
    <dgm:cxn modelId="{574BF282-95FE-41F0-BBF2-536A6BCFC3AB}" type="presOf" srcId="{E7DDC75E-F0BE-48B3-912B-C8825FA3B6A0}" destId="{3F722054-9B8D-4954-876C-9FBA4C0FB90E}" srcOrd="0" destOrd="0" presId="urn:microsoft.com/office/officeart/2005/8/layout/pList1"/>
    <dgm:cxn modelId="{CEB5D492-EEB6-444D-BF6D-2FC80C30D4E3}" type="presOf" srcId="{C8520F90-C289-4C79-918B-7A99A3514B63}" destId="{94ADAD08-A63E-47D7-96C9-0458C7159DA8}" srcOrd="0" destOrd="0" presId="urn:microsoft.com/office/officeart/2005/8/layout/pList1"/>
    <dgm:cxn modelId="{89B409A2-C4F0-4454-A4FE-1FCD7F84033E}" srcId="{D16CC1EC-C283-4B7F-ABEC-ABC8A46143F5}" destId="{6FF2194E-3AED-4AFD-8740-8F4EE5E35E94}" srcOrd="1" destOrd="0" parTransId="{A9F84A06-30B4-4D4E-8D62-83F468037C60}" sibTransId="{2BEF77F8-62D5-4EA4-82D3-4D885634B946}"/>
    <dgm:cxn modelId="{C14BC9A2-7A1B-4753-A38B-67F7546EF0BC}" srcId="{D16CC1EC-C283-4B7F-ABEC-ABC8A46143F5}" destId="{62127D21-0A99-48C0-A751-2AFEC704AFF5}" srcOrd="0" destOrd="0" parTransId="{F461DBC2-444B-4F7B-B5FA-F1BEC655FA16}" sibTransId="{9A2FD9E9-AE4E-496C-B260-2ECA49529250}"/>
    <dgm:cxn modelId="{374A5FC8-DBE7-48BB-B122-182BE04D037A}" type="presOf" srcId="{62127D21-0A99-48C0-A751-2AFEC704AFF5}" destId="{9DDAB170-7614-4CFE-9D68-806E6BB9DFD5}" srcOrd="0" destOrd="0" presId="urn:microsoft.com/office/officeart/2005/8/layout/pList1"/>
    <dgm:cxn modelId="{4AD25AD9-02F2-42F1-89A1-1B70859C7968}" type="presOf" srcId="{6FF2194E-3AED-4AFD-8740-8F4EE5E35E94}" destId="{72FEFA32-3626-4343-9DC4-01316E92B84A}" srcOrd="0" destOrd="0" presId="urn:microsoft.com/office/officeart/2005/8/layout/pList1"/>
    <dgm:cxn modelId="{013EADE0-DB72-46AA-9FA0-D4F27339DEB8}" type="presOf" srcId="{9A2FD9E9-AE4E-496C-B260-2ECA49529250}" destId="{BF753BD7-6AF9-457F-A9C8-5E203F801463}" srcOrd="0" destOrd="0" presId="urn:microsoft.com/office/officeart/2005/8/layout/pList1"/>
    <dgm:cxn modelId="{EDAD58FB-C4DB-420A-9911-1C6D8BD60102}" type="presOf" srcId="{2BEF77F8-62D5-4EA4-82D3-4D885634B946}" destId="{97BA735F-E8C3-44FF-AF1D-1BF1A2B2DBD0}" srcOrd="0" destOrd="0" presId="urn:microsoft.com/office/officeart/2005/8/layout/pList1"/>
    <dgm:cxn modelId="{8A365575-602E-40FB-AAE4-24610B279026}" type="presParOf" srcId="{D6817CD3-9B1C-4744-85D5-64337D584690}" destId="{49BF9563-0BBA-476D-A55D-A80FA2A7F5CC}" srcOrd="0" destOrd="0" presId="urn:microsoft.com/office/officeart/2005/8/layout/pList1"/>
    <dgm:cxn modelId="{402E66BF-756B-4028-87FB-0EF52C440F2A}" type="presParOf" srcId="{49BF9563-0BBA-476D-A55D-A80FA2A7F5CC}" destId="{5A014984-CB6C-40ED-8AFF-263A6C22A1B4}" srcOrd="0" destOrd="0" presId="urn:microsoft.com/office/officeart/2005/8/layout/pList1"/>
    <dgm:cxn modelId="{155B9B3A-D48E-4040-A9AC-AE34C5FDD1B0}" type="presParOf" srcId="{49BF9563-0BBA-476D-A55D-A80FA2A7F5CC}" destId="{9DDAB170-7614-4CFE-9D68-806E6BB9DFD5}" srcOrd="1" destOrd="0" presId="urn:microsoft.com/office/officeart/2005/8/layout/pList1"/>
    <dgm:cxn modelId="{23FD91DF-1B38-42B5-9528-3E2A4B5F77ED}" type="presParOf" srcId="{D6817CD3-9B1C-4744-85D5-64337D584690}" destId="{BF753BD7-6AF9-457F-A9C8-5E203F801463}" srcOrd="1" destOrd="0" presId="urn:microsoft.com/office/officeart/2005/8/layout/pList1"/>
    <dgm:cxn modelId="{49121D3F-70B7-4BF3-B9A9-6EE5FE0BE4A2}" type="presParOf" srcId="{D6817CD3-9B1C-4744-85D5-64337D584690}" destId="{6AB9BB8B-1175-495C-B719-8DD2FBC51B32}" srcOrd="2" destOrd="0" presId="urn:microsoft.com/office/officeart/2005/8/layout/pList1"/>
    <dgm:cxn modelId="{974305ED-C280-43B1-911C-75235754CCF1}" type="presParOf" srcId="{6AB9BB8B-1175-495C-B719-8DD2FBC51B32}" destId="{7CAE9EE4-42CD-42B5-9471-6E8785E456C5}" srcOrd="0" destOrd="0" presId="urn:microsoft.com/office/officeart/2005/8/layout/pList1"/>
    <dgm:cxn modelId="{204DD145-4EAB-4DFF-A347-1599FB865C36}" type="presParOf" srcId="{6AB9BB8B-1175-495C-B719-8DD2FBC51B32}" destId="{72FEFA32-3626-4343-9DC4-01316E92B84A}" srcOrd="1" destOrd="0" presId="urn:microsoft.com/office/officeart/2005/8/layout/pList1"/>
    <dgm:cxn modelId="{09460BF0-FDEA-466C-9FB4-FC54ABB03723}" type="presParOf" srcId="{D6817CD3-9B1C-4744-85D5-64337D584690}" destId="{97BA735F-E8C3-44FF-AF1D-1BF1A2B2DBD0}" srcOrd="3" destOrd="0" presId="urn:microsoft.com/office/officeart/2005/8/layout/pList1"/>
    <dgm:cxn modelId="{2E9F45CB-AB5C-4EAE-87EA-6B923AE185AC}" type="presParOf" srcId="{D6817CD3-9B1C-4744-85D5-64337D584690}" destId="{0535F53D-9938-4B82-BF93-D60A810AE3E9}" srcOrd="4" destOrd="0" presId="urn:microsoft.com/office/officeart/2005/8/layout/pList1"/>
    <dgm:cxn modelId="{1A72C39E-20F9-41F2-99A7-13B85FC7094E}" type="presParOf" srcId="{0535F53D-9938-4B82-BF93-D60A810AE3E9}" destId="{104D3FCF-0C3D-4BA5-A012-07D7556B8393}" srcOrd="0" destOrd="0" presId="urn:microsoft.com/office/officeart/2005/8/layout/pList1"/>
    <dgm:cxn modelId="{96150A93-1532-467F-B42E-51C2177FF923}" type="presParOf" srcId="{0535F53D-9938-4B82-BF93-D60A810AE3E9}" destId="{94ADAD08-A63E-47D7-96C9-0458C7159DA8}" srcOrd="1" destOrd="0" presId="urn:microsoft.com/office/officeart/2005/8/layout/pList1"/>
    <dgm:cxn modelId="{90AA4B4C-2E24-4928-94B6-7E955916C512}" type="presParOf" srcId="{D6817CD3-9B1C-4744-85D5-64337D584690}" destId="{3F722054-9B8D-4954-876C-9FBA4C0FB90E}" srcOrd="5" destOrd="0" presId="urn:microsoft.com/office/officeart/2005/8/layout/pList1"/>
    <dgm:cxn modelId="{C1E57003-0374-4C4C-9CEA-651E35BCAECD}" type="presParOf" srcId="{D6817CD3-9B1C-4744-85D5-64337D584690}" destId="{0900922E-621A-4BFD-A0F5-16DF978BF5DE}" srcOrd="6" destOrd="0" presId="urn:microsoft.com/office/officeart/2005/8/layout/pList1"/>
    <dgm:cxn modelId="{5A5B1033-4562-4712-B8E9-D17B61364601}" type="presParOf" srcId="{0900922E-621A-4BFD-A0F5-16DF978BF5DE}" destId="{684A0B81-F29C-4206-8885-D9B8DCE3FBBA}" srcOrd="0" destOrd="0" presId="urn:microsoft.com/office/officeart/2005/8/layout/pList1"/>
    <dgm:cxn modelId="{F9DE57E1-4419-403F-96CB-312DEDAD48FB}" type="presParOf" srcId="{0900922E-621A-4BFD-A0F5-16DF978BF5DE}" destId="{45C3AB17-4ACF-4285-93B0-FF1B3E0007A7}"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16CC1EC-C283-4B7F-ABEC-ABC8A46143F5}"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it-IT"/>
        </a:p>
      </dgm:t>
    </dgm:pt>
    <dgm:pt modelId="{62127D21-0A99-48C0-A751-2AFEC704AFF5}">
      <dgm:prSet phldrT="[Testo]" custT="1"/>
      <dgm:spPr>
        <a:xfrm>
          <a:off x="4939" y="1748635"/>
          <a:ext cx="2350496" cy="872034"/>
        </a:xfrm>
        <a:prstGeom prst="rect">
          <a:avLst/>
        </a:prstGeom>
        <a:noFill/>
        <a:ln>
          <a:noFill/>
        </a:ln>
        <a:effectLst/>
      </dgm:spPr>
      <dgm:t>
        <a:bodyPr/>
        <a:lstStyle/>
        <a:p>
          <a:pPr>
            <a:buClrTx/>
            <a:buSzTx/>
            <a:buFontTx/>
            <a:buNone/>
          </a:pPr>
          <a:r>
            <a:rPr lang="en-US" sz="1200" b="1" dirty="0">
              <a:solidFill>
                <a:schemeClr val="tx1"/>
              </a:solidFill>
              <a:effectLst/>
              <a:latin typeface="Arial" panose="020B0604020202020204" pitchFamily="34" charset="0"/>
              <a:cs typeface="Arial" panose="020B0604020202020204" pitchFamily="34" charset="0"/>
            </a:rPr>
            <a:t>Radioprotectors inclusion in DER</a:t>
          </a:r>
          <a:endParaRPr lang="it-IT" sz="1200" dirty="0">
            <a:solidFill>
              <a:sysClr val="window" lastClr="FFFFFF">
                <a:hueOff val="0"/>
                <a:satOff val="0"/>
                <a:lumOff val="0"/>
                <a:alphaOff val="0"/>
              </a:sysClr>
            </a:solidFill>
            <a:latin typeface="Goudy Old Style"/>
            <a:ea typeface="+mn-ea"/>
            <a:cs typeface="+mn-cs"/>
          </a:endParaRPr>
        </a:p>
      </dgm:t>
    </dgm:pt>
    <dgm:pt modelId="{F461DBC2-444B-4F7B-B5FA-F1BEC655FA16}" type="parTrans" cxnId="{C14BC9A2-7A1B-4753-A38B-67F7546EF0BC}">
      <dgm:prSet/>
      <dgm:spPr/>
      <dgm:t>
        <a:bodyPr/>
        <a:lstStyle/>
        <a:p>
          <a:endParaRPr lang="it-IT"/>
        </a:p>
      </dgm:t>
    </dgm:pt>
    <dgm:pt modelId="{9A2FD9E9-AE4E-496C-B260-2ECA49529250}" type="sibTrans" cxnId="{C14BC9A2-7A1B-4753-A38B-67F7546EF0BC}">
      <dgm:prSet/>
      <dgm:spPr/>
      <dgm:t>
        <a:bodyPr/>
        <a:lstStyle/>
        <a:p>
          <a:endParaRPr lang="it-IT"/>
        </a:p>
      </dgm:t>
    </dgm:pt>
    <dgm:pt modelId="{6FF2194E-3AED-4AFD-8740-8F4EE5E35E94}">
      <dgm:prSet phldrT="[Testo]" custT="1"/>
      <dgm:spPr>
        <a:xfrm>
          <a:off x="2590584" y="1748635"/>
          <a:ext cx="2350496" cy="872034"/>
        </a:xfrm>
        <a:prstGeom prst="rect">
          <a:avLst/>
        </a:prstGeom>
        <a:noFill/>
        <a:ln>
          <a:noFill/>
        </a:ln>
        <a:effectLst/>
      </dgm:spPr>
      <dgm:t>
        <a:bodyPr/>
        <a:lstStyle/>
        <a:p>
          <a:pPr>
            <a:buClrTx/>
            <a:buSzTx/>
            <a:buFontTx/>
            <a:buNone/>
          </a:pPr>
          <a:r>
            <a:rPr lang="en-US" sz="1200" b="1" dirty="0">
              <a:solidFill>
                <a:schemeClr val="tx1"/>
              </a:solidFill>
              <a:effectLst/>
              <a:latin typeface="Arial" panose="020B0604020202020204" pitchFamily="34" charset="0"/>
              <a:cs typeface="Arial" panose="020B0604020202020204" pitchFamily="34" charset="0"/>
            </a:rPr>
            <a:t>Individual Radio Susceptibility</a:t>
          </a:r>
          <a:endParaRPr lang="it-IT" sz="1200" dirty="0">
            <a:solidFill>
              <a:sysClr val="window" lastClr="FFFFFF">
                <a:hueOff val="0"/>
                <a:satOff val="0"/>
                <a:lumOff val="0"/>
                <a:alphaOff val="0"/>
              </a:sysClr>
            </a:solidFill>
            <a:latin typeface="Goudy Old Style"/>
            <a:ea typeface="+mn-ea"/>
            <a:cs typeface="+mn-cs"/>
          </a:endParaRPr>
        </a:p>
      </dgm:t>
    </dgm:pt>
    <dgm:pt modelId="{A9F84A06-30B4-4D4E-8D62-83F468037C60}" type="parTrans" cxnId="{89B409A2-C4F0-4454-A4FE-1FCD7F84033E}">
      <dgm:prSet/>
      <dgm:spPr/>
      <dgm:t>
        <a:bodyPr/>
        <a:lstStyle/>
        <a:p>
          <a:endParaRPr lang="it-IT"/>
        </a:p>
      </dgm:t>
    </dgm:pt>
    <dgm:pt modelId="{2BEF77F8-62D5-4EA4-82D3-4D885634B946}" type="sibTrans" cxnId="{89B409A2-C4F0-4454-A4FE-1FCD7F84033E}">
      <dgm:prSet/>
      <dgm:spPr/>
      <dgm:t>
        <a:bodyPr/>
        <a:lstStyle/>
        <a:p>
          <a:endParaRPr lang="it-IT"/>
        </a:p>
      </dgm:t>
    </dgm:pt>
    <dgm:pt modelId="{C8520F90-C289-4C79-918B-7A99A3514B63}">
      <dgm:prSet phldrT="[Testo]" custT="1"/>
      <dgm:spPr>
        <a:xfrm>
          <a:off x="5176229" y="1748635"/>
          <a:ext cx="2350496" cy="872034"/>
        </a:xfrm>
        <a:prstGeom prst="rect">
          <a:avLst/>
        </a:prstGeom>
        <a:noFill/>
        <a:ln>
          <a:noFill/>
        </a:ln>
        <a:effectLst/>
      </dgm:spPr>
      <dgm:t>
        <a:bodyPr/>
        <a:lstStyle/>
        <a:p>
          <a:pPr>
            <a:buClrTx/>
            <a:buSzTx/>
            <a:buFontTx/>
            <a:buNone/>
          </a:pPr>
          <a:r>
            <a:rPr lang="en-US" sz="1200" b="1" dirty="0">
              <a:solidFill>
                <a:schemeClr val="tx1"/>
              </a:solidFill>
              <a:effectLst/>
              <a:latin typeface="Arial" panose="020B0604020202020204" pitchFamily="34" charset="0"/>
              <a:cs typeface="Arial" panose="020B0604020202020204" pitchFamily="34" charset="0"/>
            </a:rPr>
            <a:t>Dose-Effects Model Integration Platform</a:t>
          </a:r>
          <a:endParaRPr lang="it-IT" sz="1200" dirty="0">
            <a:solidFill>
              <a:sysClr val="window" lastClr="FFFFFF">
                <a:hueOff val="0"/>
                <a:satOff val="0"/>
                <a:lumOff val="0"/>
                <a:alphaOff val="0"/>
              </a:sysClr>
            </a:solidFill>
            <a:latin typeface="Goudy Old Style"/>
            <a:ea typeface="+mn-ea"/>
            <a:cs typeface="+mn-cs"/>
          </a:endParaRPr>
        </a:p>
      </dgm:t>
    </dgm:pt>
    <dgm:pt modelId="{B71E7E9B-6C17-4607-A2EB-3DE43D31DC30}" type="parTrans" cxnId="{0615FB6E-08D6-4339-A626-2A7F7281D5DE}">
      <dgm:prSet/>
      <dgm:spPr/>
      <dgm:t>
        <a:bodyPr/>
        <a:lstStyle/>
        <a:p>
          <a:endParaRPr lang="it-IT"/>
        </a:p>
      </dgm:t>
    </dgm:pt>
    <dgm:pt modelId="{E7DDC75E-F0BE-48B3-912B-C8825FA3B6A0}" type="sibTrans" cxnId="{0615FB6E-08D6-4339-A626-2A7F7281D5DE}">
      <dgm:prSet/>
      <dgm:spPr/>
      <dgm:t>
        <a:bodyPr/>
        <a:lstStyle/>
        <a:p>
          <a:endParaRPr lang="it-IT"/>
        </a:p>
      </dgm:t>
    </dgm:pt>
    <dgm:pt modelId="{02D2229A-B330-496F-86BA-2223BB656F49}">
      <dgm:prSet phldrT="[Testo]" custT="1"/>
      <dgm:spPr>
        <a:xfrm>
          <a:off x="7761874" y="1748635"/>
          <a:ext cx="2350496" cy="872034"/>
        </a:xfrm>
        <a:prstGeom prst="rect">
          <a:avLst/>
        </a:prstGeom>
        <a:noFill/>
        <a:ln>
          <a:noFill/>
        </a:ln>
        <a:effectLst/>
      </dgm:spPr>
      <dgm:t>
        <a:bodyPr/>
        <a:lstStyle/>
        <a:p>
          <a:pPr>
            <a:buNone/>
          </a:pPr>
          <a:r>
            <a:rPr lang="en-US" sz="1200" b="1" dirty="0">
              <a:solidFill>
                <a:schemeClr val="tx1"/>
              </a:solidFill>
              <a:effectLst/>
              <a:latin typeface="Arial" panose="020B0604020202020204" pitchFamily="34" charset="0"/>
              <a:cs typeface="Arial" panose="020B0604020202020204" pitchFamily="34" charset="0"/>
            </a:rPr>
            <a:t>Synergy with Astroparticle Experiments</a:t>
          </a:r>
          <a:endParaRPr lang="it-IT" sz="1200" dirty="0">
            <a:solidFill>
              <a:sysClr val="window" lastClr="FFFFFF">
                <a:hueOff val="0"/>
                <a:satOff val="0"/>
                <a:lumOff val="0"/>
                <a:alphaOff val="0"/>
              </a:sysClr>
            </a:solidFill>
            <a:latin typeface="Goudy Old Style"/>
            <a:ea typeface="+mn-ea"/>
            <a:cs typeface="+mn-cs"/>
          </a:endParaRPr>
        </a:p>
      </dgm:t>
    </dgm:pt>
    <dgm:pt modelId="{A4933558-E67B-46B8-9300-E9E7BE4E7016}" type="parTrans" cxnId="{78FF7578-351E-4F21-991D-4FA7333241B4}">
      <dgm:prSet/>
      <dgm:spPr/>
      <dgm:t>
        <a:bodyPr/>
        <a:lstStyle/>
        <a:p>
          <a:endParaRPr lang="it-IT"/>
        </a:p>
      </dgm:t>
    </dgm:pt>
    <dgm:pt modelId="{A6A354E5-10A4-443B-BD81-378E3EC8B08A}" type="sibTrans" cxnId="{78FF7578-351E-4F21-991D-4FA7333241B4}">
      <dgm:prSet/>
      <dgm:spPr/>
      <dgm:t>
        <a:bodyPr/>
        <a:lstStyle/>
        <a:p>
          <a:endParaRPr lang="it-IT"/>
        </a:p>
      </dgm:t>
    </dgm:pt>
    <dgm:pt modelId="{D6817CD3-9B1C-4744-85D5-64337D584690}" type="pres">
      <dgm:prSet presAssocID="{D16CC1EC-C283-4B7F-ABEC-ABC8A46143F5}" presName="Name0" presStyleCnt="0">
        <dgm:presLayoutVars>
          <dgm:dir/>
          <dgm:resizeHandles val="exact"/>
        </dgm:presLayoutVars>
      </dgm:prSet>
      <dgm:spPr/>
    </dgm:pt>
    <dgm:pt modelId="{49BF9563-0BBA-476D-A55D-A80FA2A7F5CC}" type="pres">
      <dgm:prSet presAssocID="{62127D21-0A99-48C0-A751-2AFEC704AFF5}" presName="compNode" presStyleCnt="0"/>
      <dgm:spPr/>
    </dgm:pt>
    <dgm:pt modelId="{5A014984-CB6C-40ED-8AFF-263A6C22A1B4}" type="pres">
      <dgm:prSet presAssocID="{62127D21-0A99-48C0-A751-2AFEC704AFF5}" presName="pictRect" presStyleLbl="node1" presStyleIdx="0" presStyleCnt="4"/>
      <dgm:spPr>
        <a:xfrm>
          <a:off x="4939" y="129143"/>
          <a:ext cx="2350496" cy="1619492"/>
        </a:xfrm>
        <a:prstGeom prst="roundRect">
          <a:avLst/>
        </a:prstGeom>
        <a:blipFill rotWithShape="1">
          <a:blip xmlns:r="http://schemas.openxmlformats.org/officeDocument/2006/relationships" r:embed="rId1" cstate="screen">
            <a:extLst>
              <a:ext uri="{28A0092B-C50C-407E-A947-70E740481C1C}">
                <a14:useLocalDpi xmlns:a14="http://schemas.microsoft.com/office/drawing/2010/main" val="0"/>
              </a:ext>
            </a:extLst>
          </a:blip>
          <a:srcRect/>
          <a:stretch>
            <a:fillRect t="-59000" b="-59000"/>
          </a:stretch>
        </a:blipFill>
        <a:ln w="15875" cap="rnd" cmpd="sng" algn="ctr">
          <a:solidFill>
            <a:sysClr val="window" lastClr="FFFFFF">
              <a:hueOff val="0"/>
              <a:satOff val="0"/>
              <a:lumOff val="0"/>
              <a:alphaOff val="0"/>
            </a:sysClr>
          </a:solidFill>
          <a:prstDash val="solid"/>
        </a:ln>
        <a:effectLst/>
      </dgm:spPr>
    </dgm:pt>
    <dgm:pt modelId="{9DDAB170-7614-4CFE-9D68-806E6BB9DFD5}" type="pres">
      <dgm:prSet presAssocID="{62127D21-0A99-48C0-A751-2AFEC704AFF5}" presName="textRect" presStyleLbl="revTx" presStyleIdx="0" presStyleCnt="4">
        <dgm:presLayoutVars>
          <dgm:bulletEnabled val="1"/>
        </dgm:presLayoutVars>
      </dgm:prSet>
      <dgm:spPr/>
    </dgm:pt>
    <dgm:pt modelId="{BF753BD7-6AF9-457F-A9C8-5E203F801463}" type="pres">
      <dgm:prSet presAssocID="{9A2FD9E9-AE4E-496C-B260-2ECA49529250}" presName="sibTrans" presStyleLbl="sibTrans2D1" presStyleIdx="0" presStyleCnt="0"/>
      <dgm:spPr/>
    </dgm:pt>
    <dgm:pt modelId="{6AB9BB8B-1175-495C-B719-8DD2FBC51B32}" type="pres">
      <dgm:prSet presAssocID="{6FF2194E-3AED-4AFD-8740-8F4EE5E35E94}" presName="compNode" presStyleCnt="0"/>
      <dgm:spPr/>
    </dgm:pt>
    <dgm:pt modelId="{7CAE9EE4-42CD-42B5-9471-6E8785E456C5}" type="pres">
      <dgm:prSet presAssocID="{6FF2194E-3AED-4AFD-8740-8F4EE5E35E94}" presName="pictRect" presStyleLbl="node1" presStyleIdx="1" presStyleCnt="4"/>
      <dgm:spPr>
        <a:xfrm>
          <a:off x="2590584" y="129143"/>
          <a:ext cx="2350496" cy="1619492"/>
        </a:xfrm>
        <a:prstGeom prst="roundRect">
          <a:avLst/>
        </a:prstGeom>
        <a:blipFill rotWithShape="1">
          <a:blip xmlns:r="http://schemas.openxmlformats.org/officeDocument/2006/relationships" r:embed="rId2"/>
          <a:srcRect/>
          <a:stretch>
            <a:fillRect t="-4000" b="-4000"/>
          </a:stretch>
        </a:blipFill>
        <a:ln w="15875" cap="rnd" cmpd="sng" algn="ctr">
          <a:solidFill>
            <a:sysClr val="window" lastClr="FFFFFF">
              <a:hueOff val="0"/>
              <a:satOff val="0"/>
              <a:lumOff val="0"/>
              <a:alphaOff val="0"/>
            </a:sysClr>
          </a:solidFill>
          <a:prstDash val="solid"/>
        </a:ln>
        <a:effectLst/>
      </dgm:spPr>
    </dgm:pt>
    <dgm:pt modelId="{72FEFA32-3626-4343-9DC4-01316E92B84A}" type="pres">
      <dgm:prSet presAssocID="{6FF2194E-3AED-4AFD-8740-8F4EE5E35E94}" presName="textRect" presStyleLbl="revTx" presStyleIdx="1" presStyleCnt="4">
        <dgm:presLayoutVars>
          <dgm:bulletEnabled val="1"/>
        </dgm:presLayoutVars>
      </dgm:prSet>
      <dgm:spPr/>
    </dgm:pt>
    <dgm:pt modelId="{97BA735F-E8C3-44FF-AF1D-1BF1A2B2DBD0}" type="pres">
      <dgm:prSet presAssocID="{2BEF77F8-62D5-4EA4-82D3-4D885634B946}" presName="sibTrans" presStyleLbl="sibTrans2D1" presStyleIdx="0" presStyleCnt="0"/>
      <dgm:spPr/>
    </dgm:pt>
    <dgm:pt modelId="{0535F53D-9938-4B82-BF93-D60A810AE3E9}" type="pres">
      <dgm:prSet presAssocID="{C8520F90-C289-4C79-918B-7A99A3514B63}" presName="compNode" presStyleCnt="0"/>
      <dgm:spPr/>
    </dgm:pt>
    <dgm:pt modelId="{104D3FCF-0C3D-4BA5-A012-07D7556B8393}" type="pres">
      <dgm:prSet presAssocID="{C8520F90-C289-4C79-918B-7A99A3514B63}" presName="pictRect" presStyleLbl="node1" presStyleIdx="2" presStyleCnt="4"/>
      <dgm:spPr>
        <a:xfrm>
          <a:off x="5176229" y="129143"/>
          <a:ext cx="2350496" cy="1619492"/>
        </a:xfrm>
        <a:prstGeom prst="roundRect">
          <a:avLst/>
        </a:prstGeom>
        <a:blipFill rotWithShape="1">
          <a:blip xmlns:r="http://schemas.openxmlformats.org/officeDocument/2006/relationships" r:embed="rId3"/>
          <a:srcRect/>
          <a:stretch>
            <a:fillRect l="-15000" r="-15000"/>
          </a:stretch>
        </a:blipFill>
        <a:ln w="15875" cap="rnd" cmpd="sng" algn="ctr">
          <a:solidFill>
            <a:sysClr val="window" lastClr="FFFFFF">
              <a:hueOff val="0"/>
              <a:satOff val="0"/>
              <a:lumOff val="0"/>
              <a:alphaOff val="0"/>
            </a:sysClr>
          </a:solidFill>
          <a:prstDash val="solid"/>
        </a:ln>
        <a:effectLst/>
      </dgm:spPr>
    </dgm:pt>
    <dgm:pt modelId="{94ADAD08-A63E-47D7-96C9-0458C7159DA8}" type="pres">
      <dgm:prSet presAssocID="{C8520F90-C289-4C79-918B-7A99A3514B63}" presName="textRect" presStyleLbl="revTx" presStyleIdx="2" presStyleCnt="4">
        <dgm:presLayoutVars>
          <dgm:bulletEnabled val="1"/>
        </dgm:presLayoutVars>
      </dgm:prSet>
      <dgm:spPr/>
    </dgm:pt>
    <dgm:pt modelId="{3F722054-9B8D-4954-876C-9FBA4C0FB90E}" type="pres">
      <dgm:prSet presAssocID="{E7DDC75E-F0BE-48B3-912B-C8825FA3B6A0}" presName="sibTrans" presStyleLbl="sibTrans2D1" presStyleIdx="0" presStyleCnt="0"/>
      <dgm:spPr/>
    </dgm:pt>
    <dgm:pt modelId="{0900922E-621A-4BFD-A0F5-16DF978BF5DE}" type="pres">
      <dgm:prSet presAssocID="{02D2229A-B330-496F-86BA-2223BB656F49}" presName="compNode" presStyleCnt="0"/>
      <dgm:spPr/>
    </dgm:pt>
    <dgm:pt modelId="{684A0B81-F29C-4206-8885-D9B8DCE3FBBA}" type="pres">
      <dgm:prSet presAssocID="{02D2229A-B330-496F-86BA-2223BB656F49}" presName="pictRect" presStyleLbl="node1" presStyleIdx="3" presStyleCnt="4"/>
      <dgm:spPr>
        <a:xfrm>
          <a:off x="7761874" y="129143"/>
          <a:ext cx="2350496" cy="1619492"/>
        </a:xfrm>
        <a:prstGeom prst="roundRect">
          <a:avLst/>
        </a:prstGeom>
        <a:blipFill rotWithShape="1">
          <a:blip xmlns:r="http://schemas.openxmlformats.org/officeDocument/2006/relationships" r:embed="rId4"/>
          <a:srcRect/>
          <a:stretch>
            <a:fillRect l="-14000" r="-14000"/>
          </a:stretch>
        </a:blipFill>
        <a:ln w="15875" cap="rnd" cmpd="sng" algn="ctr">
          <a:solidFill>
            <a:sysClr val="window" lastClr="FFFFFF">
              <a:hueOff val="0"/>
              <a:satOff val="0"/>
              <a:lumOff val="0"/>
              <a:alphaOff val="0"/>
            </a:sysClr>
          </a:solidFill>
          <a:prstDash val="solid"/>
        </a:ln>
        <a:effectLst/>
      </dgm:spPr>
    </dgm:pt>
    <dgm:pt modelId="{45C3AB17-4ACF-4285-93B0-FF1B3E0007A7}" type="pres">
      <dgm:prSet presAssocID="{02D2229A-B330-496F-86BA-2223BB656F49}" presName="textRect" presStyleLbl="revTx" presStyleIdx="3" presStyleCnt="4">
        <dgm:presLayoutVars>
          <dgm:bulletEnabled val="1"/>
        </dgm:presLayoutVars>
      </dgm:prSet>
      <dgm:spPr/>
    </dgm:pt>
  </dgm:ptLst>
  <dgm:cxnLst>
    <dgm:cxn modelId="{894BAB21-3E43-44D7-919C-A1F538444A63}" type="presOf" srcId="{02D2229A-B330-496F-86BA-2223BB656F49}" destId="{45C3AB17-4ACF-4285-93B0-FF1B3E0007A7}" srcOrd="0" destOrd="0" presId="urn:microsoft.com/office/officeart/2005/8/layout/pList1"/>
    <dgm:cxn modelId="{CC1A196E-A44E-4AEF-9586-13973FE5BB90}" type="presOf" srcId="{D16CC1EC-C283-4B7F-ABEC-ABC8A46143F5}" destId="{D6817CD3-9B1C-4744-85D5-64337D584690}" srcOrd="0" destOrd="0" presId="urn:microsoft.com/office/officeart/2005/8/layout/pList1"/>
    <dgm:cxn modelId="{0615FB6E-08D6-4339-A626-2A7F7281D5DE}" srcId="{D16CC1EC-C283-4B7F-ABEC-ABC8A46143F5}" destId="{C8520F90-C289-4C79-918B-7A99A3514B63}" srcOrd="2" destOrd="0" parTransId="{B71E7E9B-6C17-4607-A2EB-3DE43D31DC30}" sibTransId="{E7DDC75E-F0BE-48B3-912B-C8825FA3B6A0}"/>
    <dgm:cxn modelId="{78FF7578-351E-4F21-991D-4FA7333241B4}" srcId="{D16CC1EC-C283-4B7F-ABEC-ABC8A46143F5}" destId="{02D2229A-B330-496F-86BA-2223BB656F49}" srcOrd="3" destOrd="0" parTransId="{A4933558-E67B-46B8-9300-E9E7BE4E7016}" sibTransId="{A6A354E5-10A4-443B-BD81-378E3EC8B08A}"/>
    <dgm:cxn modelId="{574BF282-95FE-41F0-BBF2-536A6BCFC3AB}" type="presOf" srcId="{E7DDC75E-F0BE-48B3-912B-C8825FA3B6A0}" destId="{3F722054-9B8D-4954-876C-9FBA4C0FB90E}" srcOrd="0" destOrd="0" presId="urn:microsoft.com/office/officeart/2005/8/layout/pList1"/>
    <dgm:cxn modelId="{CEB5D492-EEB6-444D-BF6D-2FC80C30D4E3}" type="presOf" srcId="{C8520F90-C289-4C79-918B-7A99A3514B63}" destId="{94ADAD08-A63E-47D7-96C9-0458C7159DA8}" srcOrd="0" destOrd="0" presId="urn:microsoft.com/office/officeart/2005/8/layout/pList1"/>
    <dgm:cxn modelId="{89B409A2-C4F0-4454-A4FE-1FCD7F84033E}" srcId="{D16CC1EC-C283-4B7F-ABEC-ABC8A46143F5}" destId="{6FF2194E-3AED-4AFD-8740-8F4EE5E35E94}" srcOrd="1" destOrd="0" parTransId="{A9F84A06-30B4-4D4E-8D62-83F468037C60}" sibTransId="{2BEF77F8-62D5-4EA4-82D3-4D885634B946}"/>
    <dgm:cxn modelId="{C14BC9A2-7A1B-4753-A38B-67F7546EF0BC}" srcId="{D16CC1EC-C283-4B7F-ABEC-ABC8A46143F5}" destId="{62127D21-0A99-48C0-A751-2AFEC704AFF5}" srcOrd="0" destOrd="0" parTransId="{F461DBC2-444B-4F7B-B5FA-F1BEC655FA16}" sibTransId="{9A2FD9E9-AE4E-496C-B260-2ECA49529250}"/>
    <dgm:cxn modelId="{374A5FC8-DBE7-48BB-B122-182BE04D037A}" type="presOf" srcId="{62127D21-0A99-48C0-A751-2AFEC704AFF5}" destId="{9DDAB170-7614-4CFE-9D68-806E6BB9DFD5}" srcOrd="0" destOrd="0" presId="urn:microsoft.com/office/officeart/2005/8/layout/pList1"/>
    <dgm:cxn modelId="{4AD25AD9-02F2-42F1-89A1-1B70859C7968}" type="presOf" srcId="{6FF2194E-3AED-4AFD-8740-8F4EE5E35E94}" destId="{72FEFA32-3626-4343-9DC4-01316E92B84A}" srcOrd="0" destOrd="0" presId="urn:microsoft.com/office/officeart/2005/8/layout/pList1"/>
    <dgm:cxn modelId="{013EADE0-DB72-46AA-9FA0-D4F27339DEB8}" type="presOf" srcId="{9A2FD9E9-AE4E-496C-B260-2ECA49529250}" destId="{BF753BD7-6AF9-457F-A9C8-5E203F801463}" srcOrd="0" destOrd="0" presId="urn:microsoft.com/office/officeart/2005/8/layout/pList1"/>
    <dgm:cxn modelId="{EDAD58FB-C4DB-420A-9911-1C6D8BD60102}" type="presOf" srcId="{2BEF77F8-62D5-4EA4-82D3-4D885634B946}" destId="{97BA735F-E8C3-44FF-AF1D-1BF1A2B2DBD0}" srcOrd="0" destOrd="0" presId="urn:microsoft.com/office/officeart/2005/8/layout/pList1"/>
    <dgm:cxn modelId="{8A365575-602E-40FB-AAE4-24610B279026}" type="presParOf" srcId="{D6817CD3-9B1C-4744-85D5-64337D584690}" destId="{49BF9563-0BBA-476D-A55D-A80FA2A7F5CC}" srcOrd="0" destOrd="0" presId="urn:microsoft.com/office/officeart/2005/8/layout/pList1"/>
    <dgm:cxn modelId="{402E66BF-756B-4028-87FB-0EF52C440F2A}" type="presParOf" srcId="{49BF9563-0BBA-476D-A55D-A80FA2A7F5CC}" destId="{5A014984-CB6C-40ED-8AFF-263A6C22A1B4}" srcOrd="0" destOrd="0" presId="urn:microsoft.com/office/officeart/2005/8/layout/pList1"/>
    <dgm:cxn modelId="{155B9B3A-D48E-4040-A9AC-AE34C5FDD1B0}" type="presParOf" srcId="{49BF9563-0BBA-476D-A55D-A80FA2A7F5CC}" destId="{9DDAB170-7614-4CFE-9D68-806E6BB9DFD5}" srcOrd="1" destOrd="0" presId="urn:microsoft.com/office/officeart/2005/8/layout/pList1"/>
    <dgm:cxn modelId="{23FD91DF-1B38-42B5-9528-3E2A4B5F77ED}" type="presParOf" srcId="{D6817CD3-9B1C-4744-85D5-64337D584690}" destId="{BF753BD7-6AF9-457F-A9C8-5E203F801463}" srcOrd="1" destOrd="0" presId="urn:microsoft.com/office/officeart/2005/8/layout/pList1"/>
    <dgm:cxn modelId="{49121D3F-70B7-4BF3-B9A9-6EE5FE0BE4A2}" type="presParOf" srcId="{D6817CD3-9B1C-4744-85D5-64337D584690}" destId="{6AB9BB8B-1175-495C-B719-8DD2FBC51B32}" srcOrd="2" destOrd="0" presId="urn:microsoft.com/office/officeart/2005/8/layout/pList1"/>
    <dgm:cxn modelId="{974305ED-C280-43B1-911C-75235754CCF1}" type="presParOf" srcId="{6AB9BB8B-1175-495C-B719-8DD2FBC51B32}" destId="{7CAE9EE4-42CD-42B5-9471-6E8785E456C5}" srcOrd="0" destOrd="0" presId="urn:microsoft.com/office/officeart/2005/8/layout/pList1"/>
    <dgm:cxn modelId="{204DD145-4EAB-4DFF-A347-1599FB865C36}" type="presParOf" srcId="{6AB9BB8B-1175-495C-B719-8DD2FBC51B32}" destId="{72FEFA32-3626-4343-9DC4-01316E92B84A}" srcOrd="1" destOrd="0" presId="urn:microsoft.com/office/officeart/2005/8/layout/pList1"/>
    <dgm:cxn modelId="{09460BF0-FDEA-466C-9FB4-FC54ABB03723}" type="presParOf" srcId="{D6817CD3-9B1C-4744-85D5-64337D584690}" destId="{97BA735F-E8C3-44FF-AF1D-1BF1A2B2DBD0}" srcOrd="3" destOrd="0" presId="urn:microsoft.com/office/officeart/2005/8/layout/pList1"/>
    <dgm:cxn modelId="{2E9F45CB-AB5C-4EAE-87EA-6B923AE185AC}" type="presParOf" srcId="{D6817CD3-9B1C-4744-85D5-64337D584690}" destId="{0535F53D-9938-4B82-BF93-D60A810AE3E9}" srcOrd="4" destOrd="0" presId="urn:microsoft.com/office/officeart/2005/8/layout/pList1"/>
    <dgm:cxn modelId="{1A72C39E-20F9-41F2-99A7-13B85FC7094E}" type="presParOf" srcId="{0535F53D-9938-4B82-BF93-D60A810AE3E9}" destId="{104D3FCF-0C3D-4BA5-A012-07D7556B8393}" srcOrd="0" destOrd="0" presId="urn:microsoft.com/office/officeart/2005/8/layout/pList1"/>
    <dgm:cxn modelId="{96150A93-1532-467F-B42E-51C2177FF923}" type="presParOf" srcId="{0535F53D-9938-4B82-BF93-D60A810AE3E9}" destId="{94ADAD08-A63E-47D7-96C9-0458C7159DA8}" srcOrd="1" destOrd="0" presId="urn:microsoft.com/office/officeart/2005/8/layout/pList1"/>
    <dgm:cxn modelId="{90AA4B4C-2E24-4928-94B6-7E955916C512}" type="presParOf" srcId="{D6817CD3-9B1C-4744-85D5-64337D584690}" destId="{3F722054-9B8D-4954-876C-9FBA4C0FB90E}" srcOrd="5" destOrd="0" presId="urn:microsoft.com/office/officeart/2005/8/layout/pList1"/>
    <dgm:cxn modelId="{C1E57003-0374-4C4C-9CEA-651E35BCAECD}" type="presParOf" srcId="{D6817CD3-9B1C-4744-85D5-64337D584690}" destId="{0900922E-621A-4BFD-A0F5-16DF978BF5DE}" srcOrd="6" destOrd="0" presId="urn:microsoft.com/office/officeart/2005/8/layout/pList1"/>
    <dgm:cxn modelId="{5A5B1033-4562-4712-B8E9-D17B61364601}" type="presParOf" srcId="{0900922E-621A-4BFD-A0F5-16DF978BF5DE}" destId="{684A0B81-F29C-4206-8885-D9B8DCE3FBBA}" srcOrd="0" destOrd="0" presId="urn:microsoft.com/office/officeart/2005/8/layout/pList1"/>
    <dgm:cxn modelId="{F9DE57E1-4419-403F-96CB-312DEDAD48FB}" type="presParOf" srcId="{0900922E-621A-4BFD-A0F5-16DF978BF5DE}" destId="{45C3AB17-4ACF-4285-93B0-FF1B3E0007A7}" srcOrd="1" destOrd="0" presId="urn:microsoft.com/office/officeart/2005/8/layout/p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D1BCF9F-D991-43F9-8576-645CD2D4F19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it-IT"/>
        </a:p>
      </dgm:t>
    </dgm:pt>
    <dgm:pt modelId="{179DEB53-588A-4A42-B563-F4F8B26FD4CF}">
      <dgm:prSet phldrT="[Testo]" custT="1"/>
      <dgm:spPr>
        <a:solidFill>
          <a:srgbClr val="F0A22E"/>
        </a:solidFill>
      </dgm:spPr>
      <dgm:t>
        <a:bodyPr/>
        <a:lstStyle/>
        <a:p>
          <a:r>
            <a:rPr lang="it-IT" sz="1800" b="1" dirty="0">
              <a:solidFill>
                <a:srgbClr val="7030A0"/>
              </a:solidFill>
              <a:effectLst/>
              <a:latin typeface="Abadi" panose="020B0604020104020204" pitchFamily="34" charset="0"/>
            </a:rPr>
            <a:t>User Interface</a:t>
          </a:r>
        </a:p>
      </dgm:t>
    </dgm:pt>
    <dgm:pt modelId="{E68CB0C3-A16C-4751-8E2C-EA45D606CA41}" type="parTrans" cxnId="{A4DEBE02-2394-45E7-B92A-3346910D81E5}">
      <dgm:prSet/>
      <dgm:spPr/>
      <dgm:t>
        <a:bodyPr/>
        <a:lstStyle/>
        <a:p>
          <a:endParaRPr lang="it-IT" sz="1200">
            <a:latin typeface="Abadi" panose="020B0604020104020204" pitchFamily="34" charset="0"/>
          </a:endParaRPr>
        </a:p>
      </dgm:t>
    </dgm:pt>
    <dgm:pt modelId="{96F59D50-A5B0-4999-9430-1FF7A8040082}" type="sibTrans" cxnId="{A4DEBE02-2394-45E7-B92A-3346910D81E5}">
      <dgm:prSet/>
      <dgm:spPr/>
      <dgm:t>
        <a:bodyPr/>
        <a:lstStyle/>
        <a:p>
          <a:endParaRPr lang="it-IT" sz="1200">
            <a:latin typeface="Abadi" panose="020B0604020104020204" pitchFamily="34" charset="0"/>
          </a:endParaRPr>
        </a:p>
      </dgm:t>
    </dgm:pt>
    <dgm:pt modelId="{5CB4495E-5CED-4857-A041-AAA77027DF33}">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r>
            <a:rPr lang="it-IT" sz="1100" b="1" kern="1200" dirty="0">
              <a:solidFill>
                <a:srgbClr val="7030A0"/>
              </a:solidFill>
              <a:effectLst/>
              <a:latin typeface="Abadi" panose="020B0604020104020204" pitchFamily="34" charset="0"/>
            </a:rPr>
            <a:t>Experiment </a:t>
          </a:r>
        </a:p>
        <a:p>
          <a:r>
            <a:rPr lang="it-IT" sz="1100" b="1" kern="1200" dirty="0" err="1">
              <a:solidFill>
                <a:srgbClr val="7030A0"/>
              </a:solidFill>
              <a:effectLst/>
              <a:latin typeface="Abadi" panose="020B0604020104020204" pitchFamily="34" charset="0"/>
            </a:rPr>
            <a:t>type</a:t>
          </a:r>
          <a:endParaRPr lang="it-IT" sz="1100" b="1" kern="1200" dirty="0">
            <a:solidFill>
              <a:srgbClr val="7030A0"/>
            </a:solidFill>
            <a:effectLst/>
            <a:latin typeface="Abadi" panose="020B0604020104020204" pitchFamily="34" charset="0"/>
          </a:endParaRPr>
        </a:p>
      </dgm:t>
    </dgm:pt>
    <dgm:pt modelId="{BE974A44-8FA0-40E0-8A26-087410BC0973}" type="parTrans" cxnId="{073E45C2-A9B7-4B09-8D2B-B7FC95FDDFE3}">
      <dgm:prSet/>
      <dgm:spPr/>
      <dgm:t>
        <a:bodyPr/>
        <a:lstStyle/>
        <a:p>
          <a:endParaRPr lang="it-IT" sz="1200">
            <a:latin typeface="Abadi" panose="020B0604020104020204" pitchFamily="34" charset="0"/>
          </a:endParaRPr>
        </a:p>
      </dgm:t>
    </dgm:pt>
    <dgm:pt modelId="{767F3CA9-F932-4E35-97EF-56ECC4A82BFB}" type="sibTrans" cxnId="{073E45C2-A9B7-4B09-8D2B-B7FC95FDDFE3}">
      <dgm:prSet/>
      <dgm:spPr/>
      <dgm:t>
        <a:bodyPr/>
        <a:lstStyle/>
        <a:p>
          <a:endParaRPr lang="it-IT" sz="1200">
            <a:latin typeface="Abadi" panose="020B0604020104020204" pitchFamily="34" charset="0"/>
          </a:endParaRPr>
        </a:p>
      </dgm:t>
    </dgm:pt>
    <dgm:pt modelId="{C4F936EA-5846-4666-B372-7E46B4CDD467}">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1778000">
            <a:lnSpc>
              <a:spcPct val="90000"/>
            </a:lnSpc>
            <a:spcBef>
              <a:spcPct val="0"/>
            </a:spcBef>
            <a:spcAft>
              <a:spcPct val="35000"/>
            </a:spcAft>
            <a:buNone/>
          </a:pPr>
          <a:r>
            <a:rPr lang="it-IT" sz="1100" b="1" kern="1200" dirty="0" err="1">
              <a:solidFill>
                <a:srgbClr val="7030A0"/>
              </a:solidFill>
              <a:effectLst/>
              <a:latin typeface="Abadi" panose="020B0604020104020204" pitchFamily="34" charset="0"/>
              <a:ea typeface="+mn-ea"/>
              <a:cs typeface="+mn-cs"/>
            </a:rPr>
            <a:t>Radiobiology</a:t>
          </a:r>
          <a:r>
            <a:rPr lang="it-IT" sz="1100" b="1" kern="1200" dirty="0">
              <a:solidFill>
                <a:srgbClr val="7030A0"/>
              </a:solidFill>
              <a:effectLst/>
              <a:latin typeface="Abadi" panose="020B0604020104020204" pitchFamily="34" charset="0"/>
              <a:ea typeface="+mn-ea"/>
              <a:cs typeface="+mn-cs"/>
            </a:rPr>
            <a:t> Models’ Library</a:t>
          </a:r>
        </a:p>
      </dgm:t>
    </dgm:pt>
    <dgm:pt modelId="{377B141B-43D5-4B90-A7E1-F053E40876DA}" type="parTrans" cxnId="{651F71B8-6137-4EC6-9594-BB18EFA534E9}">
      <dgm:prSet/>
      <dgm:spPr/>
      <dgm:t>
        <a:bodyPr/>
        <a:lstStyle/>
        <a:p>
          <a:endParaRPr lang="it-IT" sz="1200">
            <a:latin typeface="Abadi" panose="020B0604020104020204" pitchFamily="34" charset="0"/>
          </a:endParaRPr>
        </a:p>
      </dgm:t>
    </dgm:pt>
    <dgm:pt modelId="{E0715FEF-F8A5-4080-B0DF-7D9DCA7DEB60}" type="sibTrans" cxnId="{651F71B8-6137-4EC6-9594-BB18EFA534E9}">
      <dgm:prSet/>
      <dgm:spPr/>
      <dgm:t>
        <a:bodyPr/>
        <a:lstStyle/>
        <a:p>
          <a:endParaRPr lang="it-IT" sz="1200">
            <a:latin typeface="Abadi" panose="020B0604020104020204" pitchFamily="34" charset="0"/>
          </a:endParaRPr>
        </a:p>
      </dgm:t>
    </dgm:pt>
    <dgm:pt modelId="{E9BB3CC8-3A80-421B-AA1A-668871D7C388}">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1778000">
            <a:lnSpc>
              <a:spcPct val="90000"/>
            </a:lnSpc>
            <a:spcBef>
              <a:spcPct val="0"/>
            </a:spcBef>
            <a:spcAft>
              <a:spcPct val="35000"/>
            </a:spcAft>
            <a:buNone/>
          </a:pPr>
          <a:r>
            <a:rPr lang="it-IT" sz="1800" b="1" kern="1200" dirty="0">
              <a:solidFill>
                <a:srgbClr val="7030A0"/>
              </a:solidFill>
              <a:effectLst/>
              <a:latin typeface="Abadi" panose="020B0604020104020204" pitchFamily="34" charset="0"/>
              <a:ea typeface="+mn-ea"/>
              <a:cs typeface="+mn-cs"/>
            </a:rPr>
            <a:t>NTE </a:t>
          </a:r>
          <a:r>
            <a:rPr lang="it-IT" sz="1800" b="1" kern="1200" dirty="0" err="1">
              <a:solidFill>
                <a:srgbClr val="7030A0"/>
              </a:solidFill>
              <a:effectLst/>
              <a:latin typeface="Abadi" panose="020B0604020104020204" pitchFamily="34" charset="0"/>
              <a:ea typeface="+mn-ea"/>
              <a:cs typeface="+mn-cs"/>
            </a:rPr>
            <a:t>DEMs</a:t>
          </a:r>
          <a:endParaRPr lang="it-IT" sz="1800" b="1" kern="1200" dirty="0">
            <a:solidFill>
              <a:srgbClr val="7030A0"/>
            </a:solidFill>
            <a:effectLst/>
            <a:latin typeface="Abadi" panose="020B0604020104020204" pitchFamily="34" charset="0"/>
            <a:ea typeface="+mn-ea"/>
            <a:cs typeface="+mn-cs"/>
          </a:endParaRPr>
        </a:p>
      </dgm:t>
    </dgm:pt>
    <dgm:pt modelId="{09F0D3D5-4F92-4CA1-A6F0-6C2443DFE0F1}" type="parTrans" cxnId="{A6CF3799-8221-4651-A79C-3F5F421A86A1}">
      <dgm:prSet/>
      <dgm:spPr/>
      <dgm:t>
        <a:bodyPr/>
        <a:lstStyle/>
        <a:p>
          <a:endParaRPr lang="it-IT" sz="1200">
            <a:latin typeface="Abadi" panose="020B0604020104020204" pitchFamily="34" charset="0"/>
          </a:endParaRPr>
        </a:p>
      </dgm:t>
    </dgm:pt>
    <dgm:pt modelId="{9AE4F705-D663-4FE6-BA59-45674C0DAD24}" type="sibTrans" cxnId="{A6CF3799-8221-4651-A79C-3F5F421A86A1}">
      <dgm:prSet/>
      <dgm:spPr/>
      <dgm:t>
        <a:bodyPr/>
        <a:lstStyle/>
        <a:p>
          <a:endParaRPr lang="it-IT" sz="1200">
            <a:latin typeface="Abadi" panose="020B0604020104020204" pitchFamily="34" charset="0"/>
          </a:endParaRPr>
        </a:p>
      </dgm:t>
    </dgm:pt>
    <dgm:pt modelId="{FC14FBE2-F171-4587-B8D7-1A12B8544245}">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1778000">
            <a:lnSpc>
              <a:spcPct val="90000"/>
            </a:lnSpc>
            <a:spcBef>
              <a:spcPct val="0"/>
            </a:spcBef>
            <a:spcAft>
              <a:spcPct val="35000"/>
            </a:spcAft>
            <a:buNone/>
          </a:pPr>
          <a:r>
            <a:rPr lang="it-IT" sz="1100" b="1" kern="1200" dirty="0">
              <a:solidFill>
                <a:srgbClr val="7030A0"/>
              </a:solidFill>
              <a:effectLst/>
              <a:latin typeface="Abadi" panose="020B0604020104020204" pitchFamily="34" charset="0"/>
              <a:ea typeface="+mn-ea"/>
              <a:cs typeface="+mn-cs"/>
            </a:rPr>
            <a:t>AMS </a:t>
          </a:r>
          <a:r>
            <a:rPr lang="it-IT" sz="1100" b="1" kern="1200" dirty="0" err="1">
              <a:solidFill>
                <a:srgbClr val="7030A0"/>
              </a:solidFill>
              <a:effectLst/>
              <a:latin typeface="Abadi" panose="020B0604020104020204" pitchFamily="34" charset="0"/>
              <a:ea typeface="+mn-ea"/>
              <a:cs typeface="+mn-cs"/>
            </a:rPr>
            <a:t>CRs</a:t>
          </a:r>
          <a:r>
            <a:rPr lang="it-IT" sz="1100" b="1" kern="1200" dirty="0">
              <a:solidFill>
                <a:srgbClr val="7030A0"/>
              </a:solidFill>
              <a:effectLst/>
              <a:latin typeface="Abadi" panose="020B0604020104020204" pitchFamily="34" charset="0"/>
              <a:ea typeface="+mn-ea"/>
              <a:cs typeface="+mn-cs"/>
            </a:rPr>
            <a:t> Data</a:t>
          </a:r>
        </a:p>
      </dgm:t>
    </dgm:pt>
    <dgm:pt modelId="{E4A73170-6471-440A-8C60-960EE981589A}" type="parTrans" cxnId="{20A3425A-167B-4CF9-A7FC-1E74ECCD8405}">
      <dgm:prSet/>
      <dgm:spPr/>
      <dgm:t>
        <a:bodyPr/>
        <a:lstStyle/>
        <a:p>
          <a:endParaRPr lang="it-IT" sz="1200">
            <a:latin typeface="Abadi" panose="020B0604020104020204" pitchFamily="34" charset="0"/>
          </a:endParaRPr>
        </a:p>
      </dgm:t>
    </dgm:pt>
    <dgm:pt modelId="{3F0A020F-0DC8-45B5-9FBD-B45F1F82C95B}" type="sibTrans" cxnId="{20A3425A-167B-4CF9-A7FC-1E74ECCD8405}">
      <dgm:prSet/>
      <dgm:spPr/>
      <dgm:t>
        <a:bodyPr/>
        <a:lstStyle/>
        <a:p>
          <a:endParaRPr lang="it-IT" sz="1200">
            <a:latin typeface="Abadi" panose="020B0604020104020204" pitchFamily="34" charset="0"/>
          </a:endParaRPr>
        </a:p>
      </dgm:t>
    </dgm:pt>
    <dgm:pt modelId="{9CC0FAF4-F7E8-4F0C-BDFD-9EEAE504DF14}">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1778000">
            <a:lnSpc>
              <a:spcPct val="90000"/>
            </a:lnSpc>
            <a:spcBef>
              <a:spcPct val="0"/>
            </a:spcBef>
            <a:spcAft>
              <a:spcPct val="35000"/>
            </a:spcAft>
            <a:buNone/>
          </a:pPr>
          <a:r>
            <a:rPr lang="it-IT" sz="1100" b="1" kern="1200" dirty="0" err="1">
              <a:solidFill>
                <a:srgbClr val="7030A0"/>
              </a:solidFill>
              <a:effectLst/>
              <a:latin typeface="Abadi" panose="020B0604020104020204" pitchFamily="34" charset="0"/>
              <a:ea typeface="+mn-ea"/>
              <a:cs typeface="+mn-cs"/>
            </a:rPr>
            <a:t>Experimental</a:t>
          </a:r>
          <a:r>
            <a:rPr lang="it-IT" sz="1100" b="1" kern="1200" dirty="0">
              <a:solidFill>
                <a:srgbClr val="7030A0"/>
              </a:solidFill>
              <a:effectLst/>
              <a:latin typeface="Abadi" panose="020B0604020104020204" pitchFamily="34" charset="0"/>
              <a:ea typeface="+mn-ea"/>
              <a:cs typeface="+mn-cs"/>
            </a:rPr>
            <a:t> Data</a:t>
          </a:r>
        </a:p>
      </dgm:t>
    </dgm:pt>
    <dgm:pt modelId="{8B02DC08-C536-492A-8214-27A89F6B2543}" type="parTrans" cxnId="{01CF0B28-CEDF-4CA5-9F19-E4B74F90253E}">
      <dgm:prSet/>
      <dgm:spPr/>
      <dgm:t>
        <a:bodyPr/>
        <a:lstStyle/>
        <a:p>
          <a:endParaRPr lang="it-IT" sz="1200">
            <a:latin typeface="Abadi" panose="020B0604020104020204" pitchFamily="34" charset="0"/>
          </a:endParaRPr>
        </a:p>
      </dgm:t>
    </dgm:pt>
    <dgm:pt modelId="{19167664-587D-4DB2-A7AD-F86F3A58A20E}" type="sibTrans" cxnId="{01CF0B28-CEDF-4CA5-9F19-E4B74F90253E}">
      <dgm:prSet/>
      <dgm:spPr/>
      <dgm:t>
        <a:bodyPr/>
        <a:lstStyle/>
        <a:p>
          <a:endParaRPr lang="it-IT" sz="1200">
            <a:latin typeface="Abadi" panose="020B0604020104020204" pitchFamily="34" charset="0"/>
          </a:endParaRPr>
        </a:p>
      </dgm:t>
    </dgm:pt>
    <dgm:pt modelId="{F55D0BAC-FA05-47E2-92FB-6170ADF0FFD8}">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r>
            <a:rPr lang="it-IT" sz="1100" b="1" kern="1200" dirty="0" err="1">
              <a:solidFill>
                <a:srgbClr val="7030A0"/>
              </a:solidFill>
              <a:effectLst/>
              <a:latin typeface="Abadi" panose="020B0604020104020204" pitchFamily="34" charset="0"/>
            </a:rPr>
            <a:t>Effect</a:t>
          </a:r>
          <a:endParaRPr lang="it-IT" sz="1100" b="1" kern="1200" dirty="0">
            <a:solidFill>
              <a:srgbClr val="7030A0"/>
            </a:solidFill>
            <a:effectLst/>
            <a:latin typeface="Abadi" panose="020B0604020104020204" pitchFamily="34" charset="0"/>
          </a:endParaRPr>
        </a:p>
      </dgm:t>
    </dgm:pt>
    <dgm:pt modelId="{524135B2-584F-4DD0-BFC3-0CBB96A81445}" type="parTrans" cxnId="{2D3E0F75-2900-4F73-9F3F-C3E542C0719E}">
      <dgm:prSet/>
      <dgm:spPr/>
      <dgm:t>
        <a:bodyPr/>
        <a:lstStyle/>
        <a:p>
          <a:endParaRPr lang="it-IT" sz="1200">
            <a:latin typeface="Abadi" panose="020B0604020104020204" pitchFamily="34" charset="0"/>
          </a:endParaRPr>
        </a:p>
      </dgm:t>
    </dgm:pt>
    <dgm:pt modelId="{6C30DC6A-0FF7-45AC-82F0-8CA1F6B68533}" type="sibTrans" cxnId="{2D3E0F75-2900-4F73-9F3F-C3E542C0719E}">
      <dgm:prSet/>
      <dgm:spPr/>
      <dgm:t>
        <a:bodyPr/>
        <a:lstStyle/>
        <a:p>
          <a:endParaRPr lang="it-IT" sz="1200">
            <a:latin typeface="Abadi" panose="020B0604020104020204" pitchFamily="34" charset="0"/>
          </a:endParaRPr>
        </a:p>
      </dgm:t>
    </dgm:pt>
    <dgm:pt modelId="{7A7D4216-D30E-47DC-A0A0-3446EAA86A34}">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r>
            <a:rPr lang="it-IT" sz="1100" b="1" kern="1200" dirty="0">
              <a:solidFill>
                <a:srgbClr val="7030A0"/>
              </a:solidFill>
              <a:effectLst/>
              <a:latin typeface="Abadi" panose="020B0604020104020204" pitchFamily="34" charset="0"/>
            </a:rPr>
            <a:t>in vitro</a:t>
          </a:r>
        </a:p>
        <a:p>
          <a:r>
            <a:rPr lang="it-IT" sz="1100" b="1" kern="1200" dirty="0">
              <a:solidFill>
                <a:srgbClr val="7030A0"/>
              </a:solidFill>
              <a:effectLst/>
              <a:latin typeface="Abadi" panose="020B0604020104020204" pitchFamily="34" charset="0"/>
            </a:rPr>
            <a:t> </a:t>
          </a:r>
          <a:r>
            <a:rPr lang="it-IT" sz="1100" b="1" kern="1200" dirty="0" err="1">
              <a:solidFill>
                <a:srgbClr val="7030A0"/>
              </a:solidFill>
              <a:effectLst/>
              <a:latin typeface="Abadi" panose="020B0604020104020204" pitchFamily="34" charset="0"/>
            </a:rPr>
            <a:t>pre</a:t>
          </a:r>
          <a:r>
            <a:rPr lang="it-IT" sz="1100" b="1" kern="1200" dirty="0">
              <a:solidFill>
                <a:srgbClr val="7030A0"/>
              </a:solidFill>
              <a:effectLst/>
              <a:latin typeface="Abadi" panose="020B0604020104020204" pitchFamily="34" charset="0"/>
            </a:rPr>
            <a:t>-clinical</a:t>
          </a:r>
        </a:p>
      </dgm:t>
    </dgm:pt>
    <dgm:pt modelId="{32C54CB0-6546-4E85-9990-84963BED5D32}" type="parTrans" cxnId="{84D55ABD-5CAE-4C17-B4C0-570CB48B3FF1}">
      <dgm:prSet/>
      <dgm:spPr/>
      <dgm:t>
        <a:bodyPr/>
        <a:lstStyle/>
        <a:p>
          <a:endParaRPr lang="it-IT" sz="1200">
            <a:latin typeface="Abadi" panose="020B0604020104020204" pitchFamily="34" charset="0"/>
          </a:endParaRPr>
        </a:p>
      </dgm:t>
    </dgm:pt>
    <dgm:pt modelId="{37B43CB5-5710-4070-A97A-A6510713806B}" type="sibTrans" cxnId="{84D55ABD-5CAE-4C17-B4C0-570CB48B3FF1}">
      <dgm:prSet/>
      <dgm:spPr/>
      <dgm:t>
        <a:bodyPr/>
        <a:lstStyle/>
        <a:p>
          <a:endParaRPr lang="it-IT" sz="1200">
            <a:latin typeface="Abadi" panose="020B0604020104020204" pitchFamily="34" charset="0"/>
          </a:endParaRPr>
        </a:p>
      </dgm:t>
    </dgm:pt>
    <dgm:pt modelId="{546DE660-5A51-4C0C-9C63-9290647BE9D8}">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r>
            <a:rPr lang="it-IT" sz="1100" b="1" kern="1200" dirty="0">
              <a:solidFill>
                <a:srgbClr val="7030A0"/>
              </a:solidFill>
              <a:effectLst/>
              <a:latin typeface="Abadi" panose="020B0604020104020204" pitchFamily="34" charset="0"/>
            </a:rPr>
            <a:t>Cancer</a:t>
          </a:r>
        </a:p>
      </dgm:t>
    </dgm:pt>
    <dgm:pt modelId="{0C8DB680-AC5A-436C-AEC0-E1C7A796568B}" type="parTrans" cxnId="{6411FDBC-ACAD-46BB-BFD8-F7B7960F8799}">
      <dgm:prSet/>
      <dgm:spPr/>
      <dgm:t>
        <a:bodyPr/>
        <a:lstStyle/>
        <a:p>
          <a:endParaRPr lang="it-IT" sz="1200">
            <a:latin typeface="Abadi" panose="020B0604020104020204" pitchFamily="34" charset="0"/>
          </a:endParaRPr>
        </a:p>
      </dgm:t>
    </dgm:pt>
    <dgm:pt modelId="{C51C9B3C-0F1F-42AA-9487-FB2B0963910B}" type="sibTrans" cxnId="{6411FDBC-ACAD-46BB-BFD8-F7B7960F8799}">
      <dgm:prSet/>
      <dgm:spPr/>
      <dgm:t>
        <a:bodyPr/>
        <a:lstStyle/>
        <a:p>
          <a:endParaRPr lang="it-IT" sz="1200">
            <a:latin typeface="Abadi" panose="020B0604020104020204" pitchFamily="34" charset="0"/>
          </a:endParaRPr>
        </a:p>
      </dgm:t>
    </dgm:pt>
    <dgm:pt modelId="{22C849F4-35DE-4194-AE16-246B7B5C41B9}">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r>
            <a:rPr lang="it-IT" sz="1100" b="1" kern="1200" dirty="0">
              <a:solidFill>
                <a:srgbClr val="7030A0"/>
              </a:solidFill>
              <a:effectLst/>
              <a:latin typeface="Abadi" panose="020B0604020104020204" pitchFamily="34" charset="0"/>
            </a:rPr>
            <a:t>CVD</a:t>
          </a:r>
        </a:p>
      </dgm:t>
    </dgm:pt>
    <dgm:pt modelId="{31BC9C8F-E62C-477F-99F4-3239C0C21B16}" type="parTrans" cxnId="{7A554027-C8E7-49CA-9E3D-0A6AFE462A03}">
      <dgm:prSet/>
      <dgm:spPr/>
      <dgm:t>
        <a:bodyPr/>
        <a:lstStyle/>
        <a:p>
          <a:endParaRPr lang="it-IT" sz="1200">
            <a:latin typeface="Abadi" panose="020B0604020104020204" pitchFamily="34" charset="0"/>
          </a:endParaRPr>
        </a:p>
      </dgm:t>
    </dgm:pt>
    <dgm:pt modelId="{2A6DD4BE-F625-4D73-8452-EAC3EBE7A0CD}" type="sibTrans" cxnId="{7A554027-C8E7-49CA-9E3D-0A6AFE462A03}">
      <dgm:prSet/>
      <dgm:spPr/>
      <dgm:t>
        <a:bodyPr/>
        <a:lstStyle/>
        <a:p>
          <a:endParaRPr lang="it-IT" sz="1200">
            <a:latin typeface="Abadi" panose="020B0604020104020204" pitchFamily="34" charset="0"/>
          </a:endParaRPr>
        </a:p>
      </dgm:t>
    </dgm:pt>
    <dgm:pt modelId="{D3130088-915B-41EC-8BE6-3E769C0E60F9}">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r>
            <a:rPr lang="it-IT" sz="1100" b="1" kern="1200" dirty="0">
              <a:solidFill>
                <a:srgbClr val="7030A0"/>
              </a:solidFill>
              <a:effectLst/>
              <a:latin typeface="Abadi" panose="020B0604020104020204" pitchFamily="34" charset="0"/>
            </a:rPr>
            <a:t>CNS</a:t>
          </a:r>
        </a:p>
      </dgm:t>
    </dgm:pt>
    <dgm:pt modelId="{7B42BB18-2178-4767-B629-92AC66C2159E}" type="parTrans" cxnId="{5B19BB28-56BE-4267-8E13-496E3008E573}">
      <dgm:prSet/>
      <dgm:spPr/>
      <dgm:t>
        <a:bodyPr/>
        <a:lstStyle/>
        <a:p>
          <a:endParaRPr lang="it-IT" sz="1200">
            <a:latin typeface="Abadi" panose="020B0604020104020204" pitchFamily="34" charset="0"/>
          </a:endParaRPr>
        </a:p>
      </dgm:t>
    </dgm:pt>
    <dgm:pt modelId="{D9DE5119-2BB2-405C-8C26-DEAA250341CF}" type="sibTrans" cxnId="{5B19BB28-56BE-4267-8E13-496E3008E573}">
      <dgm:prSet/>
      <dgm:spPr/>
      <dgm:t>
        <a:bodyPr/>
        <a:lstStyle/>
        <a:p>
          <a:endParaRPr lang="it-IT" sz="1200">
            <a:latin typeface="Abadi" panose="020B0604020104020204" pitchFamily="34" charset="0"/>
          </a:endParaRPr>
        </a:p>
      </dgm:t>
    </dgm:pt>
    <dgm:pt modelId="{B7CD861E-BA74-466C-A5AE-40FE83AE1722}">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r>
            <a:rPr lang="it-IT" sz="1100" b="1" kern="1200" dirty="0">
              <a:solidFill>
                <a:srgbClr val="7030A0"/>
              </a:solidFill>
              <a:effectLst/>
              <a:latin typeface="Abadi" panose="020B0604020104020204" pitchFamily="34" charset="0"/>
            </a:rPr>
            <a:t>clinical</a:t>
          </a:r>
        </a:p>
      </dgm:t>
    </dgm:pt>
    <dgm:pt modelId="{F467C00B-4996-4781-984D-D84249A97C92}" type="parTrans" cxnId="{6D05AB15-0C94-456B-9472-3812F85D2BF6}">
      <dgm:prSet/>
      <dgm:spPr/>
      <dgm:t>
        <a:bodyPr/>
        <a:lstStyle/>
        <a:p>
          <a:endParaRPr lang="it-IT" sz="1200">
            <a:latin typeface="Abadi" panose="020B0604020104020204" pitchFamily="34" charset="0"/>
          </a:endParaRPr>
        </a:p>
      </dgm:t>
    </dgm:pt>
    <dgm:pt modelId="{D5954258-2BC6-4FBE-A214-E0FC8DADDFFC}" type="sibTrans" cxnId="{6D05AB15-0C94-456B-9472-3812F85D2BF6}">
      <dgm:prSet/>
      <dgm:spPr/>
      <dgm:t>
        <a:bodyPr/>
        <a:lstStyle/>
        <a:p>
          <a:endParaRPr lang="it-IT" sz="1200">
            <a:latin typeface="Abadi" panose="020B0604020104020204" pitchFamily="34" charset="0"/>
          </a:endParaRPr>
        </a:p>
      </dgm:t>
    </dgm:pt>
    <dgm:pt modelId="{CE1DE227-29A7-43F8-8B8E-B22D602F100E}">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r>
            <a:rPr lang="it-IT" sz="1100" b="1" kern="1200" dirty="0">
              <a:solidFill>
                <a:srgbClr val="7030A0"/>
              </a:solidFill>
              <a:effectLst/>
              <a:latin typeface="Abadi" panose="020B0604020104020204" pitchFamily="34" charset="0"/>
            </a:rPr>
            <a:t>in vivo</a:t>
          </a:r>
        </a:p>
        <a:p>
          <a:r>
            <a:rPr lang="it-IT" sz="1100" b="1" kern="1200" dirty="0">
              <a:solidFill>
                <a:srgbClr val="7030A0"/>
              </a:solidFill>
              <a:effectLst/>
              <a:latin typeface="Abadi" panose="020B0604020104020204" pitchFamily="34" charset="0"/>
            </a:rPr>
            <a:t> </a:t>
          </a:r>
          <a:r>
            <a:rPr lang="it-IT" sz="1100" b="1" kern="1200" dirty="0" err="1">
              <a:solidFill>
                <a:srgbClr val="7030A0"/>
              </a:solidFill>
              <a:effectLst/>
              <a:latin typeface="Abadi" panose="020B0604020104020204" pitchFamily="34" charset="0"/>
            </a:rPr>
            <a:t>pre</a:t>
          </a:r>
          <a:r>
            <a:rPr lang="it-IT" sz="1100" b="1" kern="1200" dirty="0">
              <a:solidFill>
                <a:srgbClr val="7030A0"/>
              </a:solidFill>
              <a:effectLst/>
              <a:latin typeface="Abadi" panose="020B0604020104020204" pitchFamily="34" charset="0"/>
            </a:rPr>
            <a:t>-clinical</a:t>
          </a:r>
        </a:p>
      </dgm:t>
    </dgm:pt>
    <dgm:pt modelId="{3A3696BC-2F0E-4B10-8C41-3272B06FF061}" type="parTrans" cxnId="{AC02E396-8D5B-4A6B-93AA-CB22DD7B1EA1}">
      <dgm:prSet/>
      <dgm:spPr/>
      <dgm:t>
        <a:bodyPr/>
        <a:lstStyle/>
        <a:p>
          <a:endParaRPr lang="it-IT" sz="1200">
            <a:latin typeface="Abadi" panose="020B0604020104020204" pitchFamily="34" charset="0"/>
          </a:endParaRPr>
        </a:p>
      </dgm:t>
    </dgm:pt>
    <dgm:pt modelId="{503B93C6-475C-446D-85BB-9C5D24BFB5C8}" type="sibTrans" cxnId="{AC02E396-8D5B-4A6B-93AA-CB22DD7B1EA1}">
      <dgm:prSet/>
      <dgm:spPr/>
      <dgm:t>
        <a:bodyPr/>
        <a:lstStyle/>
        <a:p>
          <a:endParaRPr lang="it-IT" sz="1200">
            <a:latin typeface="Abadi" panose="020B0604020104020204" pitchFamily="34" charset="0"/>
          </a:endParaRPr>
        </a:p>
      </dgm:t>
    </dgm:pt>
    <dgm:pt modelId="{4B44DB55-45D0-42EE-87C8-C3810F3054D9}">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1778000">
            <a:lnSpc>
              <a:spcPct val="90000"/>
            </a:lnSpc>
            <a:spcBef>
              <a:spcPct val="0"/>
            </a:spcBef>
            <a:spcAft>
              <a:spcPct val="35000"/>
            </a:spcAft>
            <a:buNone/>
          </a:pPr>
          <a:r>
            <a:rPr lang="it-IT" sz="1100" b="1" kern="1200" dirty="0">
              <a:solidFill>
                <a:srgbClr val="7030A0"/>
              </a:solidFill>
              <a:effectLst/>
              <a:latin typeface="Abadi" panose="020B0604020104020204" pitchFamily="34" charset="0"/>
              <a:ea typeface="+mn-ea"/>
              <a:cs typeface="+mn-cs"/>
            </a:rPr>
            <a:t>Heavy Nuclei</a:t>
          </a:r>
        </a:p>
      </dgm:t>
    </dgm:pt>
    <dgm:pt modelId="{5710497D-2885-4354-A301-7D458692B590}" type="parTrans" cxnId="{86E9A9E6-67A6-4CE7-BE8C-78DDB6BF15CC}">
      <dgm:prSet/>
      <dgm:spPr/>
      <dgm:t>
        <a:bodyPr/>
        <a:lstStyle/>
        <a:p>
          <a:endParaRPr lang="it-IT" sz="1200">
            <a:latin typeface="Abadi" panose="020B0604020104020204" pitchFamily="34" charset="0"/>
          </a:endParaRPr>
        </a:p>
      </dgm:t>
    </dgm:pt>
    <dgm:pt modelId="{16888A4C-40A2-4833-A455-18E5C19F7535}" type="sibTrans" cxnId="{86E9A9E6-67A6-4CE7-BE8C-78DDB6BF15CC}">
      <dgm:prSet/>
      <dgm:spPr/>
      <dgm:t>
        <a:bodyPr/>
        <a:lstStyle/>
        <a:p>
          <a:endParaRPr lang="it-IT" sz="1200">
            <a:latin typeface="Abadi" panose="020B0604020104020204" pitchFamily="34" charset="0"/>
          </a:endParaRPr>
        </a:p>
      </dgm:t>
    </dgm:pt>
    <dgm:pt modelId="{508AF96E-DE62-4CD3-A54C-F9A44C3DB866}">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1778000">
            <a:lnSpc>
              <a:spcPct val="90000"/>
            </a:lnSpc>
            <a:spcBef>
              <a:spcPct val="0"/>
            </a:spcBef>
            <a:spcAft>
              <a:spcPct val="35000"/>
            </a:spcAft>
            <a:buNone/>
          </a:pPr>
          <a:r>
            <a:rPr lang="it-IT" sz="1050" b="1" kern="1200" dirty="0" err="1">
              <a:solidFill>
                <a:srgbClr val="7030A0"/>
              </a:solidFill>
              <a:effectLst/>
              <a:latin typeface="Abadi" panose="020B0604020104020204" pitchFamily="34" charset="0"/>
              <a:ea typeface="+mn-ea"/>
              <a:cs typeface="+mn-cs"/>
            </a:rPr>
            <a:t>Raw</a:t>
          </a:r>
          <a:endParaRPr lang="it-IT" sz="1050" b="1" kern="1200" dirty="0">
            <a:solidFill>
              <a:srgbClr val="7030A0"/>
            </a:solidFill>
            <a:effectLst/>
            <a:latin typeface="Abadi" panose="020B0604020104020204" pitchFamily="34" charset="0"/>
            <a:ea typeface="+mn-ea"/>
            <a:cs typeface="+mn-cs"/>
          </a:endParaRPr>
        </a:p>
      </dgm:t>
    </dgm:pt>
    <dgm:pt modelId="{AAB88B8A-40D0-46A9-BC57-CCA9C4744797}" type="parTrans" cxnId="{9FE4DB15-9836-485E-BD04-410372E366DA}">
      <dgm:prSet/>
      <dgm:spPr/>
      <dgm:t>
        <a:bodyPr/>
        <a:lstStyle/>
        <a:p>
          <a:endParaRPr lang="it-IT" sz="1200">
            <a:latin typeface="Abadi" panose="020B0604020104020204" pitchFamily="34" charset="0"/>
          </a:endParaRPr>
        </a:p>
      </dgm:t>
    </dgm:pt>
    <dgm:pt modelId="{15CE38AE-265F-4D53-AB89-E753F39C999D}" type="sibTrans" cxnId="{9FE4DB15-9836-485E-BD04-410372E366DA}">
      <dgm:prSet/>
      <dgm:spPr/>
      <dgm:t>
        <a:bodyPr/>
        <a:lstStyle/>
        <a:p>
          <a:endParaRPr lang="it-IT" sz="1200">
            <a:latin typeface="Abadi" panose="020B0604020104020204" pitchFamily="34" charset="0"/>
          </a:endParaRPr>
        </a:p>
      </dgm:t>
    </dgm:pt>
    <dgm:pt modelId="{70155389-1E60-46AB-8289-A6034BF8034B}">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1778000">
            <a:lnSpc>
              <a:spcPct val="90000"/>
            </a:lnSpc>
            <a:spcBef>
              <a:spcPct val="0"/>
            </a:spcBef>
            <a:spcAft>
              <a:spcPct val="35000"/>
            </a:spcAft>
            <a:buNone/>
          </a:pPr>
          <a:r>
            <a:rPr lang="it-IT" sz="1100" b="1" kern="1200" dirty="0" err="1">
              <a:solidFill>
                <a:srgbClr val="7030A0"/>
              </a:solidFill>
              <a:effectLst/>
              <a:latin typeface="Abadi" panose="020B0604020104020204" pitchFamily="34" charset="0"/>
              <a:ea typeface="+mn-ea"/>
              <a:cs typeface="+mn-cs"/>
            </a:rPr>
            <a:t>Analisys</a:t>
          </a:r>
          <a:endParaRPr lang="it-IT" sz="1100" b="1" kern="1200" dirty="0">
            <a:solidFill>
              <a:srgbClr val="7030A0"/>
            </a:solidFill>
            <a:effectLst/>
            <a:latin typeface="Abadi" panose="020B0604020104020204" pitchFamily="34" charset="0"/>
            <a:ea typeface="+mn-ea"/>
            <a:cs typeface="+mn-cs"/>
          </a:endParaRPr>
        </a:p>
        <a:p>
          <a:pPr marL="0" lvl="0" indent="0" algn="ctr" defTabSz="1778000">
            <a:lnSpc>
              <a:spcPct val="90000"/>
            </a:lnSpc>
            <a:spcBef>
              <a:spcPct val="0"/>
            </a:spcBef>
            <a:spcAft>
              <a:spcPct val="35000"/>
            </a:spcAft>
            <a:buNone/>
          </a:pPr>
          <a:r>
            <a:rPr lang="it-IT" sz="1100" b="1" kern="1200" dirty="0">
              <a:solidFill>
                <a:srgbClr val="7030A0"/>
              </a:solidFill>
              <a:effectLst/>
              <a:latin typeface="Abadi" panose="020B0604020104020204" pitchFamily="34" charset="0"/>
              <a:ea typeface="+mn-ea"/>
              <a:cs typeface="+mn-cs"/>
            </a:rPr>
            <a:t> Sources</a:t>
          </a:r>
        </a:p>
      </dgm:t>
    </dgm:pt>
    <dgm:pt modelId="{50AF0839-F0F1-46B8-8781-D6BFD4536B9C}" type="parTrans" cxnId="{94D312EE-DDF1-4416-9CD2-58C22A284C23}">
      <dgm:prSet/>
      <dgm:spPr/>
      <dgm:t>
        <a:bodyPr/>
        <a:lstStyle/>
        <a:p>
          <a:endParaRPr lang="it-IT" sz="1200">
            <a:latin typeface="Abadi" panose="020B0604020104020204" pitchFamily="34" charset="0"/>
          </a:endParaRPr>
        </a:p>
      </dgm:t>
    </dgm:pt>
    <dgm:pt modelId="{DD3BE363-9FFC-4F1E-A6FF-D532205A92BF}" type="sibTrans" cxnId="{94D312EE-DDF1-4416-9CD2-58C22A284C23}">
      <dgm:prSet/>
      <dgm:spPr/>
      <dgm:t>
        <a:bodyPr/>
        <a:lstStyle/>
        <a:p>
          <a:endParaRPr lang="it-IT" sz="1200">
            <a:latin typeface="Abadi" panose="020B0604020104020204" pitchFamily="34" charset="0"/>
          </a:endParaRPr>
        </a:p>
      </dgm:t>
    </dgm:pt>
    <dgm:pt modelId="{F863F3A7-20FF-4104-9217-94A48763F581}">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1778000">
            <a:lnSpc>
              <a:spcPct val="90000"/>
            </a:lnSpc>
            <a:spcBef>
              <a:spcPct val="0"/>
            </a:spcBef>
            <a:spcAft>
              <a:spcPct val="35000"/>
            </a:spcAft>
            <a:buNone/>
          </a:pPr>
          <a:r>
            <a:rPr lang="it-IT" sz="1050" b="1" kern="1200" dirty="0" err="1">
              <a:solidFill>
                <a:srgbClr val="7030A0"/>
              </a:solidFill>
              <a:effectLst/>
              <a:latin typeface="Abadi" panose="020B0604020104020204" pitchFamily="34" charset="0"/>
              <a:ea typeface="+mn-ea"/>
              <a:cs typeface="+mn-cs"/>
            </a:rPr>
            <a:t>Published</a:t>
          </a:r>
          <a:endParaRPr lang="it-IT" sz="1050" b="1" kern="1200" dirty="0">
            <a:solidFill>
              <a:srgbClr val="7030A0"/>
            </a:solidFill>
            <a:effectLst/>
            <a:latin typeface="Abadi" panose="020B0604020104020204" pitchFamily="34" charset="0"/>
            <a:ea typeface="+mn-ea"/>
            <a:cs typeface="+mn-cs"/>
          </a:endParaRPr>
        </a:p>
      </dgm:t>
    </dgm:pt>
    <dgm:pt modelId="{E2F52E7E-7420-4BDC-A0D9-375DE164B0BA}" type="parTrans" cxnId="{1811218D-CE0D-4BED-AC5D-16F3239A47DC}">
      <dgm:prSet/>
      <dgm:spPr/>
      <dgm:t>
        <a:bodyPr/>
        <a:lstStyle/>
        <a:p>
          <a:endParaRPr lang="it-IT" sz="1200">
            <a:latin typeface="Abadi" panose="020B0604020104020204" pitchFamily="34" charset="0"/>
          </a:endParaRPr>
        </a:p>
      </dgm:t>
    </dgm:pt>
    <dgm:pt modelId="{A6382832-257A-4305-B69C-B8F5270B6C7D}" type="sibTrans" cxnId="{1811218D-CE0D-4BED-AC5D-16F3239A47DC}">
      <dgm:prSet/>
      <dgm:spPr/>
      <dgm:t>
        <a:bodyPr/>
        <a:lstStyle/>
        <a:p>
          <a:endParaRPr lang="it-IT" sz="1200">
            <a:latin typeface="Abadi" panose="020B0604020104020204" pitchFamily="34" charset="0"/>
          </a:endParaRPr>
        </a:p>
      </dgm:t>
    </dgm:pt>
    <dgm:pt modelId="{F416875B-F547-4A0B-91B1-AA0328763113}">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1778000">
            <a:lnSpc>
              <a:spcPct val="90000"/>
            </a:lnSpc>
            <a:spcBef>
              <a:spcPct val="0"/>
            </a:spcBef>
            <a:spcAft>
              <a:spcPct val="35000"/>
            </a:spcAft>
            <a:buNone/>
          </a:pPr>
          <a:r>
            <a:rPr lang="it-IT" sz="1100" b="1" kern="1200" dirty="0" err="1">
              <a:solidFill>
                <a:srgbClr val="7030A0"/>
              </a:solidFill>
              <a:effectLst/>
              <a:latin typeface="Abadi" panose="020B0604020104020204" pitchFamily="34" charset="0"/>
              <a:ea typeface="+mn-ea"/>
              <a:cs typeface="+mn-cs"/>
            </a:rPr>
            <a:t>Radiation</a:t>
          </a:r>
          <a:endParaRPr lang="it-IT" sz="1100" b="1" kern="1200" dirty="0">
            <a:solidFill>
              <a:srgbClr val="7030A0"/>
            </a:solidFill>
            <a:effectLst/>
            <a:latin typeface="Abadi" panose="020B0604020104020204" pitchFamily="34" charset="0"/>
            <a:ea typeface="+mn-ea"/>
            <a:cs typeface="+mn-cs"/>
          </a:endParaRPr>
        </a:p>
      </dgm:t>
    </dgm:pt>
    <dgm:pt modelId="{07B839C3-1F6A-4A9E-BB2B-B3526909FD41}" type="parTrans" cxnId="{1F610772-B767-4B9C-9733-EE00B26DA7EA}">
      <dgm:prSet/>
      <dgm:spPr/>
      <dgm:t>
        <a:bodyPr/>
        <a:lstStyle/>
        <a:p>
          <a:endParaRPr lang="it-IT" sz="1200">
            <a:latin typeface="Abadi" panose="020B0604020104020204" pitchFamily="34" charset="0"/>
          </a:endParaRPr>
        </a:p>
      </dgm:t>
    </dgm:pt>
    <dgm:pt modelId="{70A437BE-5C72-4D33-9F57-2C8C7386EE8A}" type="sibTrans" cxnId="{1F610772-B767-4B9C-9733-EE00B26DA7EA}">
      <dgm:prSet/>
      <dgm:spPr/>
      <dgm:t>
        <a:bodyPr/>
        <a:lstStyle/>
        <a:p>
          <a:endParaRPr lang="it-IT" sz="1200">
            <a:latin typeface="Abadi" panose="020B0604020104020204" pitchFamily="34" charset="0"/>
          </a:endParaRPr>
        </a:p>
      </dgm:t>
    </dgm:pt>
    <dgm:pt modelId="{0364CB43-D15F-497C-8320-2380483CCE36}">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1778000">
            <a:lnSpc>
              <a:spcPct val="90000"/>
            </a:lnSpc>
            <a:spcBef>
              <a:spcPct val="0"/>
            </a:spcBef>
            <a:spcAft>
              <a:spcPct val="35000"/>
            </a:spcAft>
            <a:buNone/>
          </a:pPr>
          <a:r>
            <a:rPr lang="it-IT" sz="1100" b="1" kern="1200" dirty="0" err="1">
              <a:solidFill>
                <a:srgbClr val="7030A0"/>
              </a:solidFill>
              <a:effectLst/>
              <a:latin typeface="Abadi" panose="020B0604020104020204" pitchFamily="34" charset="0"/>
              <a:ea typeface="+mn-ea"/>
              <a:cs typeface="+mn-cs"/>
            </a:rPr>
            <a:t>Protons</a:t>
          </a:r>
          <a:endParaRPr lang="it-IT" sz="1100" b="1" kern="1200" dirty="0">
            <a:solidFill>
              <a:srgbClr val="7030A0"/>
            </a:solidFill>
            <a:effectLst/>
            <a:latin typeface="Abadi" panose="020B0604020104020204" pitchFamily="34" charset="0"/>
            <a:ea typeface="+mn-ea"/>
            <a:cs typeface="+mn-cs"/>
          </a:endParaRPr>
        </a:p>
      </dgm:t>
    </dgm:pt>
    <dgm:pt modelId="{FE829ABD-FC51-4B38-9475-655F0D615C26}" type="parTrans" cxnId="{1DB10C3E-8747-4F86-9837-82BF87A4A5E7}">
      <dgm:prSet/>
      <dgm:spPr/>
      <dgm:t>
        <a:bodyPr/>
        <a:lstStyle/>
        <a:p>
          <a:endParaRPr lang="it-IT" sz="1200">
            <a:latin typeface="Abadi" panose="020B0604020104020204" pitchFamily="34" charset="0"/>
          </a:endParaRPr>
        </a:p>
      </dgm:t>
    </dgm:pt>
    <dgm:pt modelId="{B787C998-5603-4EE0-BE04-7F10D179DF47}" type="sibTrans" cxnId="{1DB10C3E-8747-4F86-9837-82BF87A4A5E7}">
      <dgm:prSet/>
      <dgm:spPr/>
      <dgm:t>
        <a:bodyPr/>
        <a:lstStyle/>
        <a:p>
          <a:endParaRPr lang="it-IT" sz="1200">
            <a:latin typeface="Abadi" panose="020B0604020104020204" pitchFamily="34" charset="0"/>
          </a:endParaRPr>
        </a:p>
      </dgm:t>
    </dgm:pt>
    <dgm:pt modelId="{93A28012-2828-4A59-9494-240507A00CBF}">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1778000">
            <a:lnSpc>
              <a:spcPct val="90000"/>
            </a:lnSpc>
            <a:spcBef>
              <a:spcPct val="0"/>
            </a:spcBef>
            <a:spcAft>
              <a:spcPct val="35000"/>
            </a:spcAft>
            <a:buNone/>
          </a:pPr>
          <a:r>
            <a:rPr lang="it-IT" sz="1100" b="1" kern="1200" dirty="0" err="1">
              <a:solidFill>
                <a:srgbClr val="7030A0"/>
              </a:solidFill>
              <a:effectLst/>
              <a:latin typeface="Abadi" panose="020B0604020104020204" pitchFamily="34" charset="0"/>
              <a:ea typeface="+mn-ea"/>
              <a:cs typeface="+mn-cs"/>
            </a:rPr>
            <a:t>Electrons</a:t>
          </a:r>
          <a:endParaRPr lang="it-IT" sz="1100" b="1" kern="1200" dirty="0">
            <a:solidFill>
              <a:srgbClr val="7030A0"/>
            </a:solidFill>
            <a:effectLst/>
            <a:latin typeface="Abadi" panose="020B0604020104020204" pitchFamily="34" charset="0"/>
            <a:ea typeface="+mn-ea"/>
            <a:cs typeface="+mn-cs"/>
          </a:endParaRPr>
        </a:p>
      </dgm:t>
    </dgm:pt>
    <dgm:pt modelId="{B96CBB3D-9A7A-4CB3-8A4A-99397B7D1FB7}" type="parTrans" cxnId="{547FDBF2-2E3E-4F0F-ACE0-363248F9B5AD}">
      <dgm:prSet/>
      <dgm:spPr/>
      <dgm:t>
        <a:bodyPr/>
        <a:lstStyle/>
        <a:p>
          <a:endParaRPr lang="it-IT" sz="1200">
            <a:latin typeface="Abadi" panose="020B0604020104020204" pitchFamily="34" charset="0"/>
          </a:endParaRPr>
        </a:p>
      </dgm:t>
    </dgm:pt>
    <dgm:pt modelId="{D5F62DCD-A82C-45DE-8D4B-6016C1AA6257}" type="sibTrans" cxnId="{547FDBF2-2E3E-4F0F-ACE0-363248F9B5AD}">
      <dgm:prSet/>
      <dgm:spPr/>
      <dgm:t>
        <a:bodyPr/>
        <a:lstStyle/>
        <a:p>
          <a:endParaRPr lang="it-IT" sz="1200">
            <a:latin typeface="Abadi" panose="020B0604020104020204" pitchFamily="34" charset="0"/>
          </a:endParaRPr>
        </a:p>
      </dgm:t>
    </dgm:pt>
    <dgm:pt modelId="{DE87CA31-E2B4-4BC0-B863-92AD911E322B}">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1778000">
            <a:lnSpc>
              <a:spcPct val="90000"/>
            </a:lnSpc>
            <a:spcBef>
              <a:spcPct val="0"/>
            </a:spcBef>
            <a:spcAft>
              <a:spcPct val="35000"/>
            </a:spcAft>
            <a:buNone/>
          </a:pPr>
          <a:r>
            <a:rPr lang="it-IT" sz="1100" b="1" kern="1200" dirty="0">
              <a:solidFill>
                <a:srgbClr val="7030A0"/>
              </a:solidFill>
              <a:effectLst/>
              <a:latin typeface="Abadi" panose="020B0604020104020204" pitchFamily="34" charset="0"/>
              <a:ea typeface="+mn-ea"/>
              <a:cs typeface="+mn-cs"/>
            </a:rPr>
            <a:t>AI-</a:t>
          </a:r>
          <a:r>
            <a:rPr lang="it-IT" sz="1100" b="1" kern="1200" dirty="0" err="1">
              <a:solidFill>
                <a:srgbClr val="7030A0"/>
              </a:solidFill>
              <a:effectLst/>
              <a:latin typeface="Abadi" panose="020B0604020104020204" pitchFamily="34" charset="0"/>
              <a:ea typeface="+mn-ea"/>
              <a:cs typeface="+mn-cs"/>
            </a:rPr>
            <a:t>based</a:t>
          </a:r>
          <a:endParaRPr lang="it-IT" sz="1100" b="1" kern="1200" dirty="0">
            <a:solidFill>
              <a:srgbClr val="7030A0"/>
            </a:solidFill>
            <a:effectLst/>
            <a:latin typeface="Abadi" panose="020B0604020104020204" pitchFamily="34" charset="0"/>
            <a:ea typeface="+mn-ea"/>
            <a:cs typeface="+mn-cs"/>
          </a:endParaRPr>
        </a:p>
      </dgm:t>
    </dgm:pt>
    <dgm:pt modelId="{02440F74-9864-4D86-9A30-E5C2549C2166}" type="parTrans" cxnId="{94C12AC3-40DD-44F0-8409-ACEABDAAE280}">
      <dgm:prSet/>
      <dgm:spPr/>
      <dgm:t>
        <a:bodyPr/>
        <a:lstStyle/>
        <a:p>
          <a:endParaRPr lang="it-IT" sz="1200">
            <a:effectLst/>
            <a:latin typeface="Abadi" panose="020B0604020104020204" pitchFamily="34" charset="0"/>
          </a:endParaRPr>
        </a:p>
      </dgm:t>
    </dgm:pt>
    <dgm:pt modelId="{64341819-DF2C-4AF6-93A6-22E13E34FB36}" type="sibTrans" cxnId="{94C12AC3-40DD-44F0-8409-ACEABDAAE280}">
      <dgm:prSet/>
      <dgm:spPr/>
      <dgm:t>
        <a:bodyPr/>
        <a:lstStyle/>
        <a:p>
          <a:endParaRPr lang="it-IT" sz="1200">
            <a:latin typeface="Abadi" panose="020B0604020104020204" pitchFamily="34" charset="0"/>
          </a:endParaRPr>
        </a:p>
      </dgm:t>
    </dgm:pt>
    <dgm:pt modelId="{1E7517C5-7A84-43A0-9FF1-B12E1D460FE7}">
      <dgm:prSet phldrT="[Testo]" custT="1"/>
      <dgm:spPr>
        <a:solidFill>
          <a:srgbClr val="F0A22E"/>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anchor="ctr" anchorCtr="0"/>
        <a:lstStyle/>
        <a:p>
          <a:pPr marL="0" lvl="0" indent="0" algn="ctr" defTabSz="1778000">
            <a:lnSpc>
              <a:spcPct val="90000"/>
            </a:lnSpc>
            <a:spcBef>
              <a:spcPct val="0"/>
            </a:spcBef>
            <a:spcAft>
              <a:spcPct val="35000"/>
            </a:spcAft>
            <a:buNone/>
          </a:pPr>
          <a:r>
            <a:rPr lang="it-IT" sz="1100" b="1" kern="1200" dirty="0" err="1">
              <a:solidFill>
                <a:srgbClr val="7030A0"/>
              </a:solidFill>
              <a:effectLst/>
              <a:latin typeface="Abadi" panose="020B0604020104020204" pitchFamily="34" charset="0"/>
              <a:ea typeface="+mn-ea"/>
              <a:cs typeface="+mn-cs"/>
            </a:rPr>
            <a:t>Analytical</a:t>
          </a:r>
          <a:endParaRPr lang="it-IT" sz="1100" b="1" kern="1200" dirty="0">
            <a:solidFill>
              <a:srgbClr val="7030A0"/>
            </a:solidFill>
            <a:effectLst/>
            <a:latin typeface="Abadi" panose="020B0604020104020204" pitchFamily="34" charset="0"/>
            <a:ea typeface="+mn-ea"/>
            <a:cs typeface="+mn-cs"/>
          </a:endParaRPr>
        </a:p>
      </dgm:t>
    </dgm:pt>
    <dgm:pt modelId="{1C24C135-BB01-4CEA-A7AD-2F275AEC8E64}" type="parTrans" cxnId="{245F1CB3-B69B-48DC-83E0-968FDE376B60}">
      <dgm:prSet/>
      <dgm:spPr/>
      <dgm:t>
        <a:bodyPr/>
        <a:lstStyle/>
        <a:p>
          <a:endParaRPr lang="it-IT" sz="1200">
            <a:latin typeface="Abadi" panose="020B0604020104020204" pitchFamily="34" charset="0"/>
          </a:endParaRPr>
        </a:p>
      </dgm:t>
    </dgm:pt>
    <dgm:pt modelId="{F3E90BF1-C58A-4C39-9056-825BF1825DAD}" type="sibTrans" cxnId="{245F1CB3-B69B-48DC-83E0-968FDE376B60}">
      <dgm:prSet/>
      <dgm:spPr/>
      <dgm:t>
        <a:bodyPr/>
        <a:lstStyle/>
        <a:p>
          <a:endParaRPr lang="it-IT" sz="1200">
            <a:latin typeface="Abadi" panose="020B0604020104020204" pitchFamily="34" charset="0"/>
          </a:endParaRPr>
        </a:p>
      </dgm:t>
    </dgm:pt>
    <dgm:pt modelId="{5836D64E-0A00-427D-94F7-A2E1FB1EFECC}" type="pres">
      <dgm:prSet presAssocID="{BD1BCF9F-D991-43F9-8576-645CD2D4F19A}" presName="hierChild1" presStyleCnt="0">
        <dgm:presLayoutVars>
          <dgm:orgChart val="1"/>
          <dgm:chPref val="1"/>
          <dgm:dir/>
          <dgm:animOne val="branch"/>
          <dgm:animLvl val="lvl"/>
          <dgm:resizeHandles/>
        </dgm:presLayoutVars>
      </dgm:prSet>
      <dgm:spPr/>
    </dgm:pt>
    <dgm:pt modelId="{C083BC02-1CB1-441C-8F2C-ACEE58E86F84}" type="pres">
      <dgm:prSet presAssocID="{179DEB53-588A-4A42-B563-F4F8B26FD4CF}" presName="hierRoot1" presStyleCnt="0">
        <dgm:presLayoutVars>
          <dgm:hierBranch val="init"/>
        </dgm:presLayoutVars>
      </dgm:prSet>
      <dgm:spPr/>
    </dgm:pt>
    <dgm:pt modelId="{BCF91102-9157-43F4-B706-996A5F7669AE}" type="pres">
      <dgm:prSet presAssocID="{179DEB53-588A-4A42-B563-F4F8B26FD4CF}" presName="rootComposite1" presStyleCnt="0"/>
      <dgm:spPr/>
    </dgm:pt>
    <dgm:pt modelId="{E517C31A-BB6C-421C-BAEE-3439E8C9D747}" type="pres">
      <dgm:prSet presAssocID="{179DEB53-588A-4A42-B563-F4F8B26FD4CF}" presName="rootText1" presStyleLbl="node0" presStyleIdx="0" presStyleCnt="1" custScaleX="307997" custLinFactNeighborY="1744">
        <dgm:presLayoutVars>
          <dgm:chPref val="3"/>
        </dgm:presLayoutVars>
      </dgm:prSet>
      <dgm:spPr>
        <a:prstGeom prst="roundRect">
          <a:avLst/>
        </a:prstGeom>
      </dgm:spPr>
    </dgm:pt>
    <dgm:pt modelId="{48DD93AD-EE56-4184-B3CB-C8F5E2F4708F}" type="pres">
      <dgm:prSet presAssocID="{179DEB53-588A-4A42-B563-F4F8B26FD4CF}" presName="rootConnector1" presStyleLbl="node1" presStyleIdx="0" presStyleCnt="0"/>
      <dgm:spPr/>
    </dgm:pt>
    <dgm:pt modelId="{B253ADD9-7D55-44A7-A352-CFC2F0E7A2B0}" type="pres">
      <dgm:prSet presAssocID="{179DEB53-588A-4A42-B563-F4F8B26FD4CF}" presName="hierChild2" presStyleCnt="0"/>
      <dgm:spPr/>
    </dgm:pt>
    <dgm:pt modelId="{22518EF5-BA7B-4536-BB35-4599DBCCD064}" type="pres">
      <dgm:prSet presAssocID="{09F0D3D5-4F92-4CA1-A6F0-6C2443DFE0F1}" presName="Name37" presStyleLbl="parChTrans1D2" presStyleIdx="0" presStyleCnt="1"/>
      <dgm:spPr/>
    </dgm:pt>
    <dgm:pt modelId="{B553B948-FA48-4E7F-9F6E-11DFA5DF5D32}" type="pres">
      <dgm:prSet presAssocID="{E9BB3CC8-3A80-421B-AA1A-668871D7C388}" presName="hierRoot2" presStyleCnt="0">
        <dgm:presLayoutVars>
          <dgm:hierBranch val="init"/>
        </dgm:presLayoutVars>
      </dgm:prSet>
      <dgm:spPr/>
    </dgm:pt>
    <dgm:pt modelId="{204B74A8-1942-4269-BDE9-E0F8347608A7}" type="pres">
      <dgm:prSet presAssocID="{E9BB3CC8-3A80-421B-AA1A-668871D7C388}" presName="rootComposite" presStyleCnt="0"/>
      <dgm:spPr/>
    </dgm:pt>
    <dgm:pt modelId="{280A287E-198A-4AF9-A10A-539BA3F732F4}" type="pres">
      <dgm:prSet presAssocID="{E9BB3CC8-3A80-421B-AA1A-668871D7C388}" presName="rootText" presStyleLbl="node2" presStyleIdx="0" presStyleCnt="1" custScaleX="307002" custLinFactNeighborY="1744">
        <dgm:presLayoutVars>
          <dgm:chPref val="3"/>
        </dgm:presLayoutVars>
      </dgm:prSet>
      <dgm:spPr>
        <a:xfrm>
          <a:off x="4431455" y="1190203"/>
          <a:ext cx="1652689" cy="826344"/>
        </a:xfrm>
        <a:prstGeom prst="roundRect">
          <a:avLst/>
        </a:prstGeom>
      </dgm:spPr>
    </dgm:pt>
    <dgm:pt modelId="{C66FFCAB-994E-4862-85E7-4CF2CFAE0807}" type="pres">
      <dgm:prSet presAssocID="{E9BB3CC8-3A80-421B-AA1A-668871D7C388}" presName="rootConnector" presStyleLbl="node2" presStyleIdx="0" presStyleCnt="1"/>
      <dgm:spPr/>
    </dgm:pt>
    <dgm:pt modelId="{412DEBE9-477B-4DF3-AE4C-3A78781938F1}" type="pres">
      <dgm:prSet presAssocID="{E9BB3CC8-3A80-421B-AA1A-668871D7C388}" presName="hierChild4" presStyleCnt="0"/>
      <dgm:spPr/>
    </dgm:pt>
    <dgm:pt modelId="{7AD8AAB3-A6AD-43F9-9712-8234A3E4C973}" type="pres">
      <dgm:prSet presAssocID="{8B02DC08-C536-492A-8214-27A89F6B2543}" presName="Name37" presStyleLbl="parChTrans1D3" presStyleIdx="0" presStyleCnt="3"/>
      <dgm:spPr/>
    </dgm:pt>
    <dgm:pt modelId="{39FF4BED-0941-458B-B526-C0B16118CCBB}" type="pres">
      <dgm:prSet presAssocID="{9CC0FAF4-F7E8-4F0C-BDFD-9EEAE504DF14}" presName="hierRoot2" presStyleCnt="0">
        <dgm:presLayoutVars>
          <dgm:hierBranch val="init"/>
        </dgm:presLayoutVars>
      </dgm:prSet>
      <dgm:spPr/>
    </dgm:pt>
    <dgm:pt modelId="{93514A28-E79E-4EF0-9C7B-2988525FC4C2}" type="pres">
      <dgm:prSet presAssocID="{9CC0FAF4-F7E8-4F0C-BDFD-9EEAE504DF14}" presName="rootComposite" presStyleCnt="0"/>
      <dgm:spPr/>
    </dgm:pt>
    <dgm:pt modelId="{F6B71F7D-FCD0-416C-9D4B-D3D76DF07C0F}" type="pres">
      <dgm:prSet presAssocID="{9CC0FAF4-F7E8-4F0C-BDFD-9EEAE504DF14}" presName="rootText" presStyleLbl="node3" presStyleIdx="0" presStyleCnt="3" custScaleX="131669" custScaleY="131649" custLinFactNeighborX="-66173" custLinFactNeighborY="7780">
        <dgm:presLayoutVars>
          <dgm:chPref val="3"/>
        </dgm:presLayoutVars>
      </dgm:prSet>
      <dgm:spPr>
        <a:xfrm>
          <a:off x="2431700" y="2349201"/>
          <a:ext cx="1652689" cy="826344"/>
        </a:xfrm>
        <a:prstGeom prst="flowChartMagneticDisk">
          <a:avLst/>
        </a:prstGeom>
      </dgm:spPr>
    </dgm:pt>
    <dgm:pt modelId="{8F5A68A9-2004-4B5E-AA5F-0896C4318189}" type="pres">
      <dgm:prSet presAssocID="{9CC0FAF4-F7E8-4F0C-BDFD-9EEAE504DF14}" presName="rootConnector" presStyleLbl="node3" presStyleIdx="0" presStyleCnt="3"/>
      <dgm:spPr/>
    </dgm:pt>
    <dgm:pt modelId="{BBB0697A-041A-4149-B9BA-B34F3AAC2E55}" type="pres">
      <dgm:prSet presAssocID="{9CC0FAF4-F7E8-4F0C-BDFD-9EEAE504DF14}" presName="hierChild4" presStyleCnt="0"/>
      <dgm:spPr/>
    </dgm:pt>
    <dgm:pt modelId="{CFEBCA9F-D14A-402F-AD6A-F6E49F1AC843}" type="pres">
      <dgm:prSet presAssocID="{BE974A44-8FA0-40E0-8A26-087410BC0973}" presName="Name37" presStyleLbl="parChTrans1D4" presStyleIdx="0" presStyleCnt="17"/>
      <dgm:spPr/>
    </dgm:pt>
    <dgm:pt modelId="{0E3F29C0-4345-4A95-AD19-6F6C23E9A4BF}" type="pres">
      <dgm:prSet presAssocID="{5CB4495E-5CED-4857-A041-AAA77027DF33}" presName="hierRoot2" presStyleCnt="0">
        <dgm:presLayoutVars>
          <dgm:hierBranch val="init"/>
        </dgm:presLayoutVars>
      </dgm:prSet>
      <dgm:spPr/>
    </dgm:pt>
    <dgm:pt modelId="{29191834-B05E-4734-AB0F-C6E61C9E9D4E}" type="pres">
      <dgm:prSet presAssocID="{5CB4495E-5CED-4857-A041-AAA77027DF33}" presName="rootComposite" presStyleCnt="0"/>
      <dgm:spPr/>
    </dgm:pt>
    <dgm:pt modelId="{DFFA2448-FA03-4D60-8377-A603A3F14569}" type="pres">
      <dgm:prSet presAssocID="{5CB4495E-5CED-4857-A041-AAA77027DF33}" presName="rootText" presStyleLbl="node4" presStyleIdx="0" presStyleCnt="17" custLinFactNeighborX="-83966">
        <dgm:presLayoutVars>
          <dgm:chPref val="3"/>
        </dgm:presLayoutVars>
      </dgm:prSet>
      <dgm:spPr>
        <a:xfrm>
          <a:off x="3552680" y="2339158"/>
          <a:ext cx="1047773" cy="523886"/>
        </a:xfrm>
        <a:prstGeom prst="rect">
          <a:avLst/>
        </a:prstGeom>
      </dgm:spPr>
    </dgm:pt>
    <dgm:pt modelId="{90C7C221-15EF-4AAE-924A-EBBC415484EA}" type="pres">
      <dgm:prSet presAssocID="{5CB4495E-5CED-4857-A041-AAA77027DF33}" presName="rootConnector" presStyleLbl="node4" presStyleIdx="0" presStyleCnt="17"/>
      <dgm:spPr/>
    </dgm:pt>
    <dgm:pt modelId="{9B2ADA04-DC52-49D4-A8DB-FF3E74509546}" type="pres">
      <dgm:prSet presAssocID="{5CB4495E-5CED-4857-A041-AAA77027DF33}" presName="hierChild4" presStyleCnt="0"/>
      <dgm:spPr/>
    </dgm:pt>
    <dgm:pt modelId="{DFB8B59F-4FD6-4CD5-8FBD-3950C7E6DB84}" type="pres">
      <dgm:prSet presAssocID="{32C54CB0-6546-4E85-9990-84963BED5D32}" presName="Name37" presStyleLbl="parChTrans1D4" presStyleIdx="1" presStyleCnt="17"/>
      <dgm:spPr/>
    </dgm:pt>
    <dgm:pt modelId="{6CB95B87-58D8-4583-8FD6-C0FD226A53F1}" type="pres">
      <dgm:prSet presAssocID="{7A7D4216-D30E-47DC-A0A0-3446EAA86A34}" presName="hierRoot2" presStyleCnt="0">
        <dgm:presLayoutVars>
          <dgm:hierBranch val="init"/>
        </dgm:presLayoutVars>
      </dgm:prSet>
      <dgm:spPr/>
    </dgm:pt>
    <dgm:pt modelId="{CF2E00E4-639F-4B9D-AC3D-94D858FAB276}" type="pres">
      <dgm:prSet presAssocID="{7A7D4216-D30E-47DC-A0A0-3446EAA86A34}" presName="rootComposite" presStyleCnt="0"/>
      <dgm:spPr/>
    </dgm:pt>
    <dgm:pt modelId="{A36BBA8D-AD7A-440C-8654-A42949365562}" type="pres">
      <dgm:prSet presAssocID="{7A7D4216-D30E-47DC-A0A0-3446EAA86A34}" presName="rootText" presStyleLbl="node4" presStyleIdx="1" presStyleCnt="17" custLinFactNeighborX="-91755">
        <dgm:presLayoutVars>
          <dgm:chPref val="3"/>
        </dgm:presLayoutVars>
      </dgm:prSet>
      <dgm:spPr/>
    </dgm:pt>
    <dgm:pt modelId="{7DCD1D7F-6A43-4C13-ADD6-ED14B33F618F}" type="pres">
      <dgm:prSet presAssocID="{7A7D4216-D30E-47DC-A0A0-3446EAA86A34}" presName="rootConnector" presStyleLbl="node4" presStyleIdx="1" presStyleCnt="17"/>
      <dgm:spPr/>
    </dgm:pt>
    <dgm:pt modelId="{E00269D6-E892-46CC-A652-B6F5344E5E15}" type="pres">
      <dgm:prSet presAssocID="{7A7D4216-D30E-47DC-A0A0-3446EAA86A34}" presName="hierChild4" presStyleCnt="0"/>
      <dgm:spPr/>
    </dgm:pt>
    <dgm:pt modelId="{D0681372-998D-4A45-8E6D-4490B21A00F7}" type="pres">
      <dgm:prSet presAssocID="{7A7D4216-D30E-47DC-A0A0-3446EAA86A34}" presName="hierChild5" presStyleCnt="0"/>
      <dgm:spPr/>
    </dgm:pt>
    <dgm:pt modelId="{381DB7AA-B4EF-49C9-9359-096E72AD6F27}" type="pres">
      <dgm:prSet presAssocID="{3A3696BC-2F0E-4B10-8C41-3272B06FF061}" presName="Name37" presStyleLbl="parChTrans1D4" presStyleIdx="2" presStyleCnt="17"/>
      <dgm:spPr/>
    </dgm:pt>
    <dgm:pt modelId="{D6AB97DF-7A38-47CC-8A6E-F1A5C79FEA41}" type="pres">
      <dgm:prSet presAssocID="{CE1DE227-29A7-43F8-8B8E-B22D602F100E}" presName="hierRoot2" presStyleCnt="0">
        <dgm:presLayoutVars>
          <dgm:hierBranch val="init"/>
        </dgm:presLayoutVars>
      </dgm:prSet>
      <dgm:spPr/>
    </dgm:pt>
    <dgm:pt modelId="{9162BE49-83C5-4550-93A3-E1E7489504CC}" type="pres">
      <dgm:prSet presAssocID="{CE1DE227-29A7-43F8-8B8E-B22D602F100E}" presName="rootComposite" presStyleCnt="0"/>
      <dgm:spPr/>
    </dgm:pt>
    <dgm:pt modelId="{BA36EC84-F806-4814-B831-425A1A883587}" type="pres">
      <dgm:prSet presAssocID="{CE1DE227-29A7-43F8-8B8E-B22D602F100E}" presName="rootText" presStyleLbl="node4" presStyleIdx="2" presStyleCnt="17" custLinFactNeighborX="-91755">
        <dgm:presLayoutVars>
          <dgm:chPref val="3"/>
        </dgm:presLayoutVars>
      </dgm:prSet>
      <dgm:spPr/>
    </dgm:pt>
    <dgm:pt modelId="{B445D32F-025C-447F-ACCA-977CD6FE67F6}" type="pres">
      <dgm:prSet presAssocID="{CE1DE227-29A7-43F8-8B8E-B22D602F100E}" presName="rootConnector" presStyleLbl="node4" presStyleIdx="2" presStyleCnt="17"/>
      <dgm:spPr/>
    </dgm:pt>
    <dgm:pt modelId="{F3899105-42B4-40EB-86F6-4F63339831AD}" type="pres">
      <dgm:prSet presAssocID="{CE1DE227-29A7-43F8-8B8E-B22D602F100E}" presName="hierChild4" presStyleCnt="0"/>
      <dgm:spPr/>
    </dgm:pt>
    <dgm:pt modelId="{F5B429CE-15CB-4EA7-8D0D-270D1EA2F1E5}" type="pres">
      <dgm:prSet presAssocID="{CE1DE227-29A7-43F8-8B8E-B22D602F100E}" presName="hierChild5" presStyleCnt="0"/>
      <dgm:spPr/>
    </dgm:pt>
    <dgm:pt modelId="{7B792C2D-D7D7-43FE-A1AE-DA6CEA8EED9D}" type="pres">
      <dgm:prSet presAssocID="{F467C00B-4996-4781-984D-D84249A97C92}" presName="Name37" presStyleLbl="parChTrans1D4" presStyleIdx="3" presStyleCnt="17"/>
      <dgm:spPr/>
    </dgm:pt>
    <dgm:pt modelId="{75995E1E-AC29-4547-A183-4962948E3BE7}" type="pres">
      <dgm:prSet presAssocID="{B7CD861E-BA74-466C-A5AE-40FE83AE1722}" presName="hierRoot2" presStyleCnt="0">
        <dgm:presLayoutVars>
          <dgm:hierBranch val="init"/>
        </dgm:presLayoutVars>
      </dgm:prSet>
      <dgm:spPr/>
    </dgm:pt>
    <dgm:pt modelId="{289B9D61-F881-4B92-A35C-ACE35D2BFC08}" type="pres">
      <dgm:prSet presAssocID="{B7CD861E-BA74-466C-A5AE-40FE83AE1722}" presName="rootComposite" presStyleCnt="0"/>
      <dgm:spPr/>
    </dgm:pt>
    <dgm:pt modelId="{E2BEA680-E1F9-47F8-8996-C4E446F80D87}" type="pres">
      <dgm:prSet presAssocID="{B7CD861E-BA74-466C-A5AE-40FE83AE1722}" presName="rootText" presStyleLbl="node4" presStyleIdx="3" presStyleCnt="17" custLinFactNeighborX="-91755">
        <dgm:presLayoutVars>
          <dgm:chPref val="3"/>
        </dgm:presLayoutVars>
      </dgm:prSet>
      <dgm:spPr/>
    </dgm:pt>
    <dgm:pt modelId="{B60090F1-E29F-43D8-AE1C-2F01A12EE638}" type="pres">
      <dgm:prSet presAssocID="{B7CD861E-BA74-466C-A5AE-40FE83AE1722}" presName="rootConnector" presStyleLbl="node4" presStyleIdx="3" presStyleCnt="17"/>
      <dgm:spPr/>
    </dgm:pt>
    <dgm:pt modelId="{EB532BBE-16B8-44CA-8F6F-CB3EA375ED0B}" type="pres">
      <dgm:prSet presAssocID="{B7CD861E-BA74-466C-A5AE-40FE83AE1722}" presName="hierChild4" presStyleCnt="0"/>
      <dgm:spPr/>
    </dgm:pt>
    <dgm:pt modelId="{A416F51D-CD5B-412C-882C-A59DFAEC3784}" type="pres">
      <dgm:prSet presAssocID="{B7CD861E-BA74-466C-A5AE-40FE83AE1722}" presName="hierChild5" presStyleCnt="0"/>
      <dgm:spPr/>
    </dgm:pt>
    <dgm:pt modelId="{6C9B6A7B-491F-4030-9FEF-D1E0F6771735}" type="pres">
      <dgm:prSet presAssocID="{5CB4495E-5CED-4857-A041-AAA77027DF33}" presName="hierChild5" presStyleCnt="0"/>
      <dgm:spPr/>
    </dgm:pt>
    <dgm:pt modelId="{E213AF94-5373-4CF6-9822-A9D7C48B9E65}" type="pres">
      <dgm:prSet presAssocID="{524135B2-584F-4DD0-BFC3-0CBB96A81445}" presName="Name37" presStyleLbl="parChTrans1D4" presStyleIdx="4" presStyleCnt="17"/>
      <dgm:spPr/>
    </dgm:pt>
    <dgm:pt modelId="{EC59343C-6C4A-4876-B97E-A2E01840C79A}" type="pres">
      <dgm:prSet presAssocID="{F55D0BAC-FA05-47E2-92FB-6170ADF0FFD8}" presName="hierRoot2" presStyleCnt="0">
        <dgm:presLayoutVars>
          <dgm:hierBranch val="init"/>
        </dgm:presLayoutVars>
      </dgm:prSet>
      <dgm:spPr/>
    </dgm:pt>
    <dgm:pt modelId="{949F9A11-C2DE-4313-8C82-79140895B144}" type="pres">
      <dgm:prSet presAssocID="{F55D0BAC-FA05-47E2-92FB-6170ADF0FFD8}" presName="rootComposite" presStyleCnt="0"/>
      <dgm:spPr/>
    </dgm:pt>
    <dgm:pt modelId="{C30B3C68-612E-47D7-871B-41BA2DB664CD}" type="pres">
      <dgm:prSet presAssocID="{F55D0BAC-FA05-47E2-92FB-6170ADF0FFD8}" presName="rootText" presStyleLbl="node4" presStyleIdx="4" presStyleCnt="17" custLinFactNeighborX="-54504">
        <dgm:presLayoutVars>
          <dgm:chPref val="3"/>
        </dgm:presLayoutVars>
      </dgm:prSet>
      <dgm:spPr/>
    </dgm:pt>
    <dgm:pt modelId="{27FDBF45-9A2C-4DE6-9CB7-DC1D255050B3}" type="pres">
      <dgm:prSet presAssocID="{F55D0BAC-FA05-47E2-92FB-6170ADF0FFD8}" presName="rootConnector" presStyleLbl="node4" presStyleIdx="4" presStyleCnt="17"/>
      <dgm:spPr/>
    </dgm:pt>
    <dgm:pt modelId="{EE61C2BE-1535-46C0-AE45-EE89004D7EF5}" type="pres">
      <dgm:prSet presAssocID="{F55D0BAC-FA05-47E2-92FB-6170ADF0FFD8}" presName="hierChild4" presStyleCnt="0"/>
      <dgm:spPr/>
    </dgm:pt>
    <dgm:pt modelId="{6F2BBA7E-8A07-40D5-97F8-EF7556A902C1}" type="pres">
      <dgm:prSet presAssocID="{0C8DB680-AC5A-436C-AEC0-E1C7A796568B}" presName="Name37" presStyleLbl="parChTrans1D4" presStyleIdx="5" presStyleCnt="17"/>
      <dgm:spPr/>
    </dgm:pt>
    <dgm:pt modelId="{9EFEBD0C-6F18-472B-B12B-218C4F10E54C}" type="pres">
      <dgm:prSet presAssocID="{546DE660-5A51-4C0C-9C63-9290647BE9D8}" presName="hierRoot2" presStyleCnt="0">
        <dgm:presLayoutVars>
          <dgm:hierBranch val="init"/>
        </dgm:presLayoutVars>
      </dgm:prSet>
      <dgm:spPr/>
    </dgm:pt>
    <dgm:pt modelId="{46F2CBD0-8B95-4D88-A25A-624B09F14C1E}" type="pres">
      <dgm:prSet presAssocID="{546DE660-5A51-4C0C-9C63-9290647BE9D8}" presName="rootComposite" presStyleCnt="0"/>
      <dgm:spPr/>
    </dgm:pt>
    <dgm:pt modelId="{41B60BD5-96DF-494E-9B4E-47E9976205C9}" type="pres">
      <dgm:prSet presAssocID="{546DE660-5A51-4C0C-9C63-9290647BE9D8}" presName="rootText" presStyleLbl="node4" presStyleIdx="5" presStyleCnt="17" custLinFactNeighborX="-61732">
        <dgm:presLayoutVars>
          <dgm:chPref val="3"/>
        </dgm:presLayoutVars>
      </dgm:prSet>
      <dgm:spPr/>
    </dgm:pt>
    <dgm:pt modelId="{1EA8F04C-33A6-4DB8-BBAF-C8DEF93798D9}" type="pres">
      <dgm:prSet presAssocID="{546DE660-5A51-4C0C-9C63-9290647BE9D8}" presName="rootConnector" presStyleLbl="node4" presStyleIdx="5" presStyleCnt="17"/>
      <dgm:spPr/>
    </dgm:pt>
    <dgm:pt modelId="{6570611F-C77F-4D2B-A4F5-4E7E081BD67E}" type="pres">
      <dgm:prSet presAssocID="{546DE660-5A51-4C0C-9C63-9290647BE9D8}" presName="hierChild4" presStyleCnt="0"/>
      <dgm:spPr/>
    </dgm:pt>
    <dgm:pt modelId="{7E47A5E9-456F-42E3-A700-38F85AFD53D4}" type="pres">
      <dgm:prSet presAssocID="{546DE660-5A51-4C0C-9C63-9290647BE9D8}" presName="hierChild5" presStyleCnt="0"/>
      <dgm:spPr/>
    </dgm:pt>
    <dgm:pt modelId="{5D59D105-4CED-4F65-B396-9C572B60C11B}" type="pres">
      <dgm:prSet presAssocID="{31BC9C8F-E62C-477F-99F4-3239C0C21B16}" presName="Name37" presStyleLbl="parChTrans1D4" presStyleIdx="6" presStyleCnt="17"/>
      <dgm:spPr/>
    </dgm:pt>
    <dgm:pt modelId="{CFC63FC4-8613-4D33-9538-0E57A4063FAB}" type="pres">
      <dgm:prSet presAssocID="{22C849F4-35DE-4194-AE16-246B7B5C41B9}" presName="hierRoot2" presStyleCnt="0">
        <dgm:presLayoutVars>
          <dgm:hierBranch val="init"/>
        </dgm:presLayoutVars>
      </dgm:prSet>
      <dgm:spPr/>
    </dgm:pt>
    <dgm:pt modelId="{603BA347-3CAB-4B6E-96D6-FFA810378238}" type="pres">
      <dgm:prSet presAssocID="{22C849F4-35DE-4194-AE16-246B7B5C41B9}" presName="rootComposite" presStyleCnt="0"/>
      <dgm:spPr/>
    </dgm:pt>
    <dgm:pt modelId="{47CF6F01-3C03-424B-876E-92DC7081E374}" type="pres">
      <dgm:prSet presAssocID="{22C849F4-35DE-4194-AE16-246B7B5C41B9}" presName="rootText" presStyleLbl="node4" presStyleIdx="6" presStyleCnt="17" custLinFactNeighborX="-61732">
        <dgm:presLayoutVars>
          <dgm:chPref val="3"/>
        </dgm:presLayoutVars>
      </dgm:prSet>
      <dgm:spPr/>
    </dgm:pt>
    <dgm:pt modelId="{71841077-9E19-4D2F-AEE2-EEDC41D40DD4}" type="pres">
      <dgm:prSet presAssocID="{22C849F4-35DE-4194-AE16-246B7B5C41B9}" presName="rootConnector" presStyleLbl="node4" presStyleIdx="6" presStyleCnt="17"/>
      <dgm:spPr/>
    </dgm:pt>
    <dgm:pt modelId="{9B1B4EA0-24D1-4F46-8EBB-2D57C67B2319}" type="pres">
      <dgm:prSet presAssocID="{22C849F4-35DE-4194-AE16-246B7B5C41B9}" presName="hierChild4" presStyleCnt="0"/>
      <dgm:spPr/>
    </dgm:pt>
    <dgm:pt modelId="{44BFB67B-2AAF-4479-8F30-66ECC8B98E4A}" type="pres">
      <dgm:prSet presAssocID="{22C849F4-35DE-4194-AE16-246B7B5C41B9}" presName="hierChild5" presStyleCnt="0"/>
      <dgm:spPr/>
    </dgm:pt>
    <dgm:pt modelId="{38B045D7-E05D-4735-9CED-A10F2BC48C1A}" type="pres">
      <dgm:prSet presAssocID="{7B42BB18-2178-4767-B629-92AC66C2159E}" presName="Name37" presStyleLbl="parChTrans1D4" presStyleIdx="7" presStyleCnt="17"/>
      <dgm:spPr/>
    </dgm:pt>
    <dgm:pt modelId="{A76BA821-A3E1-4304-997B-19FAD372D99D}" type="pres">
      <dgm:prSet presAssocID="{D3130088-915B-41EC-8BE6-3E769C0E60F9}" presName="hierRoot2" presStyleCnt="0">
        <dgm:presLayoutVars>
          <dgm:hierBranch val="init"/>
        </dgm:presLayoutVars>
      </dgm:prSet>
      <dgm:spPr/>
    </dgm:pt>
    <dgm:pt modelId="{F28F8B8D-3D28-41F0-95DB-DE6839FC6841}" type="pres">
      <dgm:prSet presAssocID="{D3130088-915B-41EC-8BE6-3E769C0E60F9}" presName="rootComposite" presStyleCnt="0"/>
      <dgm:spPr/>
    </dgm:pt>
    <dgm:pt modelId="{F545AE35-4D42-4E4C-95D7-8A53066C4D2B}" type="pres">
      <dgm:prSet presAssocID="{D3130088-915B-41EC-8BE6-3E769C0E60F9}" presName="rootText" presStyleLbl="node4" presStyleIdx="7" presStyleCnt="17" custLinFactNeighborX="-61732">
        <dgm:presLayoutVars>
          <dgm:chPref val="3"/>
        </dgm:presLayoutVars>
      </dgm:prSet>
      <dgm:spPr/>
    </dgm:pt>
    <dgm:pt modelId="{88F084D1-B912-43CD-870B-6FE96A7F690F}" type="pres">
      <dgm:prSet presAssocID="{D3130088-915B-41EC-8BE6-3E769C0E60F9}" presName="rootConnector" presStyleLbl="node4" presStyleIdx="7" presStyleCnt="17"/>
      <dgm:spPr/>
    </dgm:pt>
    <dgm:pt modelId="{68772FDB-0182-4CE6-B11F-3C2689EF3980}" type="pres">
      <dgm:prSet presAssocID="{D3130088-915B-41EC-8BE6-3E769C0E60F9}" presName="hierChild4" presStyleCnt="0"/>
      <dgm:spPr/>
    </dgm:pt>
    <dgm:pt modelId="{AF15D358-3713-41D5-8D33-214F133D5EE5}" type="pres">
      <dgm:prSet presAssocID="{D3130088-915B-41EC-8BE6-3E769C0E60F9}" presName="hierChild5" presStyleCnt="0"/>
      <dgm:spPr/>
    </dgm:pt>
    <dgm:pt modelId="{9D43A0B2-147A-4453-8FD7-C6F29D110520}" type="pres">
      <dgm:prSet presAssocID="{F55D0BAC-FA05-47E2-92FB-6170ADF0FFD8}" presName="hierChild5" presStyleCnt="0"/>
      <dgm:spPr/>
    </dgm:pt>
    <dgm:pt modelId="{3F6A487E-06DF-407E-B0FF-C3A22476EF33}" type="pres">
      <dgm:prSet presAssocID="{9CC0FAF4-F7E8-4F0C-BDFD-9EEAE504DF14}" presName="hierChild5" presStyleCnt="0"/>
      <dgm:spPr/>
    </dgm:pt>
    <dgm:pt modelId="{CDB9A72B-75AB-4405-B3C4-7351774A98B8}" type="pres">
      <dgm:prSet presAssocID="{E4A73170-6471-440A-8C60-960EE981589A}" presName="Name37" presStyleLbl="parChTrans1D3" presStyleIdx="1" presStyleCnt="3"/>
      <dgm:spPr/>
    </dgm:pt>
    <dgm:pt modelId="{C8CD30FB-5735-4952-A9EA-381B047F8BA7}" type="pres">
      <dgm:prSet presAssocID="{FC14FBE2-F171-4587-B8D7-1A12B8544245}" presName="hierRoot2" presStyleCnt="0">
        <dgm:presLayoutVars>
          <dgm:hierBranch val="init"/>
        </dgm:presLayoutVars>
      </dgm:prSet>
      <dgm:spPr/>
    </dgm:pt>
    <dgm:pt modelId="{45A8455C-FE8E-4E6B-AF53-C310BA43731B}" type="pres">
      <dgm:prSet presAssocID="{FC14FBE2-F171-4587-B8D7-1A12B8544245}" presName="rootComposite" presStyleCnt="0"/>
      <dgm:spPr/>
    </dgm:pt>
    <dgm:pt modelId="{FAE65BA5-AF7B-44AC-B91E-AF75582F5C91}" type="pres">
      <dgm:prSet presAssocID="{FC14FBE2-F171-4587-B8D7-1A12B8544245}" presName="rootText" presStyleLbl="node3" presStyleIdx="1" presStyleCnt="3" custScaleX="133135" custScaleY="133906" custLinFactNeighborX="-25575" custLinFactNeighborY="8421">
        <dgm:presLayoutVars>
          <dgm:chPref val="3"/>
        </dgm:presLayoutVars>
      </dgm:prSet>
      <dgm:spPr>
        <a:prstGeom prst="flowChartMagneticDisk">
          <a:avLst/>
        </a:prstGeom>
      </dgm:spPr>
    </dgm:pt>
    <dgm:pt modelId="{CBF9D8A1-7237-48B0-84DD-050846872E05}" type="pres">
      <dgm:prSet presAssocID="{FC14FBE2-F171-4587-B8D7-1A12B8544245}" presName="rootConnector" presStyleLbl="node3" presStyleIdx="1" presStyleCnt="3"/>
      <dgm:spPr/>
    </dgm:pt>
    <dgm:pt modelId="{4310E056-64DD-4E14-B23F-5F898FDCAFB7}" type="pres">
      <dgm:prSet presAssocID="{FC14FBE2-F171-4587-B8D7-1A12B8544245}" presName="hierChild4" presStyleCnt="0"/>
      <dgm:spPr/>
    </dgm:pt>
    <dgm:pt modelId="{16CB722A-234A-4434-A26C-9B860F196510}" type="pres">
      <dgm:prSet presAssocID="{50AF0839-F0F1-46B8-8781-D6BFD4536B9C}" presName="Name37" presStyleLbl="parChTrans1D4" presStyleIdx="8" presStyleCnt="17"/>
      <dgm:spPr/>
    </dgm:pt>
    <dgm:pt modelId="{F5272E61-9D4D-469B-B085-8DDF413629FC}" type="pres">
      <dgm:prSet presAssocID="{70155389-1E60-46AB-8289-A6034BF8034B}" presName="hierRoot2" presStyleCnt="0">
        <dgm:presLayoutVars>
          <dgm:hierBranch val="init"/>
        </dgm:presLayoutVars>
      </dgm:prSet>
      <dgm:spPr/>
    </dgm:pt>
    <dgm:pt modelId="{F2996D1A-07A2-4F53-980B-1253702BADC1}" type="pres">
      <dgm:prSet presAssocID="{70155389-1E60-46AB-8289-A6034BF8034B}" presName="rootComposite" presStyleCnt="0"/>
      <dgm:spPr/>
    </dgm:pt>
    <dgm:pt modelId="{BC94E25D-2BF1-4A42-80F1-1A5A0DB1B1B4}" type="pres">
      <dgm:prSet presAssocID="{70155389-1E60-46AB-8289-A6034BF8034B}" presName="rootText" presStyleLbl="node4" presStyleIdx="8" presStyleCnt="17" custLinFactNeighborX="-32804">
        <dgm:presLayoutVars>
          <dgm:chPref val="3"/>
        </dgm:presLayoutVars>
      </dgm:prSet>
      <dgm:spPr/>
    </dgm:pt>
    <dgm:pt modelId="{40394197-9C08-4131-99D4-A63E544039B4}" type="pres">
      <dgm:prSet presAssocID="{70155389-1E60-46AB-8289-A6034BF8034B}" presName="rootConnector" presStyleLbl="node4" presStyleIdx="8" presStyleCnt="17"/>
      <dgm:spPr/>
    </dgm:pt>
    <dgm:pt modelId="{F20A5380-02BE-4A7C-A122-C18DA722ECDC}" type="pres">
      <dgm:prSet presAssocID="{70155389-1E60-46AB-8289-A6034BF8034B}" presName="hierChild4" presStyleCnt="0"/>
      <dgm:spPr/>
    </dgm:pt>
    <dgm:pt modelId="{1D31CC92-EB65-41DE-ADBB-123AD07C0293}" type="pres">
      <dgm:prSet presAssocID="{E2F52E7E-7420-4BDC-A0D9-375DE164B0BA}" presName="Name37" presStyleLbl="parChTrans1D4" presStyleIdx="9" presStyleCnt="17"/>
      <dgm:spPr/>
    </dgm:pt>
    <dgm:pt modelId="{E8619810-084B-4838-A707-19C5667BC08F}" type="pres">
      <dgm:prSet presAssocID="{F863F3A7-20FF-4104-9217-94A48763F581}" presName="hierRoot2" presStyleCnt="0">
        <dgm:presLayoutVars>
          <dgm:hierBranch val="init"/>
        </dgm:presLayoutVars>
      </dgm:prSet>
      <dgm:spPr/>
    </dgm:pt>
    <dgm:pt modelId="{7493455B-F9D2-4815-926F-6C82EACDA1A9}" type="pres">
      <dgm:prSet presAssocID="{F863F3A7-20FF-4104-9217-94A48763F581}" presName="rootComposite" presStyleCnt="0"/>
      <dgm:spPr/>
    </dgm:pt>
    <dgm:pt modelId="{3EEEA764-A1CB-48F0-93D4-1244C29782EE}" type="pres">
      <dgm:prSet presAssocID="{F863F3A7-20FF-4104-9217-94A48763F581}" presName="rootText" presStyleLbl="node4" presStyleIdx="9" presStyleCnt="17" custLinFactNeighborX="-39476">
        <dgm:presLayoutVars>
          <dgm:chPref val="3"/>
        </dgm:presLayoutVars>
      </dgm:prSet>
      <dgm:spPr/>
    </dgm:pt>
    <dgm:pt modelId="{EA72F721-E135-4469-B37F-7513EDDFB5C4}" type="pres">
      <dgm:prSet presAssocID="{F863F3A7-20FF-4104-9217-94A48763F581}" presName="rootConnector" presStyleLbl="node4" presStyleIdx="9" presStyleCnt="17"/>
      <dgm:spPr/>
    </dgm:pt>
    <dgm:pt modelId="{C8FB19BA-8FC7-48CD-9BF7-3E7347650110}" type="pres">
      <dgm:prSet presAssocID="{F863F3A7-20FF-4104-9217-94A48763F581}" presName="hierChild4" presStyleCnt="0"/>
      <dgm:spPr/>
    </dgm:pt>
    <dgm:pt modelId="{49F0A0FF-6622-43BD-AD8E-527DE4394E8C}" type="pres">
      <dgm:prSet presAssocID="{F863F3A7-20FF-4104-9217-94A48763F581}" presName="hierChild5" presStyleCnt="0"/>
      <dgm:spPr/>
    </dgm:pt>
    <dgm:pt modelId="{3513BCE4-CD8C-4DFE-8F0B-AF8B3AA8CF48}" type="pres">
      <dgm:prSet presAssocID="{AAB88B8A-40D0-46A9-BC57-CCA9C4744797}" presName="Name37" presStyleLbl="parChTrans1D4" presStyleIdx="10" presStyleCnt="17"/>
      <dgm:spPr/>
    </dgm:pt>
    <dgm:pt modelId="{179FE16F-E71E-4772-8AFE-91FE4A0181F9}" type="pres">
      <dgm:prSet presAssocID="{508AF96E-DE62-4CD3-A54C-F9A44C3DB866}" presName="hierRoot2" presStyleCnt="0">
        <dgm:presLayoutVars>
          <dgm:hierBranch val="init"/>
        </dgm:presLayoutVars>
      </dgm:prSet>
      <dgm:spPr/>
    </dgm:pt>
    <dgm:pt modelId="{EC727BB5-3AC6-4491-ADE6-C06ECF02CFB7}" type="pres">
      <dgm:prSet presAssocID="{508AF96E-DE62-4CD3-A54C-F9A44C3DB866}" presName="rootComposite" presStyleCnt="0"/>
      <dgm:spPr/>
    </dgm:pt>
    <dgm:pt modelId="{CC26164C-1F04-4379-8BA6-8BC1ED1D3457}" type="pres">
      <dgm:prSet presAssocID="{508AF96E-DE62-4CD3-A54C-F9A44C3DB866}" presName="rootText" presStyleLbl="node4" presStyleIdx="10" presStyleCnt="17" custLinFactNeighborX="-39476">
        <dgm:presLayoutVars>
          <dgm:chPref val="3"/>
        </dgm:presLayoutVars>
      </dgm:prSet>
      <dgm:spPr/>
    </dgm:pt>
    <dgm:pt modelId="{FE34C1C4-9877-4513-92D7-E0B377E3D445}" type="pres">
      <dgm:prSet presAssocID="{508AF96E-DE62-4CD3-A54C-F9A44C3DB866}" presName="rootConnector" presStyleLbl="node4" presStyleIdx="10" presStyleCnt="17"/>
      <dgm:spPr/>
    </dgm:pt>
    <dgm:pt modelId="{AE51AA40-05DA-48A5-93EF-0B2C3D2B4520}" type="pres">
      <dgm:prSet presAssocID="{508AF96E-DE62-4CD3-A54C-F9A44C3DB866}" presName="hierChild4" presStyleCnt="0"/>
      <dgm:spPr/>
    </dgm:pt>
    <dgm:pt modelId="{D4EBA88B-A356-4ED6-882F-24CA6B119A42}" type="pres">
      <dgm:prSet presAssocID="{508AF96E-DE62-4CD3-A54C-F9A44C3DB866}" presName="hierChild5" presStyleCnt="0"/>
      <dgm:spPr/>
    </dgm:pt>
    <dgm:pt modelId="{99ABCBF1-B3D9-4AE4-AB1C-48C2282FB2AF}" type="pres">
      <dgm:prSet presAssocID="{70155389-1E60-46AB-8289-A6034BF8034B}" presName="hierChild5" presStyleCnt="0"/>
      <dgm:spPr/>
    </dgm:pt>
    <dgm:pt modelId="{0E96CD62-6FBB-41D1-860A-ADFB4691BE97}" type="pres">
      <dgm:prSet presAssocID="{07B839C3-1F6A-4A9E-BB2B-B3526909FD41}" presName="Name37" presStyleLbl="parChTrans1D4" presStyleIdx="11" presStyleCnt="17"/>
      <dgm:spPr/>
    </dgm:pt>
    <dgm:pt modelId="{098FA426-3511-4BAB-BD1A-D9560B7DF7CB}" type="pres">
      <dgm:prSet presAssocID="{F416875B-F547-4A0B-91B1-AA0328763113}" presName="hierRoot2" presStyleCnt="0">
        <dgm:presLayoutVars>
          <dgm:hierBranch val="init"/>
        </dgm:presLayoutVars>
      </dgm:prSet>
      <dgm:spPr/>
    </dgm:pt>
    <dgm:pt modelId="{AB73F36C-2306-468C-8E98-2EC000FCD6E0}" type="pres">
      <dgm:prSet presAssocID="{F416875B-F547-4A0B-91B1-AA0328763113}" presName="rootComposite" presStyleCnt="0"/>
      <dgm:spPr/>
    </dgm:pt>
    <dgm:pt modelId="{7BBEACD7-CA70-4802-9633-45A226EC8ADB}" type="pres">
      <dgm:prSet presAssocID="{F416875B-F547-4A0B-91B1-AA0328763113}" presName="rootText" presStyleLbl="node4" presStyleIdx="11" presStyleCnt="17" custLinFactNeighborX="-12232">
        <dgm:presLayoutVars>
          <dgm:chPref val="3"/>
        </dgm:presLayoutVars>
      </dgm:prSet>
      <dgm:spPr/>
    </dgm:pt>
    <dgm:pt modelId="{54BE59FB-3533-45CA-B842-9E5C106D4C17}" type="pres">
      <dgm:prSet presAssocID="{F416875B-F547-4A0B-91B1-AA0328763113}" presName="rootConnector" presStyleLbl="node4" presStyleIdx="11" presStyleCnt="17"/>
      <dgm:spPr/>
    </dgm:pt>
    <dgm:pt modelId="{27FA661A-0326-4276-BE47-C818BBBD58DC}" type="pres">
      <dgm:prSet presAssocID="{F416875B-F547-4A0B-91B1-AA0328763113}" presName="hierChild4" presStyleCnt="0"/>
      <dgm:spPr/>
    </dgm:pt>
    <dgm:pt modelId="{14D4DFF0-C858-4BF0-8F58-AB68344925C6}" type="pres">
      <dgm:prSet presAssocID="{FE829ABD-FC51-4B38-9475-655F0D615C26}" presName="Name37" presStyleLbl="parChTrans1D4" presStyleIdx="12" presStyleCnt="17"/>
      <dgm:spPr/>
    </dgm:pt>
    <dgm:pt modelId="{94C2E2E6-C773-4AF5-A0C3-B11E1E49D8CC}" type="pres">
      <dgm:prSet presAssocID="{0364CB43-D15F-497C-8320-2380483CCE36}" presName="hierRoot2" presStyleCnt="0">
        <dgm:presLayoutVars>
          <dgm:hierBranch val="init"/>
        </dgm:presLayoutVars>
      </dgm:prSet>
      <dgm:spPr/>
    </dgm:pt>
    <dgm:pt modelId="{1E37FD30-4CF9-4C03-9255-C07D9389F25B}" type="pres">
      <dgm:prSet presAssocID="{0364CB43-D15F-497C-8320-2380483CCE36}" presName="rootComposite" presStyleCnt="0"/>
      <dgm:spPr/>
    </dgm:pt>
    <dgm:pt modelId="{FF94235C-A64E-40B0-BB1D-4D5AF6D3FE34}" type="pres">
      <dgm:prSet presAssocID="{0364CB43-D15F-497C-8320-2380483CCE36}" presName="rootText" presStyleLbl="node4" presStyleIdx="12" presStyleCnt="17" custLinFactNeighborX="-16124">
        <dgm:presLayoutVars>
          <dgm:chPref val="3"/>
        </dgm:presLayoutVars>
      </dgm:prSet>
      <dgm:spPr/>
    </dgm:pt>
    <dgm:pt modelId="{C39B101E-7BE9-42FD-9A50-D30B830AED0A}" type="pres">
      <dgm:prSet presAssocID="{0364CB43-D15F-497C-8320-2380483CCE36}" presName="rootConnector" presStyleLbl="node4" presStyleIdx="12" presStyleCnt="17"/>
      <dgm:spPr/>
    </dgm:pt>
    <dgm:pt modelId="{B0FDEE48-066E-4780-9EF9-797CA2BCA508}" type="pres">
      <dgm:prSet presAssocID="{0364CB43-D15F-497C-8320-2380483CCE36}" presName="hierChild4" presStyleCnt="0"/>
      <dgm:spPr/>
    </dgm:pt>
    <dgm:pt modelId="{A3C018EC-6391-4B7E-A38E-47BE32AD9AC5}" type="pres">
      <dgm:prSet presAssocID="{0364CB43-D15F-497C-8320-2380483CCE36}" presName="hierChild5" presStyleCnt="0"/>
      <dgm:spPr/>
    </dgm:pt>
    <dgm:pt modelId="{6CBA93F1-A470-484B-91AE-5D443D863DCE}" type="pres">
      <dgm:prSet presAssocID="{B96CBB3D-9A7A-4CB3-8A4A-99397B7D1FB7}" presName="Name37" presStyleLbl="parChTrans1D4" presStyleIdx="13" presStyleCnt="17"/>
      <dgm:spPr/>
    </dgm:pt>
    <dgm:pt modelId="{6B7EF772-F399-48FD-968A-68E2DFEAE86B}" type="pres">
      <dgm:prSet presAssocID="{93A28012-2828-4A59-9494-240507A00CBF}" presName="hierRoot2" presStyleCnt="0">
        <dgm:presLayoutVars>
          <dgm:hierBranch val="init"/>
        </dgm:presLayoutVars>
      </dgm:prSet>
      <dgm:spPr/>
    </dgm:pt>
    <dgm:pt modelId="{577F49BC-5AC1-4F00-948E-8BE0EF30A6AE}" type="pres">
      <dgm:prSet presAssocID="{93A28012-2828-4A59-9494-240507A00CBF}" presName="rootComposite" presStyleCnt="0"/>
      <dgm:spPr/>
    </dgm:pt>
    <dgm:pt modelId="{F12624F0-1F74-45ED-9BAF-D0515D2486CC}" type="pres">
      <dgm:prSet presAssocID="{93A28012-2828-4A59-9494-240507A00CBF}" presName="rootText" presStyleLbl="node4" presStyleIdx="13" presStyleCnt="17" custLinFactNeighborX="-16124">
        <dgm:presLayoutVars>
          <dgm:chPref val="3"/>
        </dgm:presLayoutVars>
      </dgm:prSet>
      <dgm:spPr/>
    </dgm:pt>
    <dgm:pt modelId="{A689B2AE-1882-4DB6-B623-E3F80B352FFC}" type="pres">
      <dgm:prSet presAssocID="{93A28012-2828-4A59-9494-240507A00CBF}" presName="rootConnector" presStyleLbl="node4" presStyleIdx="13" presStyleCnt="17"/>
      <dgm:spPr/>
    </dgm:pt>
    <dgm:pt modelId="{250F6995-2E6B-44A1-BE49-846DAA665A3B}" type="pres">
      <dgm:prSet presAssocID="{93A28012-2828-4A59-9494-240507A00CBF}" presName="hierChild4" presStyleCnt="0"/>
      <dgm:spPr/>
    </dgm:pt>
    <dgm:pt modelId="{9A5BBD70-9076-44BE-83A3-3DF48D40EF4E}" type="pres">
      <dgm:prSet presAssocID="{93A28012-2828-4A59-9494-240507A00CBF}" presName="hierChild5" presStyleCnt="0"/>
      <dgm:spPr/>
    </dgm:pt>
    <dgm:pt modelId="{60CDE776-8F04-43C0-BEE1-2AE1DBD2B274}" type="pres">
      <dgm:prSet presAssocID="{5710497D-2885-4354-A301-7D458692B590}" presName="Name37" presStyleLbl="parChTrans1D4" presStyleIdx="14" presStyleCnt="17"/>
      <dgm:spPr/>
    </dgm:pt>
    <dgm:pt modelId="{6BE64596-2A98-4E70-B412-405078A68175}" type="pres">
      <dgm:prSet presAssocID="{4B44DB55-45D0-42EE-87C8-C3810F3054D9}" presName="hierRoot2" presStyleCnt="0">
        <dgm:presLayoutVars>
          <dgm:hierBranch val="init"/>
        </dgm:presLayoutVars>
      </dgm:prSet>
      <dgm:spPr/>
    </dgm:pt>
    <dgm:pt modelId="{E53FEE2A-EB13-4391-AE8E-0B8088F1C325}" type="pres">
      <dgm:prSet presAssocID="{4B44DB55-45D0-42EE-87C8-C3810F3054D9}" presName="rootComposite" presStyleCnt="0"/>
      <dgm:spPr/>
    </dgm:pt>
    <dgm:pt modelId="{D0E670E3-545D-44BC-9EA8-98DFABE24F16}" type="pres">
      <dgm:prSet presAssocID="{4B44DB55-45D0-42EE-87C8-C3810F3054D9}" presName="rootText" presStyleLbl="node4" presStyleIdx="14" presStyleCnt="17" custLinFactNeighborX="-16124">
        <dgm:presLayoutVars>
          <dgm:chPref val="3"/>
        </dgm:presLayoutVars>
      </dgm:prSet>
      <dgm:spPr/>
    </dgm:pt>
    <dgm:pt modelId="{AA365580-5533-4871-9500-ABAC347CBD61}" type="pres">
      <dgm:prSet presAssocID="{4B44DB55-45D0-42EE-87C8-C3810F3054D9}" presName="rootConnector" presStyleLbl="node4" presStyleIdx="14" presStyleCnt="17"/>
      <dgm:spPr/>
    </dgm:pt>
    <dgm:pt modelId="{1615D95F-E3C5-4BBF-A9FA-86666364E1A6}" type="pres">
      <dgm:prSet presAssocID="{4B44DB55-45D0-42EE-87C8-C3810F3054D9}" presName="hierChild4" presStyleCnt="0"/>
      <dgm:spPr/>
    </dgm:pt>
    <dgm:pt modelId="{FCBA9F5B-1948-4D16-B434-2B68145C7C23}" type="pres">
      <dgm:prSet presAssocID="{4B44DB55-45D0-42EE-87C8-C3810F3054D9}" presName="hierChild5" presStyleCnt="0"/>
      <dgm:spPr/>
    </dgm:pt>
    <dgm:pt modelId="{9F65E2D1-668D-4A6E-BC58-CF3605CD047C}" type="pres">
      <dgm:prSet presAssocID="{F416875B-F547-4A0B-91B1-AA0328763113}" presName="hierChild5" presStyleCnt="0"/>
      <dgm:spPr/>
    </dgm:pt>
    <dgm:pt modelId="{55B0BC2B-2A72-428C-BD1B-6E4815A64EEE}" type="pres">
      <dgm:prSet presAssocID="{FC14FBE2-F171-4587-B8D7-1A12B8544245}" presName="hierChild5" presStyleCnt="0"/>
      <dgm:spPr/>
    </dgm:pt>
    <dgm:pt modelId="{774EE006-9B78-4BCA-8FEB-0E6904BC782E}" type="pres">
      <dgm:prSet presAssocID="{377B141B-43D5-4B90-A7E1-F053E40876DA}" presName="Name37" presStyleLbl="parChTrans1D3" presStyleIdx="2" presStyleCnt="3"/>
      <dgm:spPr/>
    </dgm:pt>
    <dgm:pt modelId="{AF907CCD-4482-4DB2-938B-F9C6D6BA5CE9}" type="pres">
      <dgm:prSet presAssocID="{C4F936EA-5846-4666-B372-7E46B4CDD467}" presName="hierRoot2" presStyleCnt="0">
        <dgm:presLayoutVars>
          <dgm:hierBranch val="init"/>
        </dgm:presLayoutVars>
      </dgm:prSet>
      <dgm:spPr/>
    </dgm:pt>
    <dgm:pt modelId="{794C834F-5E94-4D75-8EC5-085AFB896CEC}" type="pres">
      <dgm:prSet presAssocID="{C4F936EA-5846-4666-B372-7E46B4CDD467}" presName="rootComposite" presStyleCnt="0"/>
      <dgm:spPr/>
    </dgm:pt>
    <dgm:pt modelId="{D65F429C-D5D3-4941-93A3-7B418230FAC4}" type="pres">
      <dgm:prSet presAssocID="{C4F936EA-5846-4666-B372-7E46B4CDD467}" presName="rootText" presStyleLbl="node3" presStyleIdx="2" presStyleCnt="3" custScaleX="133052" custScaleY="143040" custLinFactNeighborX="56119" custLinFactNeighborY="8890">
        <dgm:presLayoutVars>
          <dgm:chPref val="3"/>
        </dgm:presLayoutVars>
      </dgm:prSet>
      <dgm:spPr>
        <a:xfrm>
          <a:off x="6431209" y="2349201"/>
          <a:ext cx="1652689" cy="826344"/>
        </a:xfrm>
        <a:prstGeom prst="flowChartMagneticDisk">
          <a:avLst/>
        </a:prstGeom>
      </dgm:spPr>
    </dgm:pt>
    <dgm:pt modelId="{4EDE787B-7B91-436E-BD2B-0266B04E647D}" type="pres">
      <dgm:prSet presAssocID="{C4F936EA-5846-4666-B372-7E46B4CDD467}" presName="rootConnector" presStyleLbl="node3" presStyleIdx="2" presStyleCnt="3"/>
      <dgm:spPr/>
    </dgm:pt>
    <dgm:pt modelId="{D412A2C2-0FF6-4899-AABB-6DA7204D6B56}" type="pres">
      <dgm:prSet presAssocID="{C4F936EA-5846-4666-B372-7E46B4CDD467}" presName="hierChild4" presStyleCnt="0"/>
      <dgm:spPr/>
    </dgm:pt>
    <dgm:pt modelId="{126B3E06-6C43-4EF0-8909-D600A6720643}" type="pres">
      <dgm:prSet presAssocID="{1C24C135-BB01-4CEA-A7AD-2F275AEC8E64}" presName="Name37" presStyleLbl="parChTrans1D4" presStyleIdx="15" presStyleCnt="17"/>
      <dgm:spPr/>
    </dgm:pt>
    <dgm:pt modelId="{F4E44896-AF5E-4CD8-B851-C19EB71CCCD9}" type="pres">
      <dgm:prSet presAssocID="{1E7517C5-7A84-43A0-9FF1-B12E1D460FE7}" presName="hierRoot2" presStyleCnt="0">
        <dgm:presLayoutVars>
          <dgm:hierBranch val="init"/>
        </dgm:presLayoutVars>
      </dgm:prSet>
      <dgm:spPr/>
    </dgm:pt>
    <dgm:pt modelId="{933B7509-A1C9-42C3-840F-D7CAB0714995}" type="pres">
      <dgm:prSet presAssocID="{1E7517C5-7A84-43A0-9FF1-B12E1D460FE7}" presName="rootComposite" presStyleCnt="0"/>
      <dgm:spPr/>
    </dgm:pt>
    <dgm:pt modelId="{E28A402D-55B2-46CF-8E57-C15C5E7F98BC}" type="pres">
      <dgm:prSet presAssocID="{1E7517C5-7A84-43A0-9FF1-B12E1D460FE7}" presName="rootText" presStyleLbl="node4" presStyleIdx="15" presStyleCnt="17" custLinFactNeighborX="45547" custLinFactNeighborY="-3334">
        <dgm:presLayoutVars>
          <dgm:chPref val="3"/>
        </dgm:presLayoutVars>
      </dgm:prSet>
      <dgm:spPr/>
    </dgm:pt>
    <dgm:pt modelId="{49B5C7FC-FAAF-4141-8CBA-064874CEBEFF}" type="pres">
      <dgm:prSet presAssocID="{1E7517C5-7A84-43A0-9FF1-B12E1D460FE7}" presName="rootConnector" presStyleLbl="node4" presStyleIdx="15" presStyleCnt="17"/>
      <dgm:spPr/>
    </dgm:pt>
    <dgm:pt modelId="{08FBB3D1-BCCF-4D2A-AF37-DEDC83C78DF6}" type="pres">
      <dgm:prSet presAssocID="{1E7517C5-7A84-43A0-9FF1-B12E1D460FE7}" presName="hierChild4" presStyleCnt="0"/>
      <dgm:spPr/>
    </dgm:pt>
    <dgm:pt modelId="{C878F5BD-76AE-4FE1-82CE-F14F660A14D8}" type="pres">
      <dgm:prSet presAssocID="{1E7517C5-7A84-43A0-9FF1-B12E1D460FE7}" presName="hierChild5" presStyleCnt="0"/>
      <dgm:spPr/>
    </dgm:pt>
    <dgm:pt modelId="{361A0516-46DD-4032-8C93-BB227E1FC77F}" type="pres">
      <dgm:prSet presAssocID="{02440F74-9864-4D86-9A30-E5C2549C2166}" presName="Name37" presStyleLbl="parChTrans1D4" presStyleIdx="16" presStyleCnt="17"/>
      <dgm:spPr/>
    </dgm:pt>
    <dgm:pt modelId="{211F39EB-0D83-4FC0-8F55-5E8D11818DB4}" type="pres">
      <dgm:prSet presAssocID="{DE87CA31-E2B4-4BC0-B863-92AD911E322B}" presName="hierRoot2" presStyleCnt="0">
        <dgm:presLayoutVars>
          <dgm:hierBranch val="init"/>
        </dgm:presLayoutVars>
      </dgm:prSet>
      <dgm:spPr/>
    </dgm:pt>
    <dgm:pt modelId="{3B304B7D-BA5A-42B3-8A11-F26311DFD5AC}" type="pres">
      <dgm:prSet presAssocID="{DE87CA31-E2B4-4BC0-B863-92AD911E322B}" presName="rootComposite" presStyleCnt="0"/>
      <dgm:spPr/>
    </dgm:pt>
    <dgm:pt modelId="{1CE203B4-0029-4FEE-98EA-1ADF5CEC0733}" type="pres">
      <dgm:prSet presAssocID="{DE87CA31-E2B4-4BC0-B863-92AD911E322B}" presName="rootText" presStyleLbl="node4" presStyleIdx="16" presStyleCnt="17" custLinFactNeighborX="46658" custLinFactNeighborY="-4445">
        <dgm:presLayoutVars>
          <dgm:chPref val="3"/>
        </dgm:presLayoutVars>
      </dgm:prSet>
      <dgm:spPr/>
    </dgm:pt>
    <dgm:pt modelId="{652169D8-637E-49FC-984F-600DDA648199}" type="pres">
      <dgm:prSet presAssocID="{DE87CA31-E2B4-4BC0-B863-92AD911E322B}" presName="rootConnector" presStyleLbl="node4" presStyleIdx="16" presStyleCnt="17"/>
      <dgm:spPr/>
    </dgm:pt>
    <dgm:pt modelId="{3E868184-8652-4FC9-BCD3-429B184505B3}" type="pres">
      <dgm:prSet presAssocID="{DE87CA31-E2B4-4BC0-B863-92AD911E322B}" presName="hierChild4" presStyleCnt="0"/>
      <dgm:spPr/>
    </dgm:pt>
    <dgm:pt modelId="{C37548ED-69B5-41CF-97A1-42425051C62F}" type="pres">
      <dgm:prSet presAssocID="{DE87CA31-E2B4-4BC0-B863-92AD911E322B}" presName="hierChild5" presStyleCnt="0"/>
      <dgm:spPr/>
    </dgm:pt>
    <dgm:pt modelId="{ED3823C6-81F3-495C-8BB8-11A69B025678}" type="pres">
      <dgm:prSet presAssocID="{C4F936EA-5846-4666-B372-7E46B4CDD467}" presName="hierChild5" presStyleCnt="0"/>
      <dgm:spPr/>
    </dgm:pt>
    <dgm:pt modelId="{62ABC04D-23CF-48EA-A55A-555B1562D44C}" type="pres">
      <dgm:prSet presAssocID="{E9BB3CC8-3A80-421B-AA1A-668871D7C388}" presName="hierChild5" presStyleCnt="0"/>
      <dgm:spPr/>
    </dgm:pt>
    <dgm:pt modelId="{559C3CC2-801F-4C5C-BAE6-312D1CA7AB45}" type="pres">
      <dgm:prSet presAssocID="{179DEB53-588A-4A42-B563-F4F8B26FD4CF}" presName="hierChild3" presStyleCnt="0"/>
      <dgm:spPr/>
    </dgm:pt>
  </dgm:ptLst>
  <dgm:cxnLst>
    <dgm:cxn modelId="{E54A3900-BBC1-487E-9677-795BE10A0206}" type="presOf" srcId="{1C24C135-BB01-4CEA-A7AD-2F275AEC8E64}" destId="{126B3E06-6C43-4EF0-8909-D600A6720643}" srcOrd="0" destOrd="0" presId="urn:microsoft.com/office/officeart/2005/8/layout/orgChart1"/>
    <dgm:cxn modelId="{0A5D1C02-F547-46CD-B780-8025D0B860E8}" type="presOf" srcId="{5CB4495E-5CED-4857-A041-AAA77027DF33}" destId="{90C7C221-15EF-4AAE-924A-EBBC415484EA}" srcOrd="1" destOrd="0" presId="urn:microsoft.com/office/officeart/2005/8/layout/orgChart1"/>
    <dgm:cxn modelId="{A4DEBE02-2394-45E7-B92A-3346910D81E5}" srcId="{BD1BCF9F-D991-43F9-8576-645CD2D4F19A}" destId="{179DEB53-588A-4A42-B563-F4F8B26FD4CF}" srcOrd="0" destOrd="0" parTransId="{E68CB0C3-A16C-4751-8E2C-EA45D606CA41}" sibTransId="{96F59D50-A5B0-4999-9430-1FF7A8040082}"/>
    <dgm:cxn modelId="{F3194B08-17FA-4A8C-8991-10148427B200}" type="presOf" srcId="{7A7D4216-D30E-47DC-A0A0-3446EAA86A34}" destId="{A36BBA8D-AD7A-440C-8654-A42949365562}" srcOrd="0" destOrd="0" presId="urn:microsoft.com/office/officeart/2005/8/layout/orgChart1"/>
    <dgm:cxn modelId="{EB0C630F-F60F-4910-B997-907C5B8F813A}" type="presOf" srcId="{1E7517C5-7A84-43A0-9FF1-B12E1D460FE7}" destId="{E28A402D-55B2-46CF-8E57-C15C5E7F98BC}" srcOrd="0" destOrd="0" presId="urn:microsoft.com/office/officeart/2005/8/layout/orgChart1"/>
    <dgm:cxn modelId="{142B9D13-B4A4-460B-9470-FBD422BF6239}" type="presOf" srcId="{E2F52E7E-7420-4BDC-A0D9-375DE164B0BA}" destId="{1D31CC92-EB65-41DE-ADBB-123AD07C0293}" srcOrd="0" destOrd="0" presId="urn:microsoft.com/office/officeart/2005/8/layout/orgChart1"/>
    <dgm:cxn modelId="{B2B6E813-CD2A-4273-AEF3-2825F234F26C}" type="presOf" srcId="{C4F936EA-5846-4666-B372-7E46B4CDD467}" destId="{D65F429C-D5D3-4941-93A3-7B418230FAC4}" srcOrd="0" destOrd="0" presId="urn:microsoft.com/office/officeart/2005/8/layout/orgChart1"/>
    <dgm:cxn modelId="{6D05AB15-0C94-456B-9472-3812F85D2BF6}" srcId="{5CB4495E-5CED-4857-A041-AAA77027DF33}" destId="{B7CD861E-BA74-466C-A5AE-40FE83AE1722}" srcOrd="2" destOrd="0" parTransId="{F467C00B-4996-4781-984D-D84249A97C92}" sibTransId="{D5954258-2BC6-4FBE-A214-E0FC8DADDFFC}"/>
    <dgm:cxn modelId="{9FE4DB15-9836-485E-BD04-410372E366DA}" srcId="{70155389-1E60-46AB-8289-A6034BF8034B}" destId="{508AF96E-DE62-4CD3-A54C-F9A44C3DB866}" srcOrd="1" destOrd="0" parTransId="{AAB88B8A-40D0-46A9-BC57-CCA9C4744797}" sibTransId="{15CE38AE-265F-4D53-AB89-E753F39C999D}"/>
    <dgm:cxn modelId="{04EE9E1C-5D2D-4D87-9BDC-4CD0BE74D62C}" type="presOf" srcId="{F416875B-F547-4A0B-91B1-AA0328763113}" destId="{7BBEACD7-CA70-4802-9633-45A226EC8ADB}" srcOrd="0" destOrd="0" presId="urn:microsoft.com/office/officeart/2005/8/layout/orgChart1"/>
    <dgm:cxn modelId="{A959B822-C2DF-40AC-BEDD-DF96A8F27BDB}" type="presOf" srcId="{F863F3A7-20FF-4104-9217-94A48763F581}" destId="{EA72F721-E135-4469-B37F-7513EDDFB5C4}" srcOrd="1" destOrd="0" presId="urn:microsoft.com/office/officeart/2005/8/layout/orgChart1"/>
    <dgm:cxn modelId="{6BE8C823-2B6A-4D2D-9FE0-0D758A2E9EA5}" type="presOf" srcId="{93A28012-2828-4A59-9494-240507A00CBF}" destId="{F12624F0-1F74-45ED-9BAF-D0515D2486CC}" srcOrd="0" destOrd="0" presId="urn:microsoft.com/office/officeart/2005/8/layout/orgChart1"/>
    <dgm:cxn modelId="{7A554027-C8E7-49CA-9E3D-0A6AFE462A03}" srcId="{F55D0BAC-FA05-47E2-92FB-6170ADF0FFD8}" destId="{22C849F4-35DE-4194-AE16-246B7B5C41B9}" srcOrd="1" destOrd="0" parTransId="{31BC9C8F-E62C-477F-99F4-3239C0C21B16}" sibTransId="{2A6DD4BE-F625-4D73-8452-EAC3EBE7A0CD}"/>
    <dgm:cxn modelId="{588BA727-844F-46C5-B742-D69C37CF2E39}" type="presOf" srcId="{BD1BCF9F-D991-43F9-8576-645CD2D4F19A}" destId="{5836D64E-0A00-427D-94F7-A2E1FB1EFECC}" srcOrd="0" destOrd="0" presId="urn:microsoft.com/office/officeart/2005/8/layout/orgChart1"/>
    <dgm:cxn modelId="{01CF0B28-CEDF-4CA5-9F19-E4B74F90253E}" srcId="{E9BB3CC8-3A80-421B-AA1A-668871D7C388}" destId="{9CC0FAF4-F7E8-4F0C-BDFD-9EEAE504DF14}" srcOrd="0" destOrd="0" parTransId="{8B02DC08-C536-492A-8214-27A89F6B2543}" sibTransId="{19167664-587D-4DB2-A7AD-F86F3A58A20E}"/>
    <dgm:cxn modelId="{5B19BB28-56BE-4267-8E13-496E3008E573}" srcId="{F55D0BAC-FA05-47E2-92FB-6170ADF0FFD8}" destId="{D3130088-915B-41EC-8BE6-3E769C0E60F9}" srcOrd="2" destOrd="0" parTransId="{7B42BB18-2178-4767-B629-92AC66C2159E}" sibTransId="{D9DE5119-2BB2-405C-8C26-DEAA250341CF}"/>
    <dgm:cxn modelId="{CBBB382F-3FBC-4A4F-85F0-B3D893324452}" type="presOf" srcId="{93A28012-2828-4A59-9494-240507A00CBF}" destId="{A689B2AE-1882-4DB6-B623-E3F80B352FFC}" srcOrd="1" destOrd="0" presId="urn:microsoft.com/office/officeart/2005/8/layout/orgChart1"/>
    <dgm:cxn modelId="{6AB21433-491D-40BA-ADE8-D4C5616368A8}" type="presOf" srcId="{FC14FBE2-F171-4587-B8D7-1A12B8544245}" destId="{CBF9D8A1-7237-48B0-84DD-050846872E05}" srcOrd="1" destOrd="0" presId="urn:microsoft.com/office/officeart/2005/8/layout/orgChart1"/>
    <dgm:cxn modelId="{AD09DE33-7944-498C-92A5-4247B4F490C5}" type="presOf" srcId="{546DE660-5A51-4C0C-9C63-9290647BE9D8}" destId="{41B60BD5-96DF-494E-9B4E-47E9976205C9}" srcOrd="0" destOrd="0" presId="urn:microsoft.com/office/officeart/2005/8/layout/orgChart1"/>
    <dgm:cxn modelId="{DDE8CF35-EEDF-4A44-B3BE-9A674F37B2F0}" type="presOf" srcId="{179DEB53-588A-4A42-B563-F4F8B26FD4CF}" destId="{48DD93AD-EE56-4184-B3CB-C8F5E2F4708F}" srcOrd="1" destOrd="0" presId="urn:microsoft.com/office/officeart/2005/8/layout/orgChart1"/>
    <dgm:cxn modelId="{B67B5D36-1A0C-41B0-ADF3-3EEA209BEF94}" type="presOf" srcId="{D3130088-915B-41EC-8BE6-3E769C0E60F9}" destId="{F545AE35-4D42-4E4C-95D7-8A53066C4D2B}" srcOrd="0" destOrd="0" presId="urn:microsoft.com/office/officeart/2005/8/layout/orgChart1"/>
    <dgm:cxn modelId="{FA465939-9510-49F6-B739-B22BFC84F03E}" type="presOf" srcId="{DE87CA31-E2B4-4BC0-B863-92AD911E322B}" destId="{1CE203B4-0029-4FEE-98EA-1ADF5CEC0733}" srcOrd="0" destOrd="0" presId="urn:microsoft.com/office/officeart/2005/8/layout/orgChart1"/>
    <dgm:cxn modelId="{1DB10C3E-8747-4F86-9837-82BF87A4A5E7}" srcId="{F416875B-F547-4A0B-91B1-AA0328763113}" destId="{0364CB43-D15F-497C-8320-2380483CCE36}" srcOrd="0" destOrd="0" parTransId="{FE829ABD-FC51-4B38-9475-655F0D615C26}" sibTransId="{B787C998-5603-4EE0-BE04-7F10D179DF47}"/>
    <dgm:cxn modelId="{FC3ABB61-40BF-46E3-96E4-7C9C7384B12C}" type="presOf" srcId="{508AF96E-DE62-4CD3-A54C-F9A44C3DB866}" destId="{FE34C1C4-9877-4513-92D7-E0B377E3D445}" srcOrd="1" destOrd="0" presId="urn:microsoft.com/office/officeart/2005/8/layout/orgChart1"/>
    <dgm:cxn modelId="{BF2EEA41-1F34-4C1A-88FD-EE17CC576E4E}" type="presOf" srcId="{70155389-1E60-46AB-8289-A6034BF8034B}" destId="{BC94E25D-2BF1-4A42-80F1-1A5A0DB1B1B4}" srcOrd="0" destOrd="0" presId="urn:microsoft.com/office/officeart/2005/8/layout/orgChart1"/>
    <dgm:cxn modelId="{D24F8662-7D02-4F62-893C-E81253FB56B7}" type="presOf" srcId="{E4A73170-6471-440A-8C60-960EE981589A}" destId="{CDB9A72B-75AB-4405-B3C4-7351774A98B8}" srcOrd="0" destOrd="0" presId="urn:microsoft.com/office/officeart/2005/8/layout/orgChart1"/>
    <dgm:cxn modelId="{7CE62663-D463-4D58-85E5-1612AEF8EC5E}" type="presOf" srcId="{22C849F4-35DE-4194-AE16-246B7B5C41B9}" destId="{47CF6F01-3C03-424B-876E-92DC7081E374}" srcOrd="0" destOrd="0" presId="urn:microsoft.com/office/officeart/2005/8/layout/orgChart1"/>
    <dgm:cxn modelId="{E33D3C45-2391-40D3-8624-679DF2B8919B}" type="presOf" srcId="{C4F936EA-5846-4666-B372-7E46B4CDD467}" destId="{4EDE787B-7B91-436E-BD2B-0266B04E647D}" srcOrd="1" destOrd="0" presId="urn:microsoft.com/office/officeart/2005/8/layout/orgChart1"/>
    <dgm:cxn modelId="{A7DE7965-4162-45C6-86A2-C9F3B07C8634}" type="presOf" srcId="{B7CD861E-BA74-466C-A5AE-40FE83AE1722}" destId="{B60090F1-E29F-43D8-AE1C-2F01A12EE638}" srcOrd="1" destOrd="0" presId="urn:microsoft.com/office/officeart/2005/8/layout/orgChart1"/>
    <dgm:cxn modelId="{90E9A565-F02D-4D54-9D5F-6D005C928ED7}" type="presOf" srcId="{5710497D-2885-4354-A301-7D458692B590}" destId="{60CDE776-8F04-43C0-BEE1-2AE1DBD2B274}" srcOrd="0" destOrd="0" presId="urn:microsoft.com/office/officeart/2005/8/layout/orgChart1"/>
    <dgm:cxn modelId="{71480149-F6D1-42A0-8D4C-3912BF463092}" type="presOf" srcId="{D3130088-915B-41EC-8BE6-3E769C0E60F9}" destId="{88F084D1-B912-43CD-870B-6FE96A7F690F}" srcOrd="1" destOrd="0" presId="urn:microsoft.com/office/officeart/2005/8/layout/orgChart1"/>
    <dgm:cxn modelId="{8BF45A6B-A54F-4CB6-9678-E4ED0183FFBA}" type="presOf" srcId="{F467C00B-4996-4781-984D-D84249A97C92}" destId="{7B792C2D-D7D7-43FE-A1AE-DA6CEA8EED9D}" srcOrd="0" destOrd="0" presId="urn:microsoft.com/office/officeart/2005/8/layout/orgChart1"/>
    <dgm:cxn modelId="{E634CF4B-D8D1-45B3-A21A-B83429975393}" type="presOf" srcId="{0364CB43-D15F-497C-8320-2380483CCE36}" destId="{C39B101E-7BE9-42FD-9A50-D30B830AED0A}" srcOrd="1" destOrd="0" presId="urn:microsoft.com/office/officeart/2005/8/layout/orgChart1"/>
    <dgm:cxn modelId="{0F248350-672C-462E-BB33-82346968546D}" type="presOf" srcId="{0C8DB680-AC5A-436C-AEC0-E1C7A796568B}" destId="{6F2BBA7E-8A07-40D5-97F8-EF7556A902C1}" srcOrd="0" destOrd="0" presId="urn:microsoft.com/office/officeart/2005/8/layout/orgChart1"/>
    <dgm:cxn modelId="{1F610772-B767-4B9C-9733-EE00B26DA7EA}" srcId="{FC14FBE2-F171-4587-B8D7-1A12B8544245}" destId="{F416875B-F547-4A0B-91B1-AA0328763113}" srcOrd="1" destOrd="0" parTransId="{07B839C3-1F6A-4A9E-BB2B-B3526909FD41}" sibTransId="{70A437BE-5C72-4D33-9F57-2C8C7386EE8A}"/>
    <dgm:cxn modelId="{2D3E0F75-2900-4F73-9F3F-C3E542C0719E}" srcId="{9CC0FAF4-F7E8-4F0C-BDFD-9EEAE504DF14}" destId="{F55D0BAC-FA05-47E2-92FB-6170ADF0FFD8}" srcOrd="1" destOrd="0" parTransId="{524135B2-584F-4DD0-BFC3-0CBB96A81445}" sibTransId="{6C30DC6A-0FF7-45AC-82F0-8CA1F6B68533}"/>
    <dgm:cxn modelId="{81E98757-81D0-4C55-9C64-61D22845A57B}" type="presOf" srcId="{F55D0BAC-FA05-47E2-92FB-6170ADF0FFD8}" destId="{27FDBF45-9A2C-4DE6-9CB7-DC1D255050B3}" srcOrd="1" destOrd="0" presId="urn:microsoft.com/office/officeart/2005/8/layout/orgChart1"/>
    <dgm:cxn modelId="{43AF6679-5C88-48A2-AF6D-F60BBA76A769}" type="presOf" srcId="{DE87CA31-E2B4-4BC0-B863-92AD911E322B}" destId="{652169D8-637E-49FC-984F-600DDA648199}" srcOrd="1" destOrd="0" presId="urn:microsoft.com/office/officeart/2005/8/layout/orgChart1"/>
    <dgm:cxn modelId="{20A3425A-167B-4CF9-A7FC-1E74ECCD8405}" srcId="{E9BB3CC8-3A80-421B-AA1A-668871D7C388}" destId="{FC14FBE2-F171-4587-B8D7-1A12B8544245}" srcOrd="1" destOrd="0" parTransId="{E4A73170-6471-440A-8C60-960EE981589A}" sibTransId="{3F0A020F-0DC8-45B5-9FBD-B45F1F82C95B}"/>
    <dgm:cxn modelId="{C7A3D77C-7596-4CAA-8AF1-CE112AC439CA}" type="presOf" srcId="{508AF96E-DE62-4CD3-A54C-F9A44C3DB866}" destId="{CC26164C-1F04-4379-8BA6-8BC1ED1D3457}" srcOrd="0" destOrd="0" presId="urn:microsoft.com/office/officeart/2005/8/layout/orgChart1"/>
    <dgm:cxn modelId="{7E50C17D-B81B-444D-B836-69203D48F7AA}" type="presOf" srcId="{4B44DB55-45D0-42EE-87C8-C3810F3054D9}" destId="{D0E670E3-545D-44BC-9EA8-98DFABE24F16}" srcOrd="0" destOrd="0" presId="urn:microsoft.com/office/officeart/2005/8/layout/orgChart1"/>
    <dgm:cxn modelId="{D567597E-C97B-4164-979E-145A56D17C55}" type="presOf" srcId="{B96CBB3D-9A7A-4CB3-8A4A-99397B7D1FB7}" destId="{6CBA93F1-A470-484B-91AE-5D443D863DCE}" srcOrd="0" destOrd="0" presId="urn:microsoft.com/office/officeart/2005/8/layout/orgChart1"/>
    <dgm:cxn modelId="{BF935B7F-71F1-4345-8700-7F621DD5A5A1}" type="presOf" srcId="{09F0D3D5-4F92-4CA1-A6F0-6C2443DFE0F1}" destId="{22518EF5-BA7B-4536-BB35-4599DBCCD064}" srcOrd="0" destOrd="0" presId="urn:microsoft.com/office/officeart/2005/8/layout/orgChart1"/>
    <dgm:cxn modelId="{E5530480-1BEE-49BB-A8B2-0B538932B66A}" type="presOf" srcId="{5CB4495E-5CED-4857-A041-AAA77027DF33}" destId="{DFFA2448-FA03-4D60-8377-A603A3F14569}" srcOrd="0" destOrd="0" presId="urn:microsoft.com/office/officeart/2005/8/layout/orgChart1"/>
    <dgm:cxn modelId="{23585B89-2CBA-446A-98DE-A64B7CA05722}" type="presOf" srcId="{70155389-1E60-46AB-8289-A6034BF8034B}" destId="{40394197-9C08-4131-99D4-A63E544039B4}" srcOrd="1" destOrd="0" presId="urn:microsoft.com/office/officeart/2005/8/layout/orgChart1"/>
    <dgm:cxn modelId="{6A9F9089-E420-4329-919A-9F4AB6416DD3}" type="presOf" srcId="{3A3696BC-2F0E-4B10-8C41-3272B06FF061}" destId="{381DB7AA-B4EF-49C9-9359-096E72AD6F27}" srcOrd="0" destOrd="0" presId="urn:microsoft.com/office/officeart/2005/8/layout/orgChart1"/>
    <dgm:cxn modelId="{1811218D-CE0D-4BED-AC5D-16F3239A47DC}" srcId="{70155389-1E60-46AB-8289-A6034BF8034B}" destId="{F863F3A7-20FF-4104-9217-94A48763F581}" srcOrd="0" destOrd="0" parTransId="{E2F52E7E-7420-4BDC-A0D9-375DE164B0BA}" sibTransId="{A6382832-257A-4305-B69C-B8F5270B6C7D}"/>
    <dgm:cxn modelId="{7E059A93-26BF-40F0-93F4-07B0C3099A89}" type="presOf" srcId="{CE1DE227-29A7-43F8-8B8E-B22D602F100E}" destId="{BA36EC84-F806-4814-B831-425A1A883587}" srcOrd="0" destOrd="0" presId="urn:microsoft.com/office/officeart/2005/8/layout/orgChart1"/>
    <dgm:cxn modelId="{AC02E396-8D5B-4A6B-93AA-CB22DD7B1EA1}" srcId="{5CB4495E-5CED-4857-A041-AAA77027DF33}" destId="{CE1DE227-29A7-43F8-8B8E-B22D602F100E}" srcOrd="1" destOrd="0" parTransId="{3A3696BC-2F0E-4B10-8C41-3272B06FF061}" sibTransId="{503B93C6-475C-446D-85BB-9C5D24BFB5C8}"/>
    <dgm:cxn modelId="{A6CF3799-8221-4651-A79C-3F5F421A86A1}" srcId="{179DEB53-588A-4A42-B563-F4F8B26FD4CF}" destId="{E9BB3CC8-3A80-421B-AA1A-668871D7C388}" srcOrd="0" destOrd="0" parTransId="{09F0D3D5-4F92-4CA1-A6F0-6C2443DFE0F1}" sibTransId="{9AE4F705-D663-4FE6-BA59-45674C0DAD24}"/>
    <dgm:cxn modelId="{6F85A89F-4A79-47C0-AF74-644A429825EC}" type="presOf" srcId="{4B44DB55-45D0-42EE-87C8-C3810F3054D9}" destId="{AA365580-5533-4871-9500-ABAC347CBD61}" srcOrd="1" destOrd="0" presId="urn:microsoft.com/office/officeart/2005/8/layout/orgChart1"/>
    <dgm:cxn modelId="{BD1B25A0-A716-49FA-A4FE-F6928EFC0D09}" type="presOf" srcId="{BE974A44-8FA0-40E0-8A26-087410BC0973}" destId="{CFEBCA9F-D14A-402F-AD6A-F6E49F1AC843}" srcOrd="0" destOrd="0" presId="urn:microsoft.com/office/officeart/2005/8/layout/orgChart1"/>
    <dgm:cxn modelId="{50DFF5A2-5354-49CB-A356-3FE6E2C78E15}" type="presOf" srcId="{31BC9C8F-E62C-477F-99F4-3239C0C21B16}" destId="{5D59D105-4CED-4F65-B396-9C572B60C11B}" srcOrd="0" destOrd="0" presId="urn:microsoft.com/office/officeart/2005/8/layout/orgChart1"/>
    <dgm:cxn modelId="{923374A8-ED50-48D0-AD26-1E55BE581592}" type="presOf" srcId="{8B02DC08-C536-492A-8214-27A89F6B2543}" destId="{7AD8AAB3-A6AD-43F9-9712-8234A3E4C973}" srcOrd="0" destOrd="0" presId="urn:microsoft.com/office/officeart/2005/8/layout/orgChart1"/>
    <dgm:cxn modelId="{245F1CB3-B69B-48DC-83E0-968FDE376B60}" srcId="{C4F936EA-5846-4666-B372-7E46B4CDD467}" destId="{1E7517C5-7A84-43A0-9FF1-B12E1D460FE7}" srcOrd="0" destOrd="0" parTransId="{1C24C135-BB01-4CEA-A7AD-2F275AEC8E64}" sibTransId="{F3E90BF1-C58A-4C39-9056-825BF1825DAD}"/>
    <dgm:cxn modelId="{AA64DAB3-1BE5-4172-A621-ED9AA5B10594}" type="presOf" srcId="{0364CB43-D15F-497C-8320-2380483CCE36}" destId="{FF94235C-A64E-40B0-BB1D-4D5AF6D3FE34}" srcOrd="0" destOrd="0" presId="urn:microsoft.com/office/officeart/2005/8/layout/orgChart1"/>
    <dgm:cxn modelId="{651F71B8-6137-4EC6-9594-BB18EFA534E9}" srcId="{E9BB3CC8-3A80-421B-AA1A-668871D7C388}" destId="{C4F936EA-5846-4666-B372-7E46B4CDD467}" srcOrd="2" destOrd="0" parTransId="{377B141B-43D5-4B90-A7E1-F053E40876DA}" sibTransId="{E0715FEF-F8A5-4080-B0DF-7D9DCA7DEB60}"/>
    <dgm:cxn modelId="{5D7FA1B8-6C48-4833-9A67-3FA03EAB8E46}" type="presOf" srcId="{07B839C3-1F6A-4A9E-BB2B-B3526909FD41}" destId="{0E96CD62-6FBB-41D1-860A-ADFB4691BE97}" srcOrd="0" destOrd="0" presId="urn:microsoft.com/office/officeart/2005/8/layout/orgChart1"/>
    <dgm:cxn modelId="{6373A8B8-D30B-4DDD-9605-D4935C817BB5}" type="presOf" srcId="{AAB88B8A-40D0-46A9-BC57-CCA9C4744797}" destId="{3513BCE4-CD8C-4DFE-8F0B-AF8B3AA8CF48}" srcOrd="0" destOrd="0" presId="urn:microsoft.com/office/officeart/2005/8/layout/orgChart1"/>
    <dgm:cxn modelId="{AF9390BA-40E7-41D7-812C-E72446FB6EEE}" type="presOf" srcId="{9CC0FAF4-F7E8-4F0C-BDFD-9EEAE504DF14}" destId="{F6B71F7D-FCD0-416C-9D4B-D3D76DF07C0F}" srcOrd="0" destOrd="0" presId="urn:microsoft.com/office/officeart/2005/8/layout/orgChart1"/>
    <dgm:cxn modelId="{6411FDBC-ACAD-46BB-BFD8-F7B7960F8799}" srcId="{F55D0BAC-FA05-47E2-92FB-6170ADF0FFD8}" destId="{546DE660-5A51-4C0C-9C63-9290647BE9D8}" srcOrd="0" destOrd="0" parTransId="{0C8DB680-AC5A-436C-AEC0-E1C7A796568B}" sibTransId="{C51C9B3C-0F1F-42AA-9487-FB2B0963910B}"/>
    <dgm:cxn modelId="{84D55ABD-5CAE-4C17-B4C0-570CB48B3FF1}" srcId="{5CB4495E-5CED-4857-A041-AAA77027DF33}" destId="{7A7D4216-D30E-47DC-A0A0-3446EAA86A34}" srcOrd="0" destOrd="0" parTransId="{32C54CB0-6546-4E85-9990-84963BED5D32}" sibTransId="{37B43CB5-5710-4070-A97A-A6510713806B}"/>
    <dgm:cxn modelId="{E6566BBF-1545-4351-B8A8-FAFEC4D1EDE2}" type="presOf" srcId="{E9BB3CC8-3A80-421B-AA1A-668871D7C388}" destId="{C66FFCAB-994E-4862-85E7-4CF2CFAE0807}" srcOrd="1" destOrd="0" presId="urn:microsoft.com/office/officeart/2005/8/layout/orgChart1"/>
    <dgm:cxn modelId="{2811B4BF-C905-474A-8722-CECBF824F2E0}" type="presOf" srcId="{CE1DE227-29A7-43F8-8B8E-B22D602F100E}" destId="{B445D32F-025C-447F-ACCA-977CD6FE67F6}" srcOrd="1" destOrd="0" presId="urn:microsoft.com/office/officeart/2005/8/layout/orgChart1"/>
    <dgm:cxn modelId="{5786A6C0-EF89-43B7-8909-52C315B05251}" type="presOf" srcId="{F416875B-F547-4A0B-91B1-AA0328763113}" destId="{54BE59FB-3533-45CA-B842-9E5C106D4C17}" srcOrd="1" destOrd="0" presId="urn:microsoft.com/office/officeart/2005/8/layout/orgChart1"/>
    <dgm:cxn modelId="{073E45C2-A9B7-4B09-8D2B-B7FC95FDDFE3}" srcId="{9CC0FAF4-F7E8-4F0C-BDFD-9EEAE504DF14}" destId="{5CB4495E-5CED-4857-A041-AAA77027DF33}" srcOrd="0" destOrd="0" parTransId="{BE974A44-8FA0-40E0-8A26-087410BC0973}" sibTransId="{767F3CA9-F932-4E35-97EF-56ECC4A82BFB}"/>
    <dgm:cxn modelId="{94C12AC3-40DD-44F0-8409-ACEABDAAE280}" srcId="{C4F936EA-5846-4666-B372-7E46B4CDD467}" destId="{DE87CA31-E2B4-4BC0-B863-92AD911E322B}" srcOrd="1" destOrd="0" parTransId="{02440F74-9864-4D86-9A30-E5C2549C2166}" sibTransId="{64341819-DF2C-4AF6-93A6-22E13E34FB36}"/>
    <dgm:cxn modelId="{4E1292C4-58EC-4F2E-8439-8EF7B3BF6D9A}" type="presOf" srcId="{F55D0BAC-FA05-47E2-92FB-6170ADF0FFD8}" destId="{C30B3C68-612E-47D7-871B-41BA2DB664CD}" srcOrd="0" destOrd="0" presId="urn:microsoft.com/office/officeart/2005/8/layout/orgChart1"/>
    <dgm:cxn modelId="{96227FC8-76E7-4F1C-BE59-1B0B8C57D728}" type="presOf" srcId="{524135B2-584F-4DD0-BFC3-0CBB96A81445}" destId="{E213AF94-5373-4CF6-9822-A9D7C48B9E65}" srcOrd="0" destOrd="0" presId="urn:microsoft.com/office/officeart/2005/8/layout/orgChart1"/>
    <dgm:cxn modelId="{C99177C9-4BDF-4C5E-BBC0-17E6D29B1C0B}" type="presOf" srcId="{F863F3A7-20FF-4104-9217-94A48763F581}" destId="{3EEEA764-A1CB-48F0-93D4-1244C29782EE}" srcOrd="0" destOrd="0" presId="urn:microsoft.com/office/officeart/2005/8/layout/orgChart1"/>
    <dgm:cxn modelId="{635316CB-E564-4E8D-9E83-8B2EB2DE8B24}" type="presOf" srcId="{32C54CB0-6546-4E85-9990-84963BED5D32}" destId="{DFB8B59F-4FD6-4CD5-8FBD-3950C7E6DB84}" srcOrd="0" destOrd="0" presId="urn:microsoft.com/office/officeart/2005/8/layout/orgChart1"/>
    <dgm:cxn modelId="{74D0D3CF-D5BF-43D5-B5F5-5285ADB86AA4}" type="presOf" srcId="{7A7D4216-D30E-47DC-A0A0-3446EAA86A34}" destId="{7DCD1D7F-6A43-4C13-ADD6-ED14B33F618F}" srcOrd="1" destOrd="0" presId="urn:microsoft.com/office/officeart/2005/8/layout/orgChart1"/>
    <dgm:cxn modelId="{4140A4D2-459F-4E01-A2B1-32C4ADC85A16}" type="presOf" srcId="{7B42BB18-2178-4767-B629-92AC66C2159E}" destId="{38B045D7-E05D-4735-9CED-A10F2BC48C1A}" srcOrd="0" destOrd="0" presId="urn:microsoft.com/office/officeart/2005/8/layout/orgChart1"/>
    <dgm:cxn modelId="{90DAEBD6-CE11-4270-9AB2-47A82ED97EE7}" type="presOf" srcId="{9CC0FAF4-F7E8-4F0C-BDFD-9EEAE504DF14}" destId="{8F5A68A9-2004-4B5E-AA5F-0896C4318189}" srcOrd="1" destOrd="0" presId="urn:microsoft.com/office/officeart/2005/8/layout/orgChart1"/>
    <dgm:cxn modelId="{C5ED10DC-4336-4D13-9CC8-3A92B29C9F32}" type="presOf" srcId="{FC14FBE2-F171-4587-B8D7-1A12B8544245}" destId="{FAE65BA5-AF7B-44AC-B91E-AF75582F5C91}" srcOrd="0" destOrd="0" presId="urn:microsoft.com/office/officeart/2005/8/layout/orgChart1"/>
    <dgm:cxn modelId="{3F6409DE-975E-4AC7-B3E6-A9C0B719F40E}" type="presOf" srcId="{B7CD861E-BA74-466C-A5AE-40FE83AE1722}" destId="{E2BEA680-E1F9-47F8-8996-C4E446F80D87}" srcOrd="0" destOrd="0" presId="urn:microsoft.com/office/officeart/2005/8/layout/orgChart1"/>
    <dgm:cxn modelId="{A34C5DE2-ED79-401F-BD5D-596D28957240}" type="presOf" srcId="{50AF0839-F0F1-46B8-8781-D6BFD4536B9C}" destId="{16CB722A-234A-4434-A26C-9B860F196510}" srcOrd="0" destOrd="0" presId="urn:microsoft.com/office/officeart/2005/8/layout/orgChart1"/>
    <dgm:cxn modelId="{86E9A9E6-67A6-4CE7-BE8C-78DDB6BF15CC}" srcId="{F416875B-F547-4A0B-91B1-AA0328763113}" destId="{4B44DB55-45D0-42EE-87C8-C3810F3054D9}" srcOrd="2" destOrd="0" parTransId="{5710497D-2885-4354-A301-7D458692B590}" sibTransId="{16888A4C-40A2-4833-A455-18E5C19F7535}"/>
    <dgm:cxn modelId="{22F183E7-A2D0-4FB7-BDCC-61F4F9095EB7}" type="presOf" srcId="{02440F74-9864-4D86-9A30-E5C2549C2166}" destId="{361A0516-46DD-4032-8C93-BB227E1FC77F}" srcOrd="0" destOrd="0" presId="urn:microsoft.com/office/officeart/2005/8/layout/orgChart1"/>
    <dgm:cxn modelId="{02EC52EA-E823-4387-A790-FA34E7AD0233}" type="presOf" srcId="{377B141B-43D5-4B90-A7E1-F053E40876DA}" destId="{774EE006-9B78-4BCA-8FEB-0E6904BC782E}" srcOrd="0" destOrd="0" presId="urn:microsoft.com/office/officeart/2005/8/layout/orgChart1"/>
    <dgm:cxn modelId="{65161DEC-3D82-43F3-BA5E-A562BA86252A}" type="presOf" srcId="{179DEB53-588A-4A42-B563-F4F8B26FD4CF}" destId="{E517C31A-BB6C-421C-BAEE-3439E8C9D747}" srcOrd="0" destOrd="0" presId="urn:microsoft.com/office/officeart/2005/8/layout/orgChart1"/>
    <dgm:cxn modelId="{94D312EE-DDF1-4416-9CD2-58C22A284C23}" srcId="{FC14FBE2-F171-4587-B8D7-1A12B8544245}" destId="{70155389-1E60-46AB-8289-A6034BF8034B}" srcOrd="0" destOrd="0" parTransId="{50AF0839-F0F1-46B8-8781-D6BFD4536B9C}" sibTransId="{DD3BE363-9FFC-4F1E-A6FF-D532205A92BF}"/>
    <dgm:cxn modelId="{547FDBF2-2E3E-4F0F-ACE0-363248F9B5AD}" srcId="{F416875B-F547-4A0B-91B1-AA0328763113}" destId="{93A28012-2828-4A59-9494-240507A00CBF}" srcOrd="1" destOrd="0" parTransId="{B96CBB3D-9A7A-4CB3-8A4A-99397B7D1FB7}" sibTransId="{D5F62DCD-A82C-45DE-8D4B-6016C1AA6257}"/>
    <dgm:cxn modelId="{0AACB5F3-6E16-4C23-AADF-BEDC3A26F823}" type="presOf" srcId="{E9BB3CC8-3A80-421B-AA1A-668871D7C388}" destId="{280A287E-198A-4AF9-A10A-539BA3F732F4}" srcOrd="0" destOrd="0" presId="urn:microsoft.com/office/officeart/2005/8/layout/orgChart1"/>
    <dgm:cxn modelId="{FFD015F4-5D45-4F50-B323-46E85200F908}" type="presOf" srcId="{546DE660-5A51-4C0C-9C63-9290647BE9D8}" destId="{1EA8F04C-33A6-4DB8-BBAF-C8DEF93798D9}" srcOrd="1" destOrd="0" presId="urn:microsoft.com/office/officeart/2005/8/layout/orgChart1"/>
    <dgm:cxn modelId="{95F60BFC-FC3B-45B3-9F98-773C547A2629}" type="presOf" srcId="{1E7517C5-7A84-43A0-9FF1-B12E1D460FE7}" destId="{49B5C7FC-FAAF-4141-8CBA-064874CEBEFF}" srcOrd="1" destOrd="0" presId="urn:microsoft.com/office/officeart/2005/8/layout/orgChart1"/>
    <dgm:cxn modelId="{DAD5C1FD-473E-4610-8B8E-7C6D7976BE7C}" type="presOf" srcId="{22C849F4-35DE-4194-AE16-246B7B5C41B9}" destId="{71841077-9E19-4D2F-AEE2-EEDC41D40DD4}" srcOrd="1" destOrd="0" presId="urn:microsoft.com/office/officeart/2005/8/layout/orgChart1"/>
    <dgm:cxn modelId="{C70E7FFE-2EB3-45AB-A76C-943E0C850533}" type="presOf" srcId="{FE829ABD-FC51-4B38-9475-655F0D615C26}" destId="{14D4DFF0-C858-4BF0-8F58-AB68344925C6}" srcOrd="0" destOrd="0" presId="urn:microsoft.com/office/officeart/2005/8/layout/orgChart1"/>
    <dgm:cxn modelId="{63F8F044-D00A-45BF-9CF2-9819F232C2B8}" type="presParOf" srcId="{5836D64E-0A00-427D-94F7-A2E1FB1EFECC}" destId="{C083BC02-1CB1-441C-8F2C-ACEE58E86F84}" srcOrd="0" destOrd="0" presId="urn:microsoft.com/office/officeart/2005/8/layout/orgChart1"/>
    <dgm:cxn modelId="{8EF82925-08CC-4ADF-85B5-9C2E6E73C8D3}" type="presParOf" srcId="{C083BC02-1CB1-441C-8F2C-ACEE58E86F84}" destId="{BCF91102-9157-43F4-B706-996A5F7669AE}" srcOrd="0" destOrd="0" presId="urn:microsoft.com/office/officeart/2005/8/layout/orgChart1"/>
    <dgm:cxn modelId="{F946A995-E3D7-4C60-A7C7-6204088E2A48}" type="presParOf" srcId="{BCF91102-9157-43F4-B706-996A5F7669AE}" destId="{E517C31A-BB6C-421C-BAEE-3439E8C9D747}" srcOrd="0" destOrd="0" presId="urn:microsoft.com/office/officeart/2005/8/layout/orgChart1"/>
    <dgm:cxn modelId="{40D2EB7F-6E98-41B3-83E4-A768013EECAD}" type="presParOf" srcId="{BCF91102-9157-43F4-B706-996A5F7669AE}" destId="{48DD93AD-EE56-4184-B3CB-C8F5E2F4708F}" srcOrd="1" destOrd="0" presId="urn:microsoft.com/office/officeart/2005/8/layout/orgChart1"/>
    <dgm:cxn modelId="{FFC47134-5E6A-4E9C-84AF-B2EC6C727E94}" type="presParOf" srcId="{C083BC02-1CB1-441C-8F2C-ACEE58E86F84}" destId="{B253ADD9-7D55-44A7-A352-CFC2F0E7A2B0}" srcOrd="1" destOrd="0" presId="urn:microsoft.com/office/officeart/2005/8/layout/orgChart1"/>
    <dgm:cxn modelId="{25E0070F-C708-41E6-8FAD-46BEEBED2F10}" type="presParOf" srcId="{B253ADD9-7D55-44A7-A352-CFC2F0E7A2B0}" destId="{22518EF5-BA7B-4536-BB35-4599DBCCD064}" srcOrd="0" destOrd="0" presId="urn:microsoft.com/office/officeart/2005/8/layout/orgChart1"/>
    <dgm:cxn modelId="{EE43EE3E-C908-4597-9A5D-CFF0C6AE18D6}" type="presParOf" srcId="{B253ADD9-7D55-44A7-A352-CFC2F0E7A2B0}" destId="{B553B948-FA48-4E7F-9F6E-11DFA5DF5D32}" srcOrd="1" destOrd="0" presId="urn:microsoft.com/office/officeart/2005/8/layout/orgChart1"/>
    <dgm:cxn modelId="{DFA39FB5-3B4E-4F12-BC26-F5B81B2CDBE5}" type="presParOf" srcId="{B553B948-FA48-4E7F-9F6E-11DFA5DF5D32}" destId="{204B74A8-1942-4269-BDE9-E0F8347608A7}" srcOrd="0" destOrd="0" presId="urn:microsoft.com/office/officeart/2005/8/layout/orgChart1"/>
    <dgm:cxn modelId="{4CACD044-964C-4A7D-BA83-CF9FAB124197}" type="presParOf" srcId="{204B74A8-1942-4269-BDE9-E0F8347608A7}" destId="{280A287E-198A-4AF9-A10A-539BA3F732F4}" srcOrd="0" destOrd="0" presId="urn:microsoft.com/office/officeart/2005/8/layout/orgChart1"/>
    <dgm:cxn modelId="{CD99AD72-5D9D-439C-A796-7638F132216F}" type="presParOf" srcId="{204B74A8-1942-4269-BDE9-E0F8347608A7}" destId="{C66FFCAB-994E-4862-85E7-4CF2CFAE0807}" srcOrd="1" destOrd="0" presId="urn:microsoft.com/office/officeart/2005/8/layout/orgChart1"/>
    <dgm:cxn modelId="{E8CE4165-929A-4A55-880F-B0F647110A1A}" type="presParOf" srcId="{B553B948-FA48-4E7F-9F6E-11DFA5DF5D32}" destId="{412DEBE9-477B-4DF3-AE4C-3A78781938F1}" srcOrd="1" destOrd="0" presId="urn:microsoft.com/office/officeart/2005/8/layout/orgChart1"/>
    <dgm:cxn modelId="{37AFBDCC-DC7B-4210-8798-78ADA2A145D1}" type="presParOf" srcId="{412DEBE9-477B-4DF3-AE4C-3A78781938F1}" destId="{7AD8AAB3-A6AD-43F9-9712-8234A3E4C973}" srcOrd="0" destOrd="0" presId="urn:microsoft.com/office/officeart/2005/8/layout/orgChart1"/>
    <dgm:cxn modelId="{A14F6FD5-74FE-4FB8-B10A-281005EED91E}" type="presParOf" srcId="{412DEBE9-477B-4DF3-AE4C-3A78781938F1}" destId="{39FF4BED-0941-458B-B526-C0B16118CCBB}" srcOrd="1" destOrd="0" presId="urn:microsoft.com/office/officeart/2005/8/layout/orgChart1"/>
    <dgm:cxn modelId="{753B499F-3DAA-42F0-AD04-F79CE1456CEE}" type="presParOf" srcId="{39FF4BED-0941-458B-B526-C0B16118CCBB}" destId="{93514A28-E79E-4EF0-9C7B-2988525FC4C2}" srcOrd="0" destOrd="0" presId="urn:microsoft.com/office/officeart/2005/8/layout/orgChart1"/>
    <dgm:cxn modelId="{FC26383F-E9CF-4A03-A4B6-EF6BD1E058FF}" type="presParOf" srcId="{93514A28-E79E-4EF0-9C7B-2988525FC4C2}" destId="{F6B71F7D-FCD0-416C-9D4B-D3D76DF07C0F}" srcOrd="0" destOrd="0" presId="urn:microsoft.com/office/officeart/2005/8/layout/orgChart1"/>
    <dgm:cxn modelId="{5F129143-F614-4688-A8B5-A0DD2835B581}" type="presParOf" srcId="{93514A28-E79E-4EF0-9C7B-2988525FC4C2}" destId="{8F5A68A9-2004-4B5E-AA5F-0896C4318189}" srcOrd="1" destOrd="0" presId="urn:microsoft.com/office/officeart/2005/8/layout/orgChart1"/>
    <dgm:cxn modelId="{3E63E7EE-CAD7-4D81-B229-5C69BC89E174}" type="presParOf" srcId="{39FF4BED-0941-458B-B526-C0B16118CCBB}" destId="{BBB0697A-041A-4149-B9BA-B34F3AAC2E55}" srcOrd="1" destOrd="0" presId="urn:microsoft.com/office/officeart/2005/8/layout/orgChart1"/>
    <dgm:cxn modelId="{2DA8BFB0-D917-4789-88C0-4E9283297FF1}" type="presParOf" srcId="{BBB0697A-041A-4149-B9BA-B34F3AAC2E55}" destId="{CFEBCA9F-D14A-402F-AD6A-F6E49F1AC843}" srcOrd="0" destOrd="0" presId="urn:microsoft.com/office/officeart/2005/8/layout/orgChart1"/>
    <dgm:cxn modelId="{5C31FD29-0A49-4C4F-8283-D390E242497E}" type="presParOf" srcId="{BBB0697A-041A-4149-B9BA-B34F3AAC2E55}" destId="{0E3F29C0-4345-4A95-AD19-6F6C23E9A4BF}" srcOrd="1" destOrd="0" presId="urn:microsoft.com/office/officeart/2005/8/layout/orgChart1"/>
    <dgm:cxn modelId="{2EE373E6-540E-4FE7-B5EA-326D3FCB1AE4}" type="presParOf" srcId="{0E3F29C0-4345-4A95-AD19-6F6C23E9A4BF}" destId="{29191834-B05E-4734-AB0F-C6E61C9E9D4E}" srcOrd="0" destOrd="0" presId="urn:microsoft.com/office/officeart/2005/8/layout/orgChart1"/>
    <dgm:cxn modelId="{515B3666-9B19-4FE1-B4B4-8201A6EE4ADE}" type="presParOf" srcId="{29191834-B05E-4734-AB0F-C6E61C9E9D4E}" destId="{DFFA2448-FA03-4D60-8377-A603A3F14569}" srcOrd="0" destOrd="0" presId="urn:microsoft.com/office/officeart/2005/8/layout/orgChart1"/>
    <dgm:cxn modelId="{8B3E9286-576B-4FEB-87E8-9F46F4DFF77B}" type="presParOf" srcId="{29191834-B05E-4734-AB0F-C6E61C9E9D4E}" destId="{90C7C221-15EF-4AAE-924A-EBBC415484EA}" srcOrd="1" destOrd="0" presId="urn:microsoft.com/office/officeart/2005/8/layout/orgChart1"/>
    <dgm:cxn modelId="{B748508D-E3BF-4C06-A895-B7294F8D963A}" type="presParOf" srcId="{0E3F29C0-4345-4A95-AD19-6F6C23E9A4BF}" destId="{9B2ADA04-DC52-49D4-A8DB-FF3E74509546}" srcOrd="1" destOrd="0" presId="urn:microsoft.com/office/officeart/2005/8/layout/orgChart1"/>
    <dgm:cxn modelId="{A8ACF9E4-00CE-41E7-8E60-D7754686B251}" type="presParOf" srcId="{9B2ADA04-DC52-49D4-A8DB-FF3E74509546}" destId="{DFB8B59F-4FD6-4CD5-8FBD-3950C7E6DB84}" srcOrd="0" destOrd="0" presId="urn:microsoft.com/office/officeart/2005/8/layout/orgChart1"/>
    <dgm:cxn modelId="{32890E9F-963D-4412-B47B-6FD560E174A8}" type="presParOf" srcId="{9B2ADA04-DC52-49D4-A8DB-FF3E74509546}" destId="{6CB95B87-58D8-4583-8FD6-C0FD226A53F1}" srcOrd="1" destOrd="0" presId="urn:microsoft.com/office/officeart/2005/8/layout/orgChart1"/>
    <dgm:cxn modelId="{18AF707C-EC3B-485A-951E-E3DDED2CA886}" type="presParOf" srcId="{6CB95B87-58D8-4583-8FD6-C0FD226A53F1}" destId="{CF2E00E4-639F-4B9D-AC3D-94D858FAB276}" srcOrd="0" destOrd="0" presId="urn:microsoft.com/office/officeart/2005/8/layout/orgChart1"/>
    <dgm:cxn modelId="{6DC97AF0-7D27-4466-8C44-8645AA37075A}" type="presParOf" srcId="{CF2E00E4-639F-4B9D-AC3D-94D858FAB276}" destId="{A36BBA8D-AD7A-440C-8654-A42949365562}" srcOrd="0" destOrd="0" presId="urn:microsoft.com/office/officeart/2005/8/layout/orgChart1"/>
    <dgm:cxn modelId="{D1FF8F3B-DF72-4BF4-9995-52C429A49412}" type="presParOf" srcId="{CF2E00E4-639F-4B9D-AC3D-94D858FAB276}" destId="{7DCD1D7F-6A43-4C13-ADD6-ED14B33F618F}" srcOrd="1" destOrd="0" presId="urn:microsoft.com/office/officeart/2005/8/layout/orgChart1"/>
    <dgm:cxn modelId="{A033467E-FFAE-4ADC-A644-BB878A154974}" type="presParOf" srcId="{6CB95B87-58D8-4583-8FD6-C0FD226A53F1}" destId="{E00269D6-E892-46CC-A652-B6F5344E5E15}" srcOrd="1" destOrd="0" presId="urn:microsoft.com/office/officeart/2005/8/layout/orgChart1"/>
    <dgm:cxn modelId="{90005CA6-0F9F-4854-9100-28857CDEA821}" type="presParOf" srcId="{6CB95B87-58D8-4583-8FD6-C0FD226A53F1}" destId="{D0681372-998D-4A45-8E6D-4490B21A00F7}" srcOrd="2" destOrd="0" presId="urn:microsoft.com/office/officeart/2005/8/layout/orgChart1"/>
    <dgm:cxn modelId="{AB6E354F-0D42-424A-8011-710357B25754}" type="presParOf" srcId="{9B2ADA04-DC52-49D4-A8DB-FF3E74509546}" destId="{381DB7AA-B4EF-49C9-9359-096E72AD6F27}" srcOrd="2" destOrd="0" presId="urn:microsoft.com/office/officeart/2005/8/layout/orgChart1"/>
    <dgm:cxn modelId="{88A26C39-A8A7-4BF2-B870-05E772CF4B29}" type="presParOf" srcId="{9B2ADA04-DC52-49D4-A8DB-FF3E74509546}" destId="{D6AB97DF-7A38-47CC-8A6E-F1A5C79FEA41}" srcOrd="3" destOrd="0" presId="urn:microsoft.com/office/officeart/2005/8/layout/orgChart1"/>
    <dgm:cxn modelId="{58689804-DF2C-4985-86DC-ECE35228722E}" type="presParOf" srcId="{D6AB97DF-7A38-47CC-8A6E-F1A5C79FEA41}" destId="{9162BE49-83C5-4550-93A3-E1E7489504CC}" srcOrd="0" destOrd="0" presId="urn:microsoft.com/office/officeart/2005/8/layout/orgChart1"/>
    <dgm:cxn modelId="{6FD2257F-15C3-4C38-8DE1-DDB1911D53BC}" type="presParOf" srcId="{9162BE49-83C5-4550-93A3-E1E7489504CC}" destId="{BA36EC84-F806-4814-B831-425A1A883587}" srcOrd="0" destOrd="0" presId="urn:microsoft.com/office/officeart/2005/8/layout/orgChart1"/>
    <dgm:cxn modelId="{1908EF4B-2827-4AB4-8A43-0AF2CA1DC628}" type="presParOf" srcId="{9162BE49-83C5-4550-93A3-E1E7489504CC}" destId="{B445D32F-025C-447F-ACCA-977CD6FE67F6}" srcOrd="1" destOrd="0" presId="urn:microsoft.com/office/officeart/2005/8/layout/orgChart1"/>
    <dgm:cxn modelId="{B8B3F5C1-AC26-48A3-9BB2-E4A9A07693A4}" type="presParOf" srcId="{D6AB97DF-7A38-47CC-8A6E-F1A5C79FEA41}" destId="{F3899105-42B4-40EB-86F6-4F63339831AD}" srcOrd="1" destOrd="0" presId="urn:microsoft.com/office/officeart/2005/8/layout/orgChart1"/>
    <dgm:cxn modelId="{82FC07FB-3BFD-4CA7-BBA2-E9DCE303B8E7}" type="presParOf" srcId="{D6AB97DF-7A38-47CC-8A6E-F1A5C79FEA41}" destId="{F5B429CE-15CB-4EA7-8D0D-270D1EA2F1E5}" srcOrd="2" destOrd="0" presId="urn:microsoft.com/office/officeart/2005/8/layout/orgChart1"/>
    <dgm:cxn modelId="{12CB726C-4D01-4810-AC04-FB8627DBA4D8}" type="presParOf" srcId="{9B2ADA04-DC52-49D4-A8DB-FF3E74509546}" destId="{7B792C2D-D7D7-43FE-A1AE-DA6CEA8EED9D}" srcOrd="4" destOrd="0" presId="urn:microsoft.com/office/officeart/2005/8/layout/orgChart1"/>
    <dgm:cxn modelId="{30D38D7D-1F06-486A-AFD8-D978A9858E5A}" type="presParOf" srcId="{9B2ADA04-DC52-49D4-A8DB-FF3E74509546}" destId="{75995E1E-AC29-4547-A183-4962948E3BE7}" srcOrd="5" destOrd="0" presId="urn:microsoft.com/office/officeart/2005/8/layout/orgChart1"/>
    <dgm:cxn modelId="{BA176D90-7112-4302-A9FD-28FF12155C9D}" type="presParOf" srcId="{75995E1E-AC29-4547-A183-4962948E3BE7}" destId="{289B9D61-F881-4B92-A35C-ACE35D2BFC08}" srcOrd="0" destOrd="0" presId="urn:microsoft.com/office/officeart/2005/8/layout/orgChart1"/>
    <dgm:cxn modelId="{456C3A8E-6CE6-4E7A-9289-2722A950D571}" type="presParOf" srcId="{289B9D61-F881-4B92-A35C-ACE35D2BFC08}" destId="{E2BEA680-E1F9-47F8-8996-C4E446F80D87}" srcOrd="0" destOrd="0" presId="urn:microsoft.com/office/officeart/2005/8/layout/orgChart1"/>
    <dgm:cxn modelId="{5A039730-F78A-4CBE-891C-B6915302F7F8}" type="presParOf" srcId="{289B9D61-F881-4B92-A35C-ACE35D2BFC08}" destId="{B60090F1-E29F-43D8-AE1C-2F01A12EE638}" srcOrd="1" destOrd="0" presId="urn:microsoft.com/office/officeart/2005/8/layout/orgChart1"/>
    <dgm:cxn modelId="{13BF173C-B079-49A4-BA21-CF380196F14D}" type="presParOf" srcId="{75995E1E-AC29-4547-A183-4962948E3BE7}" destId="{EB532BBE-16B8-44CA-8F6F-CB3EA375ED0B}" srcOrd="1" destOrd="0" presId="urn:microsoft.com/office/officeart/2005/8/layout/orgChart1"/>
    <dgm:cxn modelId="{5B9B0259-B26D-4DC9-B2E7-EE1204D4AAA2}" type="presParOf" srcId="{75995E1E-AC29-4547-A183-4962948E3BE7}" destId="{A416F51D-CD5B-412C-882C-A59DFAEC3784}" srcOrd="2" destOrd="0" presId="urn:microsoft.com/office/officeart/2005/8/layout/orgChart1"/>
    <dgm:cxn modelId="{C969BFA8-9F90-407E-8994-9F6EB4D0479E}" type="presParOf" srcId="{0E3F29C0-4345-4A95-AD19-6F6C23E9A4BF}" destId="{6C9B6A7B-491F-4030-9FEF-D1E0F6771735}" srcOrd="2" destOrd="0" presId="urn:microsoft.com/office/officeart/2005/8/layout/orgChart1"/>
    <dgm:cxn modelId="{CBB6C2B9-EDF2-402D-ACC3-04E7B4331E2E}" type="presParOf" srcId="{BBB0697A-041A-4149-B9BA-B34F3AAC2E55}" destId="{E213AF94-5373-4CF6-9822-A9D7C48B9E65}" srcOrd="2" destOrd="0" presId="urn:microsoft.com/office/officeart/2005/8/layout/orgChart1"/>
    <dgm:cxn modelId="{42FB1D8A-50CB-4F71-B789-F8761F2911E1}" type="presParOf" srcId="{BBB0697A-041A-4149-B9BA-B34F3AAC2E55}" destId="{EC59343C-6C4A-4876-B97E-A2E01840C79A}" srcOrd="3" destOrd="0" presId="urn:microsoft.com/office/officeart/2005/8/layout/orgChart1"/>
    <dgm:cxn modelId="{785694A6-916C-499F-B90E-DD0AC355FBB7}" type="presParOf" srcId="{EC59343C-6C4A-4876-B97E-A2E01840C79A}" destId="{949F9A11-C2DE-4313-8C82-79140895B144}" srcOrd="0" destOrd="0" presId="urn:microsoft.com/office/officeart/2005/8/layout/orgChart1"/>
    <dgm:cxn modelId="{840583B3-8B79-45C2-A08B-77F60B31BAE0}" type="presParOf" srcId="{949F9A11-C2DE-4313-8C82-79140895B144}" destId="{C30B3C68-612E-47D7-871B-41BA2DB664CD}" srcOrd="0" destOrd="0" presId="urn:microsoft.com/office/officeart/2005/8/layout/orgChart1"/>
    <dgm:cxn modelId="{F51B2D3A-D620-473C-8286-F75008958F8F}" type="presParOf" srcId="{949F9A11-C2DE-4313-8C82-79140895B144}" destId="{27FDBF45-9A2C-4DE6-9CB7-DC1D255050B3}" srcOrd="1" destOrd="0" presId="urn:microsoft.com/office/officeart/2005/8/layout/orgChart1"/>
    <dgm:cxn modelId="{3CEDB14D-F9B6-43F8-9338-005AFBBC731C}" type="presParOf" srcId="{EC59343C-6C4A-4876-B97E-A2E01840C79A}" destId="{EE61C2BE-1535-46C0-AE45-EE89004D7EF5}" srcOrd="1" destOrd="0" presId="urn:microsoft.com/office/officeart/2005/8/layout/orgChart1"/>
    <dgm:cxn modelId="{9083A47E-158C-41DE-A571-FB42BEF0DF4A}" type="presParOf" srcId="{EE61C2BE-1535-46C0-AE45-EE89004D7EF5}" destId="{6F2BBA7E-8A07-40D5-97F8-EF7556A902C1}" srcOrd="0" destOrd="0" presId="urn:microsoft.com/office/officeart/2005/8/layout/orgChart1"/>
    <dgm:cxn modelId="{FAF6556A-180D-46C1-856B-929365CF7AE1}" type="presParOf" srcId="{EE61C2BE-1535-46C0-AE45-EE89004D7EF5}" destId="{9EFEBD0C-6F18-472B-B12B-218C4F10E54C}" srcOrd="1" destOrd="0" presId="urn:microsoft.com/office/officeart/2005/8/layout/orgChart1"/>
    <dgm:cxn modelId="{6BB5198C-CFEA-4839-9DBE-EB218069E8F2}" type="presParOf" srcId="{9EFEBD0C-6F18-472B-B12B-218C4F10E54C}" destId="{46F2CBD0-8B95-4D88-A25A-624B09F14C1E}" srcOrd="0" destOrd="0" presId="urn:microsoft.com/office/officeart/2005/8/layout/orgChart1"/>
    <dgm:cxn modelId="{5058D04C-C61A-461E-9343-8FC09E11E6C3}" type="presParOf" srcId="{46F2CBD0-8B95-4D88-A25A-624B09F14C1E}" destId="{41B60BD5-96DF-494E-9B4E-47E9976205C9}" srcOrd="0" destOrd="0" presId="urn:microsoft.com/office/officeart/2005/8/layout/orgChart1"/>
    <dgm:cxn modelId="{127603EA-2F4C-49C6-B55C-A3F3E0DC536D}" type="presParOf" srcId="{46F2CBD0-8B95-4D88-A25A-624B09F14C1E}" destId="{1EA8F04C-33A6-4DB8-BBAF-C8DEF93798D9}" srcOrd="1" destOrd="0" presId="urn:microsoft.com/office/officeart/2005/8/layout/orgChart1"/>
    <dgm:cxn modelId="{6308CF96-324F-45EB-991A-AECCAD8C169E}" type="presParOf" srcId="{9EFEBD0C-6F18-472B-B12B-218C4F10E54C}" destId="{6570611F-C77F-4D2B-A4F5-4E7E081BD67E}" srcOrd="1" destOrd="0" presId="urn:microsoft.com/office/officeart/2005/8/layout/orgChart1"/>
    <dgm:cxn modelId="{3F755C75-0D07-4705-8568-E40848A12490}" type="presParOf" srcId="{9EFEBD0C-6F18-472B-B12B-218C4F10E54C}" destId="{7E47A5E9-456F-42E3-A700-38F85AFD53D4}" srcOrd="2" destOrd="0" presId="urn:microsoft.com/office/officeart/2005/8/layout/orgChart1"/>
    <dgm:cxn modelId="{D22BD08C-85F1-4CB0-B5E6-725F2F24E798}" type="presParOf" srcId="{EE61C2BE-1535-46C0-AE45-EE89004D7EF5}" destId="{5D59D105-4CED-4F65-B396-9C572B60C11B}" srcOrd="2" destOrd="0" presId="urn:microsoft.com/office/officeart/2005/8/layout/orgChart1"/>
    <dgm:cxn modelId="{BF7B73D1-6935-4FAF-80C4-9022A335AACC}" type="presParOf" srcId="{EE61C2BE-1535-46C0-AE45-EE89004D7EF5}" destId="{CFC63FC4-8613-4D33-9538-0E57A4063FAB}" srcOrd="3" destOrd="0" presId="urn:microsoft.com/office/officeart/2005/8/layout/orgChart1"/>
    <dgm:cxn modelId="{16E0B426-7D22-4EAB-8989-D1875553AE2D}" type="presParOf" srcId="{CFC63FC4-8613-4D33-9538-0E57A4063FAB}" destId="{603BA347-3CAB-4B6E-96D6-FFA810378238}" srcOrd="0" destOrd="0" presId="urn:microsoft.com/office/officeart/2005/8/layout/orgChart1"/>
    <dgm:cxn modelId="{6A865410-52D3-40C7-8C15-F0BB3D3A0B81}" type="presParOf" srcId="{603BA347-3CAB-4B6E-96D6-FFA810378238}" destId="{47CF6F01-3C03-424B-876E-92DC7081E374}" srcOrd="0" destOrd="0" presId="urn:microsoft.com/office/officeart/2005/8/layout/orgChart1"/>
    <dgm:cxn modelId="{AE133B15-6BBF-4F7D-B141-3EBDFB7DDB02}" type="presParOf" srcId="{603BA347-3CAB-4B6E-96D6-FFA810378238}" destId="{71841077-9E19-4D2F-AEE2-EEDC41D40DD4}" srcOrd="1" destOrd="0" presId="urn:microsoft.com/office/officeart/2005/8/layout/orgChart1"/>
    <dgm:cxn modelId="{662EB87A-0385-4165-AD64-A7F6B1BAE9DE}" type="presParOf" srcId="{CFC63FC4-8613-4D33-9538-0E57A4063FAB}" destId="{9B1B4EA0-24D1-4F46-8EBB-2D57C67B2319}" srcOrd="1" destOrd="0" presId="urn:microsoft.com/office/officeart/2005/8/layout/orgChart1"/>
    <dgm:cxn modelId="{1F4D71A2-A44A-4E9F-AFA4-8FB475D70240}" type="presParOf" srcId="{CFC63FC4-8613-4D33-9538-0E57A4063FAB}" destId="{44BFB67B-2AAF-4479-8F30-66ECC8B98E4A}" srcOrd="2" destOrd="0" presId="urn:microsoft.com/office/officeart/2005/8/layout/orgChart1"/>
    <dgm:cxn modelId="{AE6F4F50-0CFC-49F8-861C-34BFD14B3D7B}" type="presParOf" srcId="{EE61C2BE-1535-46C0-AE45-EE89004D7EF5}" destId="{38B045D7-E05D-4735-9CED-A10F2BC48C1A}" srcOrd="4" destOrd="0" presId="urn:microsoft.com/office/officeart/2005/8/layout/orgChart1"/>
    <dgm:cxn modelId="{BAD5F9F5-81DE-4D5F-A07B-F22EEB39D622}" type="presParOf" srcId="{EE61C2BE-1535-46C0-AE45-EE89004D7EF5}" destId="{A76BA821-A3E1-4304-997B-19FAD372D99D}" srcOrd="5" destOrd="0" presId="urn:microsoft.com/office/officeart/2005/8/layout/orgChart1"/>
    <dgm:cxn modelId="{A83DEBF7-5E42-4F7D-94FF-1133DBDB1609}" type="presParOf" srcId="{A76BA821-A3E1-4304-997B-19FAD372D99D}" destId="{F28F8B8D-3D28-41F0-95DB-DE6839FC6841}" srcOrd="0" destOrd="0" presId="urn:microsoft.com/office/officeart/2005/8/layout/orgChart1"/>
    <dgm:cxn modelId="{58A72F39-86E4-4745-AF6E-2201C60838AB}" type="presParOf" srcId="{F28F8B8D-3D28-41F0-95DB-DE6839FC6841}" destId="{F545AE35-4D42-4E4C-95D7-8A53066C4D2B}" srcOrd="0" destOrd="0" presId="urn:microsoft.com/office/officeart/2005/8/layout/orgChart1"/>
    <dgm:cxn modelId="{9F8CCEDF-4FB7-44A8-8332-47E9EA0A4F04}" type="presParOf" srcId="{F28F8B8D-3D28-41F0-95DB-DE6839FC6841}" destId="{88F084D1-B912-43CD-870B-6FE96A7F690F}" srcOrd="1" destOrd="0" presId="urn:microsoft.com/office/officeart/2005/8/layout/orgChart1"/>
    <dgm:cxn modelId="{F12490B7-AF46-4C64-A106-2FAD193D8D31}" type="presParOf" srcId="{A76BA821-A3E1-4304-997B-19FAD372D99D}" destId="{68772FDB-0182-4CE6-B11F-3C2689EF3980}" srcOrd="1" destOrd="0" presId="urn:microsoft.com/office/officeart/2005/8/layout/orgChart1"/>
    <dgm:cxn modelId="{6A211101-BBE4-4CD6-A95C-13206C15FEE0}" type="presParOf" srcId="{A76BA821-A3E1-4304-997B-19FAD372D99D}" destId="{AF15D358-3713-41D5-8D33-214F133D5EE5}" srcOrd="2" destOrd="0" presId="urn:microsoft.com/office/officeart/2005/8/layout/orgChart1"/>
    <dgm:cxn modelId="{460DAAAF-EA09-439C-9807-ADBB0557D182}" type="presParOf" srcId="{EC59343C-6C4A-4876-B97E-A2E01840C79A}" destId="{9D43A0B2-147A-4453-8FD7-C6F29D110520}" srcOrd="2" destOrd="0" presId="urn:microsoft.com/office/officeart/2005/8/layout/orgChart1"/>
    <dgm:cxn modelId="{639EDE57-5B9B-4588-8103-D7BC59ADBF7C}" type="presParOf" srcId="{39FF4BED-0941-458B-B526-C0B16118CCBB}" destId="{3F6A487E-06DF-407E-B0FF-C3A22476EF33}" srcOrd="2" destOrd="0" presId="urn:microsoft.com/office/officeart/2005/8/layout/orgChart1"/>
    <dgm:cxn modelId="{F9AA3A39-BCE3-48C5-9244-563101E41D0B}" type="presParOf" srcId="{412DEBE9-477B-4DF3-AE4C-3A78781938F1}" destId="{CDB9A72B-75AB-4405-B3C4-7351774A98B8}" srcOrd="2" destOrd="0" presId="urn:microsoft.com/office/officeart/2005/8/layout/orgChart1"/>
    <dgm:cxn modelId="{FBD9AFC5-328C-4359-BFF1-3EF44A72D964}" type="presParOf" srcId="{412DEBE9-477B-4DF3-AE4C-3A78781938F1}" destId="{C8CD30FB-5735-4952-A9EA-381B047F8BA7}" srcOrd="3" destOrd="0" presId="urn:microsoft.com/office/officeart/2005/8/layout/orgChart1"/>
    <dgm:cxn modelId="{057C99D3-181E-4B4D-8961-8F184E7B8CC4}" type="presParOf" srcId="{C8CD30FB-5735-4952-A9EA-381B047F8BA7}" destId="{45A8455C-FE8E-4E6B-AF53-C310BA43731B}" srcOrd="0" destOrd="0" presId="urn:microsoft.com/office/officeart/2005/8/layout/orgChart1"/>
    <dgm:cxn modelId="{261581E4-24AC-47E7-B748-90ACEF39E582}" type="presParOf" srcId="{45A8455C-FE8E-4E6B-AF53-C310BA43731B}" destId="{FAE65BA5-AF7B-44AC-B91E-AF75582F5C91}" srcOrd="0" destOrd="0" presId="urn:microsoft.com/office/officeart/2005/8/layout/orgChart1"/>
    <dgm:cxn modelId="{1151EDAB-051A-4138-942C-3A82CCE10107}" type="presParOf" srcId="{45A8455C-FE8E-4E6B-AF53-C310BA43731B}" destId="{CBF9D8A1-7237-48B0-84DD-050846872E05}" srcOrd="1" destOrd="0" presId="urn:microsoft.com/office/officeart/2005/8/layout/orgChart1"/>
    <dgm:cxn modelId="{854CFAF0-F007-4BFE-BE4B-6AF80AB68C26}" type="presParOf" srcId="{C8CD30FB-5735-4952-A9EA-381B047F8BA7}" destId="{4310E056-64DD-4E14-B23F-5F898FDCAFB7}" srcOrd="1" destOrd="0" presId="urn:microsoft.com/office/officeart/2005/8/layout/orgChart1"/>
    <dgm:cxn modelId="{C397C490-2983-4CB6-BCAE-F6E08BBDED2A}" type="presParOf" srcId="{4310E056-64DD-4E14-B23F-5F898FDCAFB7}" destId="{16CB722A-234A-4434-A26C-9B860F196510}" srcOrd="0" destOrd="0" presId="urn:microsoft.com/office/officeart/2005/8/layout/orgChart1"/>
    <dgm:cxn modelId="{3BB9C36B-30C6-4F8B-A78C-A4EBC8875378}" type="presParOf" srcId="{4310E056-64DD-4E14-B23F-5F898FDCAFB7}" destId="{F5272E61-9D4D-469B-B085-8DDF413629FC}" srcOrd="1" destOrd="0" presId="urn:microsoft.com/office/officeart/2005/8/layout/orgChart1"/>
    <dgm:cxn modelId="{0E04C30C-D81C-47E2-8A04-E2CB71BD86D3}" type="presParOf" srcId="{F5272E61-9D4D-469B-B085-8DDF413629FC}" destId="{F2996D1A-07A2-4F53-980B-1253702BADC1}" srcOrd="0" destOrd="0" presId="urn:microsoft.com/office/officeart/2005/8/layout/orgChart1"/>
    <dgm:cxn modelId="{E6ED20D2-F977-4B8F-9A10-50AACF1E4018}" type="presParOf" srcId="{F2996D1A-07A2-4F53-980B-1253702BADC1}" destId="{BC94E25D-2BF1-4A42-80F1-1A5A0DB1B1B4}" srcOrd="0" destOrd="0" presId="urn:microsoft.com/office/officeart/2005/8/layout/orgChart1"/>
    <dgm:cxn modelId="{A22CAAF3-7BFA-4B94-96F7-9F8589ABACF2}" type="presParOf" srcId="{F2996D1A-07A2-4F53-980B-1253702BADC1}" destId="{40394197-9C08-4131-99D4-A63E544039B4}" srcOrd="1" destOrd="0" presId="urn:microsoft.com/office/officeart/2005/8/layout/orgChart1"/>
    <dgm:cxn modelId="{854C4046-FB2D-4BCF-83BB-E0A8F0DE0D82}" type="presParOf" srcId="{F5272E61-9D4D-469B-B085-8DDF413629FC}" destId="{F20A5380-02BE-4A7C-A122-C18DA722ECDC}" srcOrd="1" destOrd="0" presId="urn:microsoft.com/office/officeart/2005/8/layout/orgChart1"/>
    <dgm:cxn modelId="{6DE118B8-298B-4B67-BD59-089637567866}" type="presParOf" srcId="{F20A5380-02BE-4A7C-A122-C18DA722ECDC}" destId="{1D31CC92-EB65-41DE-ADBB-123AD07C0293}" srcOrd="0" destOrd="0" presId="urn:microsoft.com/office/officeart/2005/8/layout/orgChart1"/>
    <dgm:cxn modelId="{E6CA9B4D-EC94-4124-8723-FE4D9820297B}" type="presParOf" srcId="{F20A5380-02BE-4A7C-A122-C18DA722ECDC}" destId="{E8619810-084B-4838-A707-19C5667BC08F}" srcOrd="1" destOrd="0" presId="urn:microsoft.com/office/officeart/2005/8/layout/orgChart1"/>
    <dgm:cxn modelId="{9FB0C3CB-54D2-4E86-B500-4D3FA00EEAA0}" type="presParOf" srcId="{E8619810-084B-4838-A707-19C5667BC08F}" destId="{7493455B-F9D2-4815-926F-6C82EACDA1A9}" srcOrd="0" destOrd="0" presId="urn:microsoft.com/office/officeart/2005/8/layout/orgChart1"/>
    <dgm:cxn modelId="{190B456D-DA53-4D89-BD5F-92F5C5ED5164}" type="presParOf" srcId="{7493455B-F9D2-4815-926F-6C82EACDA1A9}" destId="{3EEEA764-A1CB-48F0-93D4-1244C29782EE}" srcOrd="0" destOrd="0" presId="urn:microsoft.com/office/officeart/2005/8/layout/orgChart1"/>
    <dgm:cxn modelId="{D904F2BC-856F-4C81-A050-8901FAB39310}" type="presParOf" srcId="{7493455B-F9D2-4815-926F-6C82EACDA1A9}" destId="{EA72F721-E135-4469-B37F-7513EDDFB5C4}" srcOrd="1" destOrd="0" presId="urn:microsoft.com/office/officeart/2005/8/layout/orgChart1"/>
    <dgm:cxn modelId="{7C5EDA9B-D33F-4D46-AD9E-CE6CB39813EB}" type="presParOf" srcId="{E8619810-084B-4838-A707-19C5667BC08F}" destId="{C8FB19BA-8FC7-48CD-9BF7-3E7347650110}" srcOrd="1" destOrd="0" presId="urn:microsoft.com/office/officeart/2005/8/layout/orgChart1"/>
    <dgm:cxn modelId="{B6DE44EE-7665-43D9-85B3-55F58A845651}" type="presParOf" srcId="{E8619810-084B-4838-A707-19C5667BC08F}" destId="{49F0A0FF-6622-43BD-AD8E-527DE4394E8C}" srcOrd="2" destOrd="0" presId="urn:microsoft.com/office/officeart/2005/8/layout/orgChart1"/>
    <dgm:cxn modelId="{2E492AF9-45F0-471F-BC4D-3E42EB33C211}" type="presParOf" srcId="{F20A5380-02BE-4A7C-A122-C18DA722ECDC}" destId="{3513BCE4-CD8C-4DFE-8F0B-AF8B3AA8CF48}" srcOrd="2" destOrd="0" presId="urn:microsoft.com/office/officeart/2005/8/layout/orgChart1"/>
    <dgm:cxn modelId="{C672EF98-D496-43D8-B049-36ADBE199AA7}" type="presParOf" srcId="{F20A5380-02BE-4A7C-A122-C18DA722ECDC}" destId="{179FE16F-E71E-4772-8AFE-91FE4A0181F9}" srcOrd="3" destOrd="0" presId="urn:microsoft.com/office/officeart/2005/8/layout/orgChart1"/>
    <dgm:cxn modelId="{F2AA9105-BB23-4685-BA53-BE7DAA927B68}" type="presParOf" srcId="{179FE16F-E71E-4772-8AFE-91FE4A0181F9}" destId="{EC727BB5-3AC6-4491-ADE6-C06ECF02CFB7}" srcOrd="0" destOrd="0" presId="urn:microsoft.com/office/officeart/2005/8/layout/orgChart1"/>
    <dgm:cxn modelId="{D558A926-B39C-472D-87B7-45743FA090B9}" type="presParOf" srcId="{EC727BB5-3AC6-4491-ADE6-C06ECF02CFB7}" destId="{CC26164C-1F04-4379-8BA6-8BC1ED1D3457}" srcOrd="0" destOrd="0" presId="urn:microsoft.com/office/officeart/2005/8/layout/orgChart1"/>
    <dgm:cxn modelId="{B6344F3D-978A-468E-B7DE-BB2CF26CE6F7}" type="presParOf" srcId="{EC727BB5-3AC6-4491-ADE6-C06ECF02CFB7}" destId="{FE34C1C4-9877-4513-92D7-E0B377E3D445}" srcOrd="1" destOrd="0" presId="urn:microsoft.com/office/officeart/2005/8/layout/orgChart1"/>
    <dgm:cxn modelId="{B7613095-E396-4D55-9973-59855CCC5DC9}" type="presParOf" srcId="{179FE16F-E71E-4772-8AFE-91FE4A0181F9}" destId="{AE51AA40-05DA-48A5-93EF-0B2C3D2B4520}" srcOrd="1" destOrd="0" presId="urn:microsoft.com/office/officeart/2005/8/layout/orgChart1"/>
    <dgm:cxn modelId="{DA563640-7470-4F9C-AB4C-81493E2CD5B6}" type="presParOf" srcId="{179FE16F-E71E-4772-8AFE-91FE4A0181F9}" destId="{D4EBA88B-A356-4ED6-882F-24CA6B119A42}" srcOrd="2" destOrd="0" presId="urn:microsoft.com/office/officeart/2005/8/layout/orgChart1"/>
    <dgm:cxn modelId="{4ED4ABD5-32C0-44CA-9EB1-D4171CEBA6F6}" type="presParOf" srcId="{F5272E61-9D4D-469B-B085-8DDF413629FC}" destId="{99ABCBF1-B3D9-4AE4-AB1C-48C2282FB2AF}" srcOrd="2" destOrd="0" presId="urn:microsoft.com/office/officeart/2005/8/layout/orgChart1"/>
    <dgm:cxn modelId="{D0BA6336-21DE-45A0-AFF5-1FCE00B0207C}" type="presParOf" srcId="{4310E056-64DD-4E14-B23F-5F898FDCAFB7}" destId="{0E96CD62-6FBB-41D1-860A-ADFB4691BE97}" srcOrd="2" destOrd="0" presId="urn:microsoft.com/office/officeart/2005/8/layout/orgChart1"/>
    <dgm:cxn modelId="{60B2A63E-7C37-4792-ABED-DF2A8DAF441F}" type="presParOf" srcId="{4310E056-64DD-4E14-B23F-5F898FDCAFB7}" destId="{098FA426-3511-4BAB-BD1A-D9560B7DF7CB}" srcOrd="3" destOrd="0" presId="urn:microsoft.com/office/officeart/2005/8/layout/orgChart1"/>
    <dgm:cxn modelId="{EEC59A99-651D-4470-83A5-A58256B181B7}" type="presParOf" srcId="{098FA426-3511-4BAB-BD1A-D9560B7DF7CB}" destId="{AB73F36C-2306-468C-8E98-2EC000FCD6E0}" srcOrd="0" destOrd="0" presId="urn:microsoft.com/office/officeart/2005/8/layout/orgChart1"/>
    <dgm:cxn modelId="{390B7618-4F07-411B-AD24-E760F288E1C4}" type="presParOf" srcId="{AB73F36C-2306-468C-8E98-2EC000FCD6E0}" destId="{7BBEACD7-CA70-4802-9633-45A226EC8ADB}" srcOrd="0" destOrd="0" presId="urn:microsoft.com/office/officeart/2005/8/layout/orgChart1"/>
    <dgm:cxn modelId="{C28F95E8-8E7C-4066-B8C1-9FA0F7EE8B5A}" type="presParOf" srcId="{AB73F36C-2306-468C-8E98-2EC000FCD6E0}" destId="{54BE59FB-3533-45CA-B842-9E5C106D4C17}" srcOrd="1" destOrd="0" presId="urn:microsoft.com/office/officeart/2005/8/layout/orgChart1"/>
    <dgm:cxn modelId="{24D863A1-86F6-43BA-9D9F-DBF35CC5A03B}" type="presParOf" srcId="{098FA426-3511-4BAB-BD1A-D9560B7DF7CB}" destId="{27FA661A-0326-4276-BE47-C818BBBD58DC}" srcOrd="1" destOrd="0" presId="urn:microsoft.com/office/officeart/2005/8/layout/orgChart1"/>
    <dgm:cxn modelId="{9A3EE6C2-4263-42A7-BA65-9C65AE873894}" type="presParOf" srcId="{27FA661A-0326-4276-BE47-C818BBBD58DC}" destId="{14D4DFF0-C858-4BF0-8F58-AB68344925C6}" srcOrd="0" destOrd="0" presId="urn:microsoft.com/office/officeart/2005/8/layout/orgChart1"/>
    <dgm:cxn modelId="{79CD430E-9A42-449D-B1D7-F550723CC62F}" type="presParOf" srcId="{27FA661A-0326-4276-BE47-C818BBBD58DC}" destId="{94C2E2E6-C773-4AF5-A0C3-B11E1E49D8CC}" srcOrd="1" destOrd="0" presId="urn:microsoft.com/office/officeart/2005/8/layout/orgChart1"/>
    <dgm:cxn modelId="{B4721E6F-975E-400D-BA4E-CDE4D2B75E49}" type="presParOf" srcId="{94C2E2E6-C773-4AF5-A0C3-B11E1E49D8CC}" destId="{1E37FD30-4CF9-4C03-9255-C07D9389F25B}" srcOrd="0" destOrd="0" presId="urn:microsoft.com/office/officeart/2005/8/layout/orgChart1"/>
    <dgm:cxn modelId="{7E6B6849-F190-4063-B9F0-848D4FA8D5AA}" type="presParOf" srcId="{1E37FD30-4CF9-4C03-9255-C07D9389F25B}" destId="{FF94235C-A64E-40B0-BB1D-4D5AF6D3FE34}" srcOrd="0" destOrd="0" presId="urn:microsoft.com/office/officeart/2005/8/layout/orgChart1"/>
    <dgm:cxn modelId="{68BCB88B-9BAD-428B-8A29-748A9527D50D}" type="presParOf" srcId="{1E37FD30-4CF9-4C03-9255-C07D9389F25B}" destId="{C39B101E-7BE9-42FD-9A50-D30B830AED0A}" srcOrd="1" destOrd="0" presId="urn:microsoft.com/office/officeart/2005/8/layout/orgChart1"/>
    <dgm:cxn modelId="{81D85635-89C7-4617-8ED8-D9A4933C2A91}" type="presParOf" srcId="{94C2E2E6-C773-4AF5-A0C3-B11E1E49D8CC}" destId="{B0FDEE48-066E-4780-9EF9-797CA2BCA508}" srcOrd="1" destOrd="0" presId="urn:microsoft.com/office/officeart/2005/8/layout/orgChart1"/>
    <dgm:cxn modelId="{E5BA21E2-27A0-44DE-8CC5-50ABF662B7CB}" type="presParOf" srcId="{94C2E2E6-C773-4AF5-A0C3-B11E1E49D8CC}" destId="{A3C018EC-6391-4B7E-A38E-47BE32AD9AC5}" srcOrd="2" destOrd="0" presId="urn:microsoft.com/office/officeart/2005/8/layout/orgChart1"/>
    <dgm:cxn modelId="{FFD6FFF4-75D7-4AF2-8B60-E8DE2BEA63C8}" type="presParOf" srcId="{27FA661A-0326-4276-BE47-C818BBBD58DC}" destId="{6CBA93F1-A470-484B-91AE-5D443D863DCE}" srcOrd="2" destOrd="0" presId="urn:microsoft.com/office/officeart/2005/8/layout/orgChart1"/>
    <dgm:cxn modelId="{CA29CEA8-7FCC-4794-8D85-FE3D6CBBDC82}" type="presParOf" srcId="{27FA661A-0326-4276-BE47-C818BBBD58DC}" destId="{6B7EF772-F399-48FD-968A-68E2DFEAE86B}" srcOrd="3" destOrd="0" presId="urn:microsoft.com/office/officeart/2005/8/layout/orgChart1"/>
    <dgm:cxn modelId="{E74F2C10-FD7D-410B-A129-1AAD0D52D780}" type="presParOf" srcId="{6B7EF772-F399-48FD-968A-68E2DFEAE86B}" destId="{577F49BC-5AC1-4F00-948E-8BE0EF30A6AE}" srcOrd="0" destOrd="0" presId="urn:microsoft.com/office/officeart/2005/8/layout/orgChart1"/>
    <dgm:cxn modelId="{75FF3F8D-2710-40F8-81E4-27C580FD1386}" type="presParOf" srcId="{577F49BC-5AC1-4F00-948E-8BE0EF30A6AE}" destId="{F12624F0-1F74-45ED-9BAF-D0515D2486CC}" srcOrd="0" destOrd="0" presId="urn:microsoft.com/office/officeart/2005/8/layout/orgChart1"/>
    <dgm:cxn modelId="{E014D117-1E66-46EA-922A-54AB930D37B0}" type="presParOf" srcId="{577F49BC-5AC1-4F00-948E-8BE0EF30A6AE}" destId="{A689B2AE-1882-4DB6-B623-E3F80B352FFC}" srcOrd="1" destOrd="0" presId="urn:microsoft.com/office/officeart/2005/8/layout/orgChart1"/>
    <dgm:cxn modelId="{B368419A-B832-422C-B72F-B872208DCDC8}" type="presParOf" srcId="{6B7EF772-F399-48FD-968A-68E2DFEAE86B}" destId="{250F6995-2E6B-44A1-BE49-846DAA665A3B}" srcOrd="1" destOrd="0" presId="urn:microsoft.com/office/officeart/2005/8/layout/orgChart1"/>
    <dgm:cxn modelId="{D5653296-5B43-4212-8CB3-D6AC6C2438B8}" type="presParOf" srcId="{6B7EF772-F399-48FD-968A-68E2DFEAE86B}" destId="{9A5BBD70-9076-44BE-83A3-3DF48D40EF4E}" srcOrd="2" destOrd="0" presId="urn:microsoft.com/office/officeart/2005/8/layout/orgChart1"/>
    <dgm:cxn modelId="{0B82CC48-9C2D-4FE4-A134-1164EFFF9791}" type="presParOf" srcId="{27FA661A-0326-4276-BE47-C818BBBD58DC}" destId="{60CDE776-8F04-43C0-BEE1-2AE1DBD2B274}" srcOrd="4" destOrd="0" presId="urn:microsoft.com/office/officeart/2005/8/layout/orgChart1"/>
    <dgm:cxn modelId="{C9929CD9-8D3E-4BB7-84AB-8FA5F11EC62A}" type="presParOf" srcId="{27FA661A-0326-4276-BE47-C818BBBD58DC}" destId="{6BE64596-2A98-4E70-B412-405078A68175}" srcOrd="5" destOrd="0" presId="urn:microsoft.com/office/officeart/2005/8/layout/orgChart1"/>
    <dgm:cxn modelId="{00DF2369-11F2-4404-A6CE-740FA1F194D5}" type="presParOf" srcId="{6BE64596-2A98-4E70-B412-405078A68175}" destId="{E53FEE2A-EB13-4391-AE8E-0B8088F1C325}" srcOrd="0" destOrd="0" presId="urn:microsoft.com/office/officeart/2005/8/layout/orgChart1"/>
    <dgm:cxn modelId="{4A6DD944-E81C-4914-8BB5-FAC51D82BC17}" type="presParOf" srcId="{E53FEE2A-EB13-4391-AE8E-0B8088F1C325}" destId="{D0E670E3-545D-44BC-9EA8-98DFABE24F16}" srcOrd="0" destOrd="0" presId="urn:microsoft.com/office/officeart/2005/8/layout/orgChart1"/>
    <dgm:cxn modelId="{7E77E24A-9613-4609-B167-5946BD69EB6B}" type="presParOf" srcId="{E53FEE2A-EB13-4391-AE8E-0B8088F1C325}" destId="{AA365580-5533-4871-9500-ABAC347CBD61}" srcOrd="1" destOrd="0" presId="urn:microsoft.com/office/officeart/2005/8/layout/orgChart1"/>
    <dgm:cxn modelId="{AF4F49F2-AF89-4ACB-BAD6-58261DE85F7F}" type="presParOf" srcId="{6BE64596-2A98-4E70-B412-405078A68175}" destId="{1615D95F-E3C5-4BBF-A9FA-86666364E1A6}" srcOrd="1" destOrd="0" presId="urn:microsoft.com/office/officeart/2005/8/layout/orgChart1"/>
    <dgm:cxn modelId="{FAC1A590-F398-49E0-8AE2-F50C6415178E}" type="presParOf" srcId="{6BE64596-2A98-4E70-B412-405078A68175}" destId="{FCBA9F5B-1948-4D16-B434-2B68145C7C23}" srcOrd="2" destOrd="0" presId="urn:microsoft.com/office/officeart/2005/8/layout/orgChart1"/>
    <dgm:cxn modelId="{C3318780-FD84-42A5-8BAB-ED51B081BE36}" type="presParOf" srcId="{098FA426-3511-4BAB-BD1A-D9560B7DF7CB}" destId="{9F65E2D1-668D-4A6E-BC58-CF3605CD047C}" srcOrd="2" destOrd="0" presId="urn:microsoft.com/office/officeart/2005/8/layout/orgChart1"/>
    <dgm:cxn modelId="{32D638E6-4B6A-47EF-813E-5A32AAB41029}" type="presParOf" srcId="{C8CD30FB-5735-4952-A9EA-381B047F8BA7}" destId="{55B0BC2B-2A72-428C-BD1B-6E4815A64EEE}" srcOrd="2" destOrd="0" presId="urn:microsoft.com/office/officeart/2005/8/layout/orgChart1"/>
    <dgm:cxn modelId="{F57BE547-BF85-4775-84B5-73A4CE79891D}" type="presParOf" srcId="{412DEBE9-477B-4DF3-AE4C-3A78781938F1}" destId="{774EE006-9B78-4BCA-8FEB-0E6904BC782E}" srcOrd="4" destOrd="0" presId="urn:microsoft.com/office/officeart/2005/8/layout/orgChart1"/>
    <dgm:cxn modelId="{8BED83BF-A793-4311-A7BA-25B7333DAF41}" type="presParOf" srcId="{412DEBE9-477B-4DF3-AE4C-3A78781938F1}" destId="{AF907CCD-4482-4DB2-938B-F9C6D6BA5CE9}" srcOrd="5" destOrd="0" presId="urn:microsoft.com/office/officeart/2005/8/layout/orgChart1"/>
    <dgm:cxn modelId="{41D4B714-08DC-4B72-92FD-F1FDBE939613}" type="presParOf" srcId="{AF907CCD-4482-4DB2-938B-F9C6D6BA5CE9}" destId="{794C834F-5E94-4D75-8EC5-085AFB896CEC}" srcOrd="0" destOrd="0" presId="urn:microsoft.com/office/officeart/2005/8/layout/orgChart1"/>
    <dgm:cxn modelId="{6C5A1D3A-B922-46FF-A70B-E8CBED9A27D8}" type="presParOf" srcId="{794C834F-5E94-4D75-8EC5-085AFB896CEC}" destId="{D65F429C-D5D3-4941-93A3-7B418230FAC4}" srcOrd="0" destOrd="0" presId="urn:microsoft.com/office/officeart/2005/8/layout/orgChart1"/>
    <dgm:cxn modelId="{6CAD3E54-7547-4069-827E-98E076877119}" type="presParOf" srcId="{794C834F-5E94-4D75-8EC5-085AFB896CEC}" destId="{4EDE787B-7B91-436E-BD2B-0266B04E647D}" srcOrd="1" destOrd="0" presId="urn:microsoft.com/office/officeart/2005/8/layout/orgChart1"/>
    <dgm:cxn modelId="{957886A6-C8C0-4581-91B6-50A8238B597D}" type="presParOf" srcId="{AF907CCD-4482-4DB2-938B-F9C6D6BA5CE9}" destId="{D412A2C2-0FF6-4899-AABB-6DA7204D6B56}" srcOrd="1" destOrd="0" presId="urn:microsoft.com/office/officeart/2005/8/layout/orgChart1"/>
    <dgm:cxn modelId="{61BA3874-3570-4A9D-984A-27C67B26F306}" type="presParOf" srcId="{D412A2C2-0FF6-4899-AABB-6DA7204D6B56}" destId="{126B3E06-6C43-4EF0-8909-D600A6720643}" srcOrd="0" destOrd="0" presId="urn:microsoft.com/office/officeart/2005/8/layout/orgChart1"/>
    <dgm:cxn modelId="{AC5C3455-C727-44B3-A611-78551BA53DB7}" type="presParOf" srcId="{D412A2C2-0FF6-4899-AABB-6DA7204D6B56}" destId="{F4E44896-AF5E-4CD8-B851-C19EB71CCCD9}" srcOrd="1" destOrd="0" presId="urn:microsoft.com/office/officeart/2005/8/layout/orgChart1"/>
    <dgm:cxn modelId="{5CEE6D87-5181-46E8-BBE5-3CCEDE670860}" type="presParOf" srcId="{F4E44896-AF5E-4CD8-B851-C19EB71CCCD9}" destId="{933B7509-A1C9-42C3-840F-D7CAB0714995}" srcOrd="0" destOrd="0" presId="urn:microsoft.com/office/officeart/2005/8/layout/orgChart1"/>
    <dgm:cxn modelId="{D98995FA-45D8-433F-9251-21B6473AED8C}" type="presParOf" srcId="{933B7509-A1C9-42C3-840F-D7CAB0714995}" destId="{E28A402D-55B2-46CF-8E57-C15C5E7F98BC}" srcOrd="0" destOrd="0" presId="urn:microsoft.com/office/officeart/2005/8/layout/orgChart1"/>
    <dgm:cxn modelId="{6600038C-A530-46F0-A179-358B2FCE06D2}" type="presParOf" srcId="{933B7509-A1C9-42C3-840F-D7CAB0714995}" destId="{49B5C7FC-FAAF-4141-8CBA-064874CEBEFF}" srcOrd="1" destOrd="0" presId="urn:microsoft.com/office/officeart/2005/8/layout/orgChart1"/>
    <dgm:cxn modelId="{FF9BB4E4-10DF-4E7C-9D20-333393DFBE0F}" type="presParOf" srcId="{F4E44896-AF5E-4CD8-B851-C19EB71CCCD9}" destId="{08FBB3D1-BCCF-4D2A-AF37-DEDC83C78DF6}" srcOrd="1" destOrd="0" presId="urn:microsoft.com/office/officeart/2005/8/layout/orgChart1"/>
    <dgm:cxn modelId="{14F1993F-6D1F-4609-AFF8-FBB6E6A7DF75}" type="presParOf" srcId="{F4E44896-AF5E-4CD8-B851-C19EB71CCCD9}" destId="{C878F5BD-76AE-4FE1-82CE-F14F660A14D8}" srcOrd="2" destOrd="0" presId="urn:microsoft.com/office/officeart/2005/8/layout/orgChart1"/>
    <dgm:cxn modelId="{310A308B-5153-49BF-92E6-1AEE45394CBA}" type="presParOf" srcId="{D412A2C2-0FF6-4899-AABB-6DA7204D6B56}" destId="{361A0516-46DD-4032-8C93-BB227E1FC77F}" srcOrd="2" destOrd="0" presId="urn:microsoft.com/office/officeart/2005/8/layout/orgChart1"/>
    <dgm:cxn modelId="{FF367E9D-4B2D-490B-96A3-B7A141C38934}" type="presParOf" srcId="{D412A2C2-0FF6-4899-AABB-6DA7204D6B56}" destId="{211F39EB-0D83-4FC0-8F55-5E8D11818DB4}" srcOrd="3" destOrd="0" presId="urn:microsoft.com/office/officeart/2005/8/layout/orgChart1"/>
    <dgm:cxn modelId="{EB63D357-26B8-4EDC-8450-11EBFF742704}" type="presParOf" srcId="{211F39EB-0D83-4FC0-8F55-5E8D11818DB4}" destId="{3B304B7D-BA5A-42B3-8A11-F26311DFD5AC}" srcOrd="0" destOrd="0" presId="urn:microsoft.com/office/officeart/2005/8/layout/orgChart1"/>
    <dgm:cxn modelId="{C4994780-F995-4974-929D-DA77C92A291B}" type="presParOf" srcId="{3B304B7D-BA5A-42B3-8A11-F26311DFD5AC}" destId="{1CE203B4-0029-4FEE-98EA-1ADF5CEC0733}" srcOrd="0" destOrd="0" presId="urn:microsoft.com/office/officeart/2005/8/layout/orgChart1"/>
    <dgm:cxn modelId="{223AE596-B6D6-49FE-A849-3186EE744759}" type="presParOf" srcId="{3B304B7D-BA5A-42B3-8A11-F26311DFD5AC}" destId="{652169D8-637E-49FC-984F-600DDA648199}" srcOrd="1" destOrd="0" presId="urn:microsoft.com/office/officeart/2005/8/layout/orgChart1"/>
    <dgm:cxn modelId="{92F90582-0ABB-4A57-8CCC-73592878B898}" type="presParOf" srcId="{211F39EB-0D83-4FC0-8F55-5E8D11818DB4}" destId="{3E868184-8652-4FC9-BCD3-429B184505B3}" srcOrd="1" destOrd="0" presId="urn:microsoft.com/office/officeart/2005/8/layout/orgChart1"/>
    <dgm:cxn modelId="{70A392CF-0A8E-405B-8AC3-70B02633C012}" type="presParOf" srcId="{211F39EB-0D83-4FC0-8F55-5E8D11818DB4}" destId="{C37548ED-69B5-41CF-97A1-42425051C62F}" srcOrd="2" destOrd="0" presId="urn:microsoft.com/office/officeart/2005/8/layout/orgChart1"/>
    <dgm:cxn modelId="{C46AF1AA-4E9E-4806-8A62-A810E78F7F55}" type="presParOf" srcId="{AF907CCD-4482-4DB2-938B-F9C6D6BA5CE9}" destId="{ED3823C6-81F3-495C-8BB8-11A69B025678}" srcOrd="2" destOrd="0" presId="urn:microsoft.com/office/officeart/2005/8/layout/orgChart1"/>
    <dgm:cxn modelId="{C1606DDA-D7B2-477F-BBC1-CD7EB6D5DF6C}" type="presParOf" srcId="{B553B948-FA48-4E7F-9F6E-11DFA5DF5D32}" destId="{62ABC04D-23CF-48EA-A55A-555B1562D44C}" srcOrd="2" destOrd="0" presId="urn:microsoft.com/office/officeart/2005/8/layout/orgChart1"/>
    <dgm:cxn modelId="{D0BF301B-7294-423A-AFB3-0669EADA9BBD}" type="presParOf" srcId="{C083BC02-1CB1-441C-8F2C-ACEE58E86F84}" destId="{559C3CC2-801F-4C5C-BAE6-312D1CA7AB45}" srcOrd="2" destOrd="0" presId="urn:microsoft.com/office/officeart/2005/8/layout/orgChart1"/>
  </dgm:cxnLst>
  <dgm:bg/>
  <dgm:whole>
    <a:ln w="38100">
      <a:solidFill>
        <a:srgbClr val="0070C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C72703F-EB58-4B0C-8B2A-EDF2A51B2C6C}" type="doc">
      <dgm:prSet loTypeId="urn:microsoft.com/office/officeart/2019/1/layout/PeoplePortraitsList" loCatId="profile" qsTypeId="urn:microsoft.com/office/officeart/2005/8/quickstyle/simple1" qsCatId="simple" csTypeId="urn:microsoft.com/office/officeart/2005/8/colors/colorful2" csCatId="colorful" phldr="1"/>
      <dgm:spPr/>
      <dgm:t>
        <a:bodyPr rtlCol="0"/>
        <a:lstStyle/>
        <a:p>
          <a:pPr rtl="0"/>
          <a:endParaRPr lang="en-US"/>
        </a:p>
      </dgm:t>
    </dgm:pt>
    <dgm:pt modelId="{23CA95F9-8BCF-40C1-B842-BCFFD43632F6}">
      <dgm:prSet custT="1"/>
      <dgm:spPr/>
      <dgm:t>
        <a:bodyPr rtlCol="0"/>
        <a:lstStyle/>
        <a:p>
          <a:pPr algn="ctr">
            <a:lnSpc>
              <a:spcPct val="100000"/>
            </a:lnSpc>
            <a:spcAft>
              <a:spcPts val="0"/>
            </a:spcAft>
            <a:defRPr b="1" spc="20">
              <a:latin typeface="+mj-lt"/>
            </a:defRPr>
          </a:pPr>
          <a:r>
            <a:rPr lang="it-IT" sz="1400" b="1" kern="1200" spc="20" noProof="0" dirty="0">
              <a:solidFill>
                <a:prstClr val="white"/>
              </a:solidFill>
              <a:latin typeface="Univers"/>
              <a:ea typeface="+mn-ea"/>
              <a:cs typeface="+mn-cs"/>
            </a:rPr>
            <a:t>Cristina </a:t>
          </a:r>
        </a:p>
        <a:p>
          <a:pPr algn="ctr">
            <a:lnSpc>
              <a:spcPct val="100000"/>
            </a:lnSpc>
            <a:spcAft>
              <a:spcPts val="0"/>
            </a:spcAft>
            <a:defRPr b="1" spc="20">
              <a:latin typeface="+mj-lt"/>
            </a:defRPr>
          </a:pPr>
          <a:r>
            <a:rPr lang="it-IT" sz="1400" b="1" kern="1200" spc="20" noProof="0" dirty="0">
              <a:solidFill>
                <a:prstClr val="white"/>
              </a:solidFill>
              <a:latin typeface="Univers"/>
              <a:ea typeface="+mn-ea"/>
              <a:cs typeface="+mn-cs"/>
            </a:rPr>
            <a:t>Consolandi </a:t>
          </a:r>
        </a:p>
      </dgm:t>
    </dgm:pt>
    <dgm:pt modelId="{FC4F4986-5DCD-4DC2-B7FD-2C5FABEF9979}" type="parTrans" cxnId="{E6EDE7CF-5B3F-4E2C-99EE-D5462F0EC9CE}">
      <dgm:prSet/>
      <dgm:spPr/>
      <dgm:t>
        <a:bodyPr rtlCol="0"/>
        <a:lstStyle/>
        <a:p>
          <a:pPr rtl="0"/>
          <a:endParaRPr lang="it-IT" noProof="0" dirty="0"/>
        </a:p>
      </dgm:t>
    </dgm:pt>
    <dgm:pt modelId="{D868EA7F-D868-4231-86D5-66D9B2DF2F62}" type="sibTrans" cxnId="{E6EDE7CF-5B3F-4E2C-99EE-D5462F0EC9CE}">
      <dgm:prSet/>
      <dgm:spPr/>
      <dgm:t>
        <a:bodyPr rtlCol="0"/>
        <a:lstStyle/>
        <a:p>
          <a:pPr rtl="0"/>
          <a:endParaRPr lang="it-IT" noProof="0" dirty="0"/>
        </a:p>
      </dgm:t>
    </dgm:pt>
    <dgm:pt modelId="{1E293C9C-50F7-4DF0-A45F-EF6AA41E15B2}">
      <dgm:prSet/>
      <dgm:spPr/>
      <dgm:t>
        <a:bodyPr rtlCol="0"/>
        <a:lstStyle/>
        <a:p>
          <a:pPr algn="ctr">
            <a:lnSpc>
              <a:spcPct val="100000"/>
            </a:lnSpc>
            <a:spcAft>
              <a:spcPts val="0"/>
            </a:spcAft>
            <a:defRPr b="1" spc="20">
              <a:latin typeface="+mj-lt"/>
            </a:defRPr>
          </a:pPr>
          <a:r>
            <a:rPr lang="it-IT" noProof="0" dirty="0">
              <a:solidFill>
                <a:schemeClr val="bg1"/>
              </a:solidFill>
            </a:rPr>
            <a:t>Lidia </a:t>
          </a:r>
        </a:p>
        <a:p>
          <a:pPr algn="ctr">
            <a:lnSpc>
              <a:spcPct val="100000"/>
            </a:lnSpc>
            <a:spcAft>
              <a:spcPts val="0"/>
            </a:spcAft>
            <a:defRPr b="1" spc="20">
              <a:latin typeface="+mj-lt"/>
            </a:defRPr>
          </a:pPr>
          <a:r>
            <a:rPr lang="it-IT" noProof="0" dirty="0">
              <a:solidFill>
                <a:schemeClr val="bg1"/>
              </a:solidFill>
            </a:rPr>
            <a:t>Strigari</a:t>
          </a:r>
        </a:p>
      </dgm:t>
    </dgm:pt>
    <dgm:pt modelId="{04936CC5-1B2F-4620-ABDF-F195956C3F4A}" type="parTrans" cxnId="{A7E7000F-0D10-4D88-844F-C9CB2A6A39DA}">
      <dgm:prSet/>
      <dgm:spPr/>
      <dgm:t>
        <a:bodyPr rtlCol="0"/>
        <a:lstStyle/>
        <a:p>
          <a:pPr rtl="0"/>
          <a:endParaRPr lang="it-IT" noProof="0" dirty="0"/>
        </a:p>
      </dgm:t>
    </dgm:pt>
    <dgm:pt modelId="{E019F05B-61F4-4915-9D10-5D6F328EA591}" type="sibTrans" cxnId="{A7E7000F-0D10-4D88-844F-C9CB2A6A39DA}">
      <dgm:prSet/>
      <dgm:spPr/>
      <dgm:t>
        <a:bodyPr rtlCol="0"/>
        <a:lstStyle/>
        <a:p>
          <a:pPr rtl="0"/>
          <a:endParaRPr lang="it-IT" noProof="0" dirty="0"/>
        </a:p>
      </dgm:t>
    </dgm:pt>
    <dgm:pt modelId="{DA3F2F2F-B5A8-4CFD-ABCE-1BC48CD913AF}">
      <dgm:prSet/>
      <dgm:spPr/>
      <dgm:t>
        <a:bodyPr rtlCol="0"/>
        <a:lstStyle/>
        <a:p>
          <a:pPr algn="ctr">
            <a:lnSpc>
              <a:spcPct val="100000"/>
            </a:lnSpc>
            <a:spcAft>
              <a:spcPts val="0"/>
            </a:spcAft>
            <a:defRPr b="1" spc="20">
              <a:latin typeface="+mj-lt"/>
            </a:defRPr>
          </a:pPr>
          <a:r>
            <a:rPr lang="it-IT" noProof="0" dirty="0" err="1">
              <a:solidFill>
                <a:schemeClr val="bg1"/>
              </a:solidFill>
            </a:rPr>
            <a:t>Nan</a:t>
          </a:r>
          <a:r>
            <a:rPr lang="it-IT" noProof="0" dirty="0">
              <a:solidFill>
                <a:schemeClr val="bg1"/>
              </a:solidFill>
            </a:rPr>
            <a:t> </a:t>
          </a:r>
        </a:p>
        <a:p>
          <a:pPr algn="ctr">
            <a:lnSpc>
              <a:spcPct val="100000"/>
            </a:lnSpc>
            <a:spcAft>
              <a:spcPts val="0"/>
            </a:spcAft>
            <a:defRPr b="1" spc="20">
              <a:latin typeface="+mj-lt"/>
            </a:defRPr>
          </a:pPr>
          <a:r>
            <a:rPr lang="it-IT" noProof="0" dirty="0">
              <a:solidFill>
                <a:schemeClr val="bg1"/>
              </a:solidFill>
            </a:rPr>
            <a:t>Ding</a:t>
          </a:r>
        </a:p>
      </dgm:t>
    </dgm:pt>
    <dgm:pt modelId="{D4AFA5E0-6624-49A6-B10B-4FFA7483C001}" type="parTrans" cxnId="{307321D6-32A9-4F29-A35B-8328C6417311}">
      <dgm:prSet/>
      <dgm:spPr/>
      <dgm:t>
        <a:bodyPr rtlCol="0"/>
        <a:lstStyle/>
        <a:p>
          <a:pPr rtl="0"/>
          <a:endParaRPr lang="it-IT" noProof="0" dirty="0"/>
        </a:p>
      </dgm:t>
    </dgm:pt>
    <dgm:pt modelId="{038FE749-6004-418E-86C7-7C1B1D7930F4}" type="sibTrans" cxnId="{307321D6-32A9-4F29-A35B-8328C6417311}">
      <dgm:prSet/>
      <dgm:spPr/>
      <dgm:t>
        <a:bodyPr rtlCol="0"/>
        <a:lstStyle/>
        <a:p>
          <a:pPr rtl="0"/>
          <a:endParaRPr lang="it-IT" noProof="0" dirty="0"/>
        </a:p>
      </dgm:t>
    </dgm:pt>
    <dgm:pt modelId="{B2F9B3BC-1849-4A4A-BBE4-752B9B492C76}">
      <dgm:prSet/>
      <dgm:spPr/>
      <dgm:t>
        <a:bodyPr rtlCol="0"/>
        <a:lstStyle/>
        <a:p>
          <a:pPr algn="ctr">
            <a:lnSpc>
              <a:spcPct val="100000"/>
            </a:lnSpc>
            <a:spcAft>
              <a:spcPts val="0"/>
            </a:spcAft>
            <a:defRPr b="1" spc="20">
              <a:latin typeface="+mj-lt"/>
            </a:defRPr>
          </a:pPr>
          <a:r>
            <a:rPr lang="it-IT" noProof="0" dirty="0">
              <a:solidFill>
                <a:schemeClr val="bg1"/>
              </a:solidFill>
            </a:rPr>
            <a:t>Gianluca </a:t>
          </a:r>
        </a:p>
        <a:p>
          <a:pPr algn="ctr">
            <a:lnSpc>
              <a:spcPct val="100000"/>
            </a:lnSpc>
            <a:spcAft>
              <a:spcPts val="0"/>
            </a:spcAft>
            <a:defRPr b="1" spc="20">
              <a:latin typeface="+mj-lt"/>
            </a:defRPr>
          </a:pPr>
          <a:r>
            <a:rPr lang="it-IT" noProof="0" dirty="0">
              <a:solidFill>
                <a:schemeClr val="bg1"/>
              </a:solidFill>
            </a:rPr>
            <a:t>Cavoto</a:t>
          </a:r>
        </a:p>
      </dgm:t>
    </dgm:pt>
    <dgm:pt modelId="{48FD486C-824F-4590-8CFC-BC1053E533DD}" type="parTrans" cxnId="{BB48F2B9-3F80-43D5-9223-76526A774C2D}">
      <dgm:prSet/>
      <dgm:spPr/>
      <dgm:t>
        <a:bodyPr rtlCol="0"/>
        <a:lstStyle/>
        <a:p>
          <a:pPr rtl="0"/>
          <a:endParaRPr lang="it-IT" noProof="0" dirty="0"/>
        </a:p>
      </dgm:t>
    </dgm:pt>
    <dgm:pt modelId="{2946CE56-B018-4C0E-918D-0B36D170024F}" type="sibTrans" cxnId="{BB48F2B9-3F80-43D5-9223-76526A774C2D}">
      <dgm:prSet/>
      <dgm:spPr/>
      <dgm:t>
        <a:bodyPr rtlCol="0"/>
        <a:lstStyle/>
        <a:p>
          <a:pPr rtl="0"/>
          <a:endParaRPr lang="it-IT" noProof="0" dirty="0"/>
        </a:p>
      </dgm:t>
    </dgm:pt>
    <dgm:pt modelId="{6CD40C46-5723-46AC-A000-194EDD4C8D27}">
      <dgm:prSet/>
      <dgm:spPr/>
      <dgm:t>
        <a:bodyPr rtlCol="0"/>
        <a:lstStyle/>
        <a:p>
          <a:pPr algn="ctr">
            <a:lnSpc>
              <a:spcPct val="100000"/>
            </a:lnSpc>
            <a:spcAft>
              <a:spcPts val="0"/>
            </a:spcAft>
            <a:defRPr b="1" spc="20">
              <a:latin typeface="+mj-lt"/>
            </a:defRPr>
          </a:pPr>
          <a:r>
            <a:rPr lang="it-IT" noProof="0" dirty="0">
              <a:solidFill>
                <a:schemeClr val="bg1"/>
              </a:solidFill>
            </a:rPr>
            <a:t>Alessandro </a:t>
          </a:r>
        </a:p>
        <a:p>
          <a:pPr algn="ctr">
            <a:lnSpc>
              <a:spcPct val="100000"/>
            </a:lnSpc>
            <a:spcAft>
              <a:spcPts val="0"/>
            </a:spcAft>
            <a:defRPr b="1" spc="20">
              <a:latin typeface="+mj-lt"/>
            </a:defRPr>
          </a:pPr>
          <a:r>
            <a:rPr lang="it-IT" noProof="0" dirty="0">
              <a:solidFill>
                <a:schemeClr val="bg1"/>
              </a:solidFill>
            </a:rPr>
            <a:t>Bartoloni</a:t>
          </a:r>
        </a:p>
      </dgm:t>
    </dgm:pt>
    <dgm:pt modelId="{81510D4E-6F43-4204-98B6-CD5AD6F6C777}" type="parTrans" cxnId="{D395B4C8-E288-4FE9-A04C-F2FF40C77A33}">
      <dgm:prSet/>
      <dgm:spPr/>
      <dgm:t>
        <a:bodyPr/>
        <a:lstStyle/>
        <a:p>
          <a:endParaRPr lang="it-IT"/>
        </a:p>
      </dgm:t>
    </dgm:pt>
    <dgm:pt modelId="{B10AEACE-2C6D-4130-BCAC-3C1AC92A9541}" type="sibTrans" cxnId="{D395B4C8-E288-4FE9-A04C-F2FF40C77A33}">
      <dgm:prSet/>
      <dgm:spPr/>
      <dgm:t>
        <a:bodyPr/>
        <a:lstStyle/>
        <a:p>
          <a:endParaRPr lang="it-IT"/>
        </a:p>
      </dgm:t>
    </dgm:pt>
    <dgm:pt modelId="{BF30E86D-EAFC-44CE-B56C-D7C5EC7742F3}" type="pres">
      <dgm:prSet presAssocID="{5C72703F-EB58-4B0C-8B2A-EDF2A51B2C6C}" presName="root" presStyleCnt="0">
        <dgm:presLayoutVars>
          <dgm:dir/>
          <dgm:resizeHandles val="exact"/>
        </dgm:presLayoutVars>
      </dgm:prSet>
      <dgm:spPr/>
    </dgm:pt>
    <dgm:pt modelId="{1306E96A-A569-4140-B33C-059F1A6B41E7}" type="pres">
      <dgm:prSet presAssocID="{6CD40C46-5723-46AC-A000-194EDD4C8D27}" presName="compNode" presStyleCnt="0"/>
      <dgm:spPr/>
    </dgm:pt>
    <dgm:pt modelId="{3636DFD0-A349-4299-8ED5-50583C52B1A4}" type="pres">
      <dgm:prSet presAssocID="{6CD40C46-5723-46AC-A000-194EDD4C8D27}" presName="topSpace" presStyleCnt="0"/>
      <dgm:spPr/>
    </dgm:pt>
    <dgm:pt modelId="{F5D1BC35-83A2-4CAE-992B-414938E8395B}" type="pres">
      <dgm:prSet presAssocID="{6CD40C46-5723-46AC-A000-194EDD4C8D27}" presName="photoElip" presStyleLbl="node1" presStyleIdx="0" presStyleCnt="5"/>
      <dgm:spPr>
        <a:blipFill rotWithShape="1">
          <a:blip xmlns:r="http://schemas.openxmlformats.org/officeDocument/2006/relationships" r:embed="rId1"/>
          <a:srcRect/>
          <a:stretch>
            <a:fillRect t="-2000" b="-2000"/>
          </a:stretch>
        </a:blipFill>
      </dgm:spPr>
    </dgm:pt>
    <dgm:pt modelId="{DDAEAB29-C62E-429C-96A4-D6E3999171B1}" type="pres">
      <dgm:prSet presAssocID="{6CD40C46-5723-46AC-A000-194EDD4C8D27}" presName="iconSpace" presStyleCnt="0"/>
      <dgm:spPr/>
    </dgm:pt>
    <dgm:pt modelId="{54D3E9DD-1604-4CAC-8053-9A7852B0F274}" type="pres">
      <dgm:prSet presAssocID="{6CD40C46-5723-46AC-A000-194EDD4C8D27}" presName="nameTx" presStyleLbl="revTx" presStyleIdx="0" presStyleCnt="10">
        <dgm:presLayoutVars>
          <dgm:chMax val="0"/>
          <dgm:chPref val="0"/>
        </dgm:presLayoutVars>
      </dgm:prSet>
      <dgm:spPr/>
    </dgm:pt>
    <dgm:pt modelId="{0DFBBD64-2CAC-43EA-AD3C-AD5F479083D9}" type="pres">
      <dgm:prSet presAssocID="{6CD40C46-5723-46AC-A000-194EDD4C8D27}" presName="txSpace" presStyleCnt="0"/>
      <dgm:spPr/>
    </dgm:pt>
    <dgm:pt modelId="{71387493-144A-4172-BF4D-4890AD6DED8C}" type="pres">
      <dgm:prSet presAssocID="{6CD40C46-5723-46AC-A000-194EDD4C8D27}" presName="desTx" presStyleLbl="revTx" presStyleIdx="1" presStyleCnt="10">
        <dgm:presLayoutVars/>
      </dgm:prSet>
      <dgm:spPr/>
    </dgm:pt>
    <dgm:pt modelId="{3151BB3C-AB2E-4A52-82F7-3D3D63907A45}" type="pres">
      <dgm:prSet presAssocID="{6CD40C46-5723-46AC-A000-194EDD4C8D27}" presName="bottSpace" presStyleCnt="0"/>
      <dgm:spPr/>
    </dgm:pt>
    <dgm:pt modelId="{708A9B02-ECDF-4F13-AA37-B1E4730D2C4C}" type="pres">
      <dgm:prSet presAssocID="{B10AEACE-2C6D-4130-BCAC-3C1AC92A9541}" presName="sibTrans" presStyleCnt="0"/>
      <dgm:spPr/>
    </dgm:pt>
    <dgm:pt modelId="{34A89649-B4A9-4A6F-8793-5A3DB37DDDA6}" type="pres">
      <dgm:prSet presAssocID="{23CA95F9-8BCF-40C1-B842-BCFFD43632F6}" presName="compNode" presStyleCnt="0"/>
      <dgm:spPr/>
    </dgm:pt>
    <dgm:pt modelId="{FFB9F511-6797-4909-9D3B-89EBC96F25A8}" type="pres">
      <dgm:prSet presAssocID="{23CA95F9-8BCF-40C1-B842-BCFFD43632F6}" presName="topSpace" presStyleCnt="0"/>
      <dgm:spPr/>
    </dgm:pt>
    <dgm:pt modelId="{73073D5B-7ADA-4F8B-AD34-0BE114905A44}" type="pres">
      <dgm:prSet presAssocID="{23CA95F9-8BCF-40C1-B842-BCFFD43632F6}" presName="photoElip" presStyleLbl="node1" presStyleIdx="1" presStyleCnt="5" custScaleX="100053" custScaleY="108168"/>
      <dgm:spPr>
        <a:prstGeom prst="flowChartConnector">
          <a:avLst/>
        </a:prstGeom>
        <a:blipFill rotWithShape="1">
          <a:blip xmlns:r="http://schemas.openxmlformats.org/officeDocument/2006/relationships" r:embed="rId2"/>
          <a:srcRect/>
          <a:stretch>
            <a:fillRect l="-7000" r="-7000"/>
          </a:stretch>
        </a:blipFill>
        <a:ln>
          <a:noFill/>
        </a:ln>
      </dgm:spPr>
      <dgm:extLst>
        <a:ext uri="{E40237B7-FDA0-4F09-8148-C483321AD2D9}">
          <dgm14:cNvPr xmlns:dgm14="http://schemas.microsoft.com/office/drawing/2010/diagram" id="0" name="" descr="team member head shot"/>
        </a:ext>
      </dgm:extLst>
    </dgm:pt>
    <dgm:pt modelId="{EE33220B-2292-4F19-BD6E-B7F529CD8414}" type="pres">
      <dgm:prSet presAssocID="{23CA95F9-8BCF-40C1-B842-BCFFD43632F6}" presName="iconSpace" presStyleCnt="0"/>
      <dgm:spPr/>
    </dgm:pt>
    <dgm:pt modelId="{FDFAF16A-4FD0-49F4-8593-32E9A31A4FF7}" type="pres">
      <dgm:prSet presAssocID="{23CA95F9-8BCF-40C1-B842-BCFFD43632F6}" presName="nameTx" presStyleLbl="revTx" presStyleIdx="2" presStyleCnt="10" custLinFactNeighborY="-195">
        <dgm:presLayoutVars>
          <dgm:chMax val="0"/>
          <dgm:chPref val="0"/>
        </dgm:presLayoutVars>
      </dgm:prSet>
      <dgm:spPr/>
    </dgm:pt>
    <dgm:pt modelId="{EEB88C88-E325-43D0-B163-BFD87C897361}" type="pres">
      <dgm:prSet presAssocID="{23CA95F9-8BCF-40C1-B842-BCFFD43632F6}" presName="txSpace" presStyleCnt="0"/>
      <dgm:spPr/>
    </dgm:pt>
    <dgm:pt modelId="{7D166BBB-55AF-452C-B9A0-94A1EE55FF4F}" type="pres">
      <dgm:prSet presAssocID="{23CA95F9-8BCF-40C1-B842-BCFFD43632F6}" presName="desTx" presStyleLbl="revTx" presStyleIdx="3" presStyleCnt="10">
        <dgm:presLayoutVars/>
      </dgm:prSet>
      <dgm:spPr/>
    </dgm:pt>
    <dgm:pt modelId="{860D3358-284A-4827-88CC-2F74FF5A1E56}" type="pres">
      <dgm:prSet presAssocID="{23CA95F9-8BCF-40C1-B842-BCFFD43632F6}" presName="bottSpace" presStyleCnt="0"/>
      <dgm:spPr/>
    </dgm:pt>
    <dgm:pt modelId="{0D4A0804-490F-47AA-B7FA-08C890B0D841}" type="pres">
      <dgm:prSet presAssocID="{D868EA7F-D868-4231-86D5-66D9B2DF2F62}" presName="sibTrans" presStyleCnt="0"/>
      <dgm:spPr/>
    </dgm:pt>
    <dgm:pt modelId="{E40BB94D-AE1C-4F05-8AA5-E9FA9A8CCCDE}" type="pres">
      <dgm:prSet presAssocID="{1E293C9C-50F7-4DF0-A45F-EF6AA41E15B2}" presName="compNode" presStyleCnt="0"/>
      <dgm:spPr/>
    </dgm:pt>
    <dgm:pt modelId="{1BC7C3C6-BE78-4F0A-9E69-54742F1AA0F3}" type="pres">
      <dgm:prSet presAssocID="{1E293C9C-50F7-4DF0-A45F-EF6AA41E15B2}" presName="topSpace" presStyleCnt="0"/>
      <dgm:spPr/>
    </dgm:pt>
    <dgm:pt modelId="{25238F18-07B8-41D8-8BD9-9F8514E8F9C4}" type="pres">
      <dgm:prSet presAssocID="{1E293C9C-50F7-4DF0-A45F-EF6AA41E15B2}" presName="photoElip" presStyleLbl="node1" presStyleIdx="2" presStyleCnt="5" custScaleX="100053" custScaleY="100053"/>
      <dgm:spPr>
        <a:prstGeom prst="flowChartSummingJunction">
          <a:avLst/>
        </a:prstGeom>
        <a:blipFill rotWithShape="1">
          <a:blip xmlns:r="http://schemas.openxmlformats.org/officeDocument/2006/relationships" r:embed="rId3"/>
          <a:srcRect/>
          <a:stretch>
            <a:fillRect l="-3000" r="-3000"/>
          </a:stretch>
        </a:blipFill>
        <a:ln>
          <a:noFill/>
        </a:ln>
      </dgm:spPr>
      <dgm:extLst>
        <a:ext uri="{E40237B7-FDA0-4F09-8148-C483321AD2D9}">
          <dgm14:cNvPr xmlns:dgm14="http://schemas.microsoft.com/office/drawing/2010/diagram" id="0" name="" descr="team member head shot"/>
        </a:ext>
      </dgm:extLst>
    </dgm:pt>
    <dgm:pt modelId="{6FFE343B-847F-4D3F-A2F9-B95E826EC656}" type="pres">
      <dgm:prSet presAssocID="{1E293C9C-50F7-4DF0-A45F-EF6AA41E15B2}" presName="iconSpace" presStyleCnt="0"/>
      <dgm:spPr/>
    </dgm:pt>
    <dgm:pt modelId="{866F95BB-E9D9-40E2-AB9F-99D5F69BA82A}" type="pres">
      <dgm:prSet presAssocID="{1E293C9C-50F7-4DF0-A45F-EF6AA41E15B2}" presName="nameTx" presStyleLbl="revTx" presStyleIdx="4" presStyleCnt="10" custLinFactNeighborX="2744" custLinFactNeighborY="-11749">
        <dgm:presLayoutVars>
          <dgm:chMax val="0"/>
          <dgm:chPref val="0"/>
        </dgm:presLayoutVars>
      </dgm:prSet>
      <dgm:spPr/>
    </dgm:pt>
    <dgm:pt modelId="{B22197FE-7BF1-485D-9B2D-0AD12CF41435}" type="pres">
      <dgm:prSet presAssocID="{1E293C9C-50F7-4DF0-A45F-EF6AA41E15B2}" presName="txSpace" presStyleCnt="0"/>
      <dgm:spPr/>
    </dgm:pt>
    <dgm:pt modelId="{1223E777-77CB-4A9A-BF21-12B513842696}" type="pres">
      <dgm:prSet presAssocID="{1E293C9C-50F7-4DF0-A45F-EF6AA41E15B2}" presName="desTx" presStyleLbl="revTx" presStyleIdx="5" presStyleCnt="10">
        <dgm:presLayoutVars/>
      </dgm:prSet>
      <dgm:spPr/>
    </dgm:pt>
    <dgm:pt modelId="{48A93FE3-F550-4840-B560-2DB8553BED7D}" type="pres">
      <dgm:prSet presAssocID="{1E293C9C-50F7-4DF0-A45F-EF6AA41E15B2}" presName="bottSpace" presStyleCnt="0"/>
      <dgm:spPr/>
    </dgm:pt>
    <dgm:pt modelId="{DCDF700C-8587-4AD0-95CF-A8CEBB3AD30B}" type="pres">
      <dgm:prSet presAssocID="{E019F05B-61F4-4915-9D10-5D6F328EA591}" presName="sibTrans" presStyleCnt="0"/>
      <dgm:spPr/>
    </dgm:pt>
    <dgm:pt modelId="{D5C9CF54-A3DB-4262-A188-C006BBF08A29}" type="pres">
      <dgm:prSet presAssocID="{DA3F2F2F-B5A8-4CFD-ABCE-1BC48CD913AF}" presName="compNode" presStyleCnt="0"/>
      <dgm:spPr/>
    </dgm:pt>
    <dgm:pt modelId="{EB21A753-DAF6-4914-9F97-D017DE4534D0}" type="pres">
      <dgm:prSet presAssocID="{DA3F2F2F-B5A8-4CFD-ABCE-1BC48CD913AF}" presName="topSpace" presStyleCnt="0"/>
      <dgm:spPr/>
    </dgm:pt>
    <dgm:pt modelId="{418E44D8-60E4-4008-9F09-1A652C62E8A6}" type="pres">
      <dgm:prSet presAssocID="{DA3F2F2F-B5A8-4CFD-ABCE-1BC48CD913AF}" presName="photoElip" presStyleLbl="node1" presStyleIdx="3" presStyleCnt="5" custScaleX="100053" custScaleY="100053"/>
      <dgm:spPr>
        <a:prstGeom prst="flowChartConnector">
          <a:avLst/>
        </a:prstGeom>
        <a:blipFill rotWithShape="1">
          <a:blip xmlns:r="http://schemas.openxmlformats.org/officeDocument/2006/relationships" r:embed="rId4"/>
          <a:srcRect/>
          <a:stretch>
            <a:fillRect l="-11000" r="-11000"/>
          </a:stretch>
        </a:blipFill>
        <a:ln>
          <a:noFill/>
        </a:ln>
      </dgm:spPr>
    </dgm:pt>
    <dgm:pt modelId="{51349271-76B0-4CC0-A678-325A9A4D3475}" type="pres">
      <dgm:prSet presAssocID="{DA3F2F2F-B5A8-4CFD-ABCE-1BC48CD913AF}" presName="iconSpace" presStyleCnt="0"/>
      <dgm:spPr/>
    </dgm:pt>
    <dgm:pt modelId="{9B5C14B8-8D61-4009-9F8C-194486F530FA}" type="pres">
      <dgm:prSet presAssocID="{DA3F2F2F-B5A8-4CFD-ABCE-1BC48CD913AF}" presName="nameTx" presStyleLbl="revTx" presStyleIdx="6" presStyleCnt="10" custScaleY="106480" custLinFactNeighborX="3089" custLinFactNeighborY="-15896">
        <dgm:presLayoutVars>
          <dgm:chMax val="0"/>
          <dgm:chPref val="0"/>
        </dgm:presLayoutVars>
      </dgm:prSet>
      <dgm:spPr/>
    </dgm:pt>
    <dgm:pt modelId="{7C23080D-6185-431F-BAF8-5277AA3C0E29}" type="pres">
      <dgm:prSet presAssocID="{DA3F2F2F-B5A8-4CFD-ABCE-1BC48CD913AF}" presName="txSpace" presStyleCnt="0"/>
      <dgm:spPr/>
    </dgm:pt>
    <dgm:pt modelId="{EE420F84-477D-4635-BEF8-66426E9A259D}" type="pres">
      <dgm:prSet presAssocID="{DA3F2F2F-B5A8-4CFD-ABCE-1BC48CD913AF}" presName="desTx" presStyleLbl="revTx" presStyleIdx="7" presStyleCnt="10">
        <dgm:presLayoutVars/>
      </dgm:prSet>
      <dgm:spPr/>
    </dgm:pt>
    <dgm:pt modelId="{DB61A93F-5AE0-4A97-AFE4-E1EA7F61D044}" type="pres">
      <dgm:prSet presAssocID="{DA3F2F2F-B5A8-4CFD-ABCE-1BC48CD913AF}" presName="bottSpace" presStyleCnt="0"/>
      <dgm:spPr/>
    </dgm:pt>
    <dgm:pt modelId="{75D7FAE6-857D-40F6-B564-3F282FD27B77}" type="pres">
      <dgm:prSet presAssocID="{038FE749-6004-418E-86C7-7C1B1D7930F4}" presName="sibTrans" presStyleCnt="0"/>
      <dgm:spPr/>
    </dgm:pt>
    <dgm:pt modelId="{F836F72C-94C1-41ED-BA62-813057647F9C}" type="pres">
      <dgm:prSet presAssocID="{B2F9B3BC-1849-4A4A-BBE4-752B9B492C76}" presName="compNode" presStyleCnt="0"/>
      <dgm:spPr/>
    </dgm:pt>
    <dgm:pt modelId="{8D7BA638-A338-4090-BADA-C1ECE7868394}" type="pres">
      <dgm:prSet presAssocID="{B2F9B3BC-1849-4A4A-BBE4-752B9B492C76}" presName="topSpace" presStyleCnt="0"/>
      <dgm:spPr/>
    </dgm:pt>
    <dgm:pt modelId="{04A8E640-7EB5-4EF2-8C83-19A3E5328324}" type="pres">
      <dgm:prSet presAssocID="{B2F9B3BC-1849-4A4A-BBE4-752B9B492C76}" presName="photoElip" presStyleLbl="node1" presStyleIdx="4" presStyleCnt="5" custScaleX="100053" custScaleY="100053"/>
      <dgm:spPr>
        <a:prstGeom prst="flowChartConnector">
          <a:avLst/>
        </a:prstGeom>
        <a:blipFill rotWithShape="1">
          <a:blip xmlns:r="http://schemas.openxmlformats.org/officeDocument/2006/relationships" r:embed="rId5"/>
          <a:srcRect/>
          <a:stretch>
            <a:fillRect l="-1000" r="-1000"/>
          </a:stretch>
        </a:blipFill>
        <a:ln>
          <a:noFill/>
        </a:ln>
      </dgm:spPr>
    </dgm:pt>
    <dgm:pt modelId="{278B038A-7223-4C22-98FA-84D16AB2359F}" type="pres">
      <dgm:prSet presAssocID="{B2F9B3BC-1849-4A4A-BBE4-752B9B492C76}" presName="iconSpace" presStyleCnt="0"/>
      <dgm:spPr/>
    </dgm:pt>
    <dgm:pt modelId="{79C5F495-3DD9-41C8-99AE-150A333447D0}" type="pres">
      <dgm:prSet presAssocID="{B2F9B3BC-1849-4A4A-BBE4-752B9B492C76}" presName="nameTx" presStyleLbl="revTx" presStyleIdx="8" presStyleCnt="10" custLinFactNeighborX="-6898" custLinFactNeighborY="-12813">
        <dgm:presLayoutVars>
          <dgm:chMax val="0"/>
          <dgm:chPref val="0"/>
        </dgm:presLayoutVars>
      </dgm:prSet>
      <dgm:spPr/>
    </dgm:pt>
    <dgm:pt modelId="{0D329E5F-B8D6-4027-B396-6AF7DD7D0537}" type="pres">
      <dgm:prSet presAssocID="{B2F9B3BC-1849-4A4A-BBE4-752B9B492C76}" presName="txSpace" presStyleCnt="0"/>
      <dgm:spPr/>
    </dgm:pt>
    <dgm:pt modelId="{5A7600AF-A34B-4D03-B3D6-B3C760AE8E06}" type="pres">
      <dgm:prSet presAssocID="{B2F9B3BC-1849-4A4A-BBE4-752B9B492C76}" presName="desTx" presStyleLbl="revTx" presStyleIdx="9" presStyleCnt="10">
        <dgm:presLayoutVars/>
      </dgm:prSet>
      <dgm:spPr/>
    </dgm:pt>
    <dgm:pt modelId="{F9799C58-A628-4E75-9DAC-6616D2E34649}" type="pres">
      <dgm:prSet presAssocID="{B2F9B3BC-1849-4A4A-BBE4-752B9B492C76}" presName="bottSpace" presStyleCnt="0"/>
      <dgm:spPr/>
    </dgm:pt>
  </dgm:ptLst>
  <dgm:cxnLst>
    <dgm:cxn modelId="{A7E7000F-0D10-4D88-844F-C9CB2A6A39DA}" srcId="{5C72703F-EB58-4B0C-8B2A-EDF2A51B2C6C}" destId="{1E293C9C-50F7-4DF0-A45F-EF6AA41E15B2}" srcOrd="2" destOrd="0" parTransId="{04936CC5-1B2F-4620-ABDF-F195956C3F4A}" sibTransId="{E019F05B-61F4-4915-9D10-5D6F328EA591}"/>
    <dgm:cxn modelId="{540FED75-CB4E-4EAD-804F-81226869B095}" type="presOf" srcId="{1E293C9C-50F7-4DF0-A45F-EF6AA41E15B2}" destId="{866F95BB-E9D9-40E2-AB9F-99D5F69BA82A}" srcOrd="0" destOrd="0" presId="urn:microsoft.com/office/officeart/2019/1/layout/PeoplePortraitsList"/>
    <dgm:cxn modelId="{4C525577-8965-4DD8-A876-005F65E1D723}" type="presOf" srcId="{B2F9B3BC-1849-4A4A-BBE4-752B9B492C76}" destId="{79C5F495-3DD9-41C8-99AE-150A333447D0}" srcOrd="0" destOrd="0" presId="urn:microsoft.com/office/officeart/2019/1/layout/PeoplePortraitsList"/>
    <dgm:cxn modelId="{103DE3A3-70BD-4C08-B354-5518A18B954E}" type="presOf" srcId="{DA3F2F2F-B5A8-4CFD-ABCE-1BC48CD913AF}" destId="{9B5C14B8-8D61-4009-9F8C-194486F530FA}" srcOrd="0" destOrd="0" presId="urn:microsoft.com/office/officeart/2019/1/layout/PeoplePortraitsList"/>
    <dgm:cxn modelId="{8D0C7CA9-BD47-4FDE-BF58-598BDC2D5C95}" type="presOf" srcId="{6CD40C46-5723-46AC-A000-194EDD4C8D27}" destId="{54D3E9DD-1604-4CAC-8053-9A7852B0F274}" srcOrd="0" destOrd="0" presId="urn:microsoft.com/office/officeart/2019/1/layout/PeoplePortraitsList"/>
    <dgm:cxn modelId="{BB48F2B9-3F80-43D5-9223-76526A774C2D}" srcId="{5C72703F-EB58-4B0C-8B2A-EDF2A51B2C6C}" destId="{B2F9B3BC-1849-4A4A-BBE4-752B9B492C76}" srcOrd="4" destOrd="0" parTransId="{48FD486C-824F-4590-8CFC-BC1053E533DD}" sibTransId="{2946CE56-B018-4C0E-918D-0B36D170024F}"/>
    <dgm:cxn modelId="{D395B4C8-E288-4FE9-A04C-F2FF40C77A33}" srcId="{5C72703F-EB58-4B0C-8B2A-EDF2A51B2C6C}" destId="{6CD40C46-5723-46AC-A000-194EDD4C8D27}" srcOrd="0" destOrd="0" parTransId="{81510D4E-6F43-4204-98B6-CD5AD6F6C777}" sibTransId="{B10AEACE-2C6D-4130-BCAC-3C1AC92A9541}"/>
    <dgm:cxn modelId="{E6EDE7CF-5B3F-4E2C-99EE-D5462F0EC9CE}" srcId="{5C72703F-EB58-4B0C-8B2A-EDF2A51B2C6C}" destId="{23CA95F9-8BCF-40C1-B842-BCFFD43632F6}" srcOrd="1" destOrd="0" parTransId="{FC4F4986-5DCD-4DC2-B7FD-2C5FABEF9979}" sibTransId="{D868EA7F-D868-4231-86D5-66D9B2DF2F62}"/>
    <dgm:cxn modelId="{307321D6-32A9-4F29-A35B-8328C6417311}" srcId="{5C72703F-EB58-4B0C-8B2A-EDF2A51B2C6C}" destId="{DA3F2F2F-B5A8-4CFD-ABCE-1BC48CD913AF}" srcOrd="3" destOrd="0" parTransId="{D4AFA5E0-6624-49A6-B10B-4FFA7483C001}" sibTransId="{038FE749-6004-418E-86C7-7C1B1D7930F4}"/>
    <dgm:cxn modelId="{DE44E4D8-C5CF-4438-860F-3C376D4D64F5}" type="presOf" srcId="{23CA95F9-8BCF-40C1-B842-BCFFD43632F6}" destId="{FDFAF16A-4FD0-49F4-8593-32E9A31A4FF7}" srcOrd="0" destOrd="0" presId="urn:microsoft.com/office/officeart/2019/1/layout/PeoplePortraitsList"/>
    <dgm:cxn modelId="{74A68EEE-876E-4134-B088-DC53246E11FE}" type="presOf" srcId="{5C72703F-EB58-4B0C-8B2A-EDF2A51B2C6C}" destId="{BF30E86D-EAFC-44CE-B56C-D7C5EC7742F3}" srcOrd="0" destOrd="0" presId="urn:microsoft.com/office/officeart/2019/1/layout/PeoplePortraitsList"/>
    <dgm:cxn modelId="{E64E0AA6-66A9-4CDB-8AE5-CD765E285E21}" type="presParOf" srcId="{BF30E86D-EAFC-44CE-B56C-D7C5EC7742F3}" destId="{1306E96A-A569-4140-B33C-059F1A6B41E7}" srcOrd="0" destOrd="0" presId="urn:microsoft.com/office/officeart/2019/1/layout/PeoplePortraitsList"/>
    <dgm:cxn modelId="{BAEF5333-5235-45EF-BBCE-341FFBA99065}" type="presParOf" srcId="{1306E96A-A569-4140-B33C-059F1A6B41E7}" destId="{3636DFD0-A349-4299-8ED5-50583C52B1A4}" srcOrd="0" destOrd="0" presId="urn:microsoft.com/office/officeart/2019/1/layout/PeoplePortraitsList"/>
    <dgm:cxn modelId="{AA2DB7F7-A313-4251-AD6D-13134D00DBDE}" type="presParOf" srcId="{1306E96A-A569-4140-B33C-059F1A6B41E7}" destId="{F5D1BC35-83A2-4CAE-992B-414938E8395B}" srcOrd="1" destOrd="0" presId="urn:microsoft.com/office/officeart/2019/1/layout/PeoplePortraitsList"/>
    <dgm:cxn modelId="{3E131BA6-E6AE-4D56-B8E4-6045EB076CFB}" type="presParOf" srcId="{1306E96A-A569-4140-B33C-059F1A6B41E7}" destId="{DDAEAB29-C62E-429C-96A4-D6E3999171B1}" srcOrd="2" destOrd="0" presId="urn:microsoft.com/office/officeart/2019/1/layout/PeoplePortraitsList"/>
    <dgm:cxn modelId="{89407BC7-559D-4621-A671-40A60B9B6C4E}" type="presParOf" srcId="{1306E96A-A569-4140-B33C-059F1A6B41E7}" destId="{54D3E9DD-1604-4CAC-8053-9A7852B0F274}" srcOrd="3" destOrd="0" presId="urn:microsoft.com/office/officeart/2019/1/layout/PeoplePortraitsList"/>
    <dgm:cxn modelId="{A4D075F7-AF64-40EF-A57F-BBFE22F88478}" type="presParOf" srcId="{1306E96A-A569-4140-B33C-059F1A6B41E7}" destId="{0DFBBD64-2CAC-43EA-AD3C-AD5F479083D9}" srcOrd="4" destOrd="0" presId="urn:microsoft.com/office/officeart/2019/1/layout/PeoplePortraitsList"/>
    <dgm:cxn modelId="{C5DEF23C-C3A1-4232-9EC2-B0E61794776E}" type="presParOf" srcId="{1306E96A-A569-4140-B33C-059F1A6B41E7}" destId="{71387493-144A-4172-BF4D-4890AD6DED8C}" srcOrd="5" destOrd="0" presId="urn:microsoft.com/office/officeart/2019/1/layout/PeoplePortraitsList"/>
    <dgm:cxn modelId="{EA462D9E-4BE9-4862-85EA-5CC42EC598D3}" type="presParOf" srcId="{1306E96A-A569-4140-B33C-059F1A6B41E7}" destId="{3151BB3C-AB2E-4A52-82F7-3D3D63907A45}" srcOrd="6" destOrd="0" presId="urn:microsoft.com/office/officeart/2019/1/layout/PeoplePortraitsList"/>
    <dgm:cxn modelId="{7D5214A7-8CDF-4B08-9C28-3C940296F319}" type="presParOf" srcId="{BF30E86D-EAFC-44CE-B56C-D7C5EC7742F3}" destId="{708A9B02-ECDF-4F13-AA37-B1E4730D2C4C}" srcOrd="1" destOrd="0" presId="urn:microsoft.com/office/officeart/2019/1/layout/PeoplePortraitsList"/>
    <dgm:cxn modelId="{3D9D2C87-FAC6-440F-8296-405914DA77FA}" type="presParOf" srcId="{BF30E86D-EAFC-44CE-B56C-D7C5EC7742F3}" destId="{34A89649-B4A9-4A6F-8793-5A3DB37DDDA6}" srcOrd="2" destOrd="0" presId="urn:microsoft.com/office/officeart/2019/1/layout/PeoplePortraitsList"/>
    <dgm:cxn modelId="{10208EBB-3996-40BD-88FB-7743A0FCFC0C}" type="presParOf" srcId="{34A89649-B4A9-4A6F-8793-5A3DB37DDDA6}" destId="{FFB9F511-6797-4909-9D3B-89EBC96F25A8}" srcOrd="0" destOrd="0" presId="urn:microsoft.com/office/officeart/2019/1/layout/PeoplePortraitsList"/>
    <dgm:cxn modelId="{680FCFE1-C0D6-41B7-81EE-34F07569A758}" type="presParOf" srcId="{34A89649-B4A9-4A6F-8793-5A3DB37DDDA6}" destId="{73073D5B-7ADA-4F8B-AD34-0BE114905A44}" srcOrd="1" destOrd="0" presId="urn:microsoft.com/office/officeart/2019/1/layout/PeoplePortraitsList"/>
    <dgm:cxn modelId="{84E22014-947A-4B8C-A1FF-A1E4AAD40AF2}" type="presParOf" srcId="{34A89649-B4A9-4A6F-8793-5A3DB37DDDA6}" destId="{EE33220B-2292-4F19-BD6E-B7F529CD8414}" srcOrd="2" destOrd="0" presId="urn:microsoft.com/office/officeart/2019/1/layout/PeoplePortraitsList"/>
    <dgm:cxn modelId="{6B5D3C86-47CA-4D7E-A443-7DF8A6130E63}" type="presParOf" srcId="{34A89649-B4A9-4A6F-8793-5A3DB37DDDA6}" destId="{FDFAF16A-4FD0-49F4-8593-32E9A31A4FF7}" srcOrd="3" destOrd="0" presId="urn:microsoft.com/office/officeart/2019/1/layout/PeoplePortraitsList"/>
    <dgm:cxn modelId="{119527D7-3755-4E3D-BC66-7A27143BBB8B}" type="presParOf" srcId="{34A89649-B4A9-4A6F-8793-5A3DB37DDDA6}" destId="{EEB88C88-E325-43D0-B163-BFD87C897361}" srcOrd="4" destOrd="0" presId="urn:microsoft.com/office/officeart/2019/1/layout/PeoplePortraitsList"/>
    <dgm:cxn modelId="{8B410EAE-BFFA-4BD7-B4BA-16AABEF1EAA9}" type="presParOf" srcId="{34A89649-B4A9-4A6F-8793-5A3DB37DDDA6}" destId="{7D166BBB-55AF-452C-B9A0-94A1EE55FF4F}" srcOrd="5" destOrd="0" presId="urn:microsoft.com/office/officeart/2019/1/layout/PeoplePortraitsList"/>
    <dgm:cxn modelId="{02A3AE73-815E-459E-B530-44D4C95EF771}" type="presParOf" srcId="{34A89649-B4A9-4A6F-8793-5A3DB37DDDA6}" destId="{860D3358-284A-4827-88CC-2F74FF5A1E56}" srcOrd="6" destOrd="0" presId="urn:microsoft.com/office/officeart/2019/1/layout/PeoplePortraitsList"/>
    <dgm:cxn modelId="{6C30D5CD-53EE-463E-B6E2-B237F041E4C3}" type="presParOf" srcId="{BF30E86D-EAFC-44CE-B56C-D7C5EC7742F3}" destId="{0D4A0804-490F-47AA-B7FA-08C890B0D841}" srcOrd="3" destOrd="0" presId="urn:microsoft.com/office/officeart/2019/1/layout/PeoplePortraitsList"/>
    <dgm:cxn modelId="{E4C40201-6BC4-420D-A8E7-A3465911B5D7}" type="presParOf" srcId="{BF30E86D-EAFC-44CE-B56C-D7C5EC7742F3}" destId="{E40BB94D-AE1C-4F05-8AA5-E9FA9A8CCCDE}" srcOrd="4" destOrd="0" presId="urn:microsoft.com/office/officeart/2019/1/layout/PeoplePortraitsList"/>
    <dgm:cxn modelId="{DF091FE9-5356-4A17-932D-C2EAD2530E8C}" type="presParOf" srcId="{E40BB94D-AE1C-4F05-8AA5-E9FA9A8CCCDE}" destId="{1BC7C3C6-BE78-4F0A-9E69-54742F1AA0F3}" srcOrd="0" destOrd="0" presId="urn:microsoft.com/office/officeart/2019/1/layout/PeoplePortraitsList"/>
    <dgm:cxn modelId="{43A6DAE1-8229-474F-B737-E5233B5044F7}" type="presParOf" srcId="{E40BB94D-AE1C-4F05-8AA5-E9FA9A8CCCDE}" destId="{25238F18-07B8-41D8-8BD9-9F8514E8F9C4}" srcOrd="1" destOrd="0" presId="urn:microsoft.com/office/officeart/2019/1/layout/PeoplePortraitsList"/>
    <dgm:cxn modelId="{811B328F-D513-4A25-BB09-9EDD8689ED34}" type="presParOf" srcId="{E40BB94D-AE1C-4F05-8AA5-E9FA9A8CCCDE}" destId="{6FFE343B-847F-4D3F-A2F9-B95E826EC656}" srcOrd="2" destOrd="0" presId="urn:microsoft.com/office/officeart/2019/1/layout/PeoplePortraitsList"/>
    <dgm:cxn modelId="{B86088D4-B825-4152-895F-72CD7428D68F}" type="presParOf" srcId="{E40BB94D-AE1C-4F05-8AA5-E9FA9A8CCCDE}" destId="{866F95BB-E9D9-40E2-AB9F-99D5F69BA82A}" srcOrd="3" destOrd="0" presId="urn:microsoft.com/office/officeart/2019/1/layout/PeoplePortraitsList"/>
    <dgm:cxn modelId="{9DF4ADBA-E8BF-45F3-B4C1-57BC4E46838A}" type="presParOf" srcId="{E40BB94D-AE1C-4F05-8AA5-E9FA9A8CCCDE}" destId="{B22197FE-7BF1-485D-9B2D-0AD12CF41435}" srcOrd="4" destOrd="0" presId="urn:microsoft.com/office/officeart/2019/1/layout/PeoplePortraitsList"/>
    <dgm:cxn modelId="{AE599A69-85C5-4380-827C-D751478A667D}" type="presParOf" srcId="{E40BB94D-AE1C-4F05-8AA5-E9FA9A8CCCDE}" destId="{1223E777-77CB-4A9A-BF21-12B513842696}" srcOrd="5" destOrd="0" presId="urn:microsoft.com/office/officeart/2019/1/layout/PeoplePortraitsList"/>
    <dgm:cxn modelId="{F8E06700-DE35-4D59-8FE6-04C15FF36365}" type="presParOf" srcId="{E40BB94D-AE1C-4F05-8AA5-E9FA9A8CCCDE}" destId="{48A93FE3-F550-4840-B560-2DB8553BED7D}" srcOrd="6" destOrd="0" presId="urn:microsoft.com/office/officeart/2019/1/layout/PeoplePortraitsList"/>
    <dgm:cxn modelId="{B3BC6484-B724-49D7-B0A5-B96774D6C5A7}" type="presParOf" srcId="{BF30E86D-EAFC-44CE-B56C-D7C5EC7742F3}" destId="{DCDF700C-8587-4AD0-95CF-A8CEBB3AD30B}" srcOrd="5" destOrd="0" presId="urn:microsoft.com/office/officeart/2019/1/layout/PeoplePortraitsList"/>
    <dgm:cxn modelId="{123A582B-C4F8-4519-967F-856EBB9F6F06}" type="presParOf" srcId="{BF30E86D-EAFC-44CE-B56C-D7C5EC7742F3}" destId="{D5C9CF54-A3DB-4262-A188-C006BBF08A29}" srcOrd="6" destOrd="0" presId="urn:microsoft.com/office/officeart/2019/1/layout/PeoplePortraitsList"/>
    <dgm:cxn modelId="{0A329E61-D0BD-4638-AFBB-ECC1E1BB2FE5}" type="presParOf" srcId="{D5C9CF54-A3DB-4262-A188-C006BBF08A29}" destId="{EB21A753-DAF6-4914-9F97-D017DE4534D0}" srcOrd="0" destOrd="0" presId="urn:microsoft.com/office/officeart/2019/1/layout/PeoplePortraitsList"/>
    <dgm:cxn modelId="{4E8CFC80-611A-4174-A442-0AFBB471F58A}" type="presParOf" srcId="{D5C9CF54-A3DB-4262-A188-C006BBF08A29}" destId="{418E44D8-60E4-4008-9F09-1A652C62E8A6}" srcOrd="1" destOrd="0" presId="urn:microsoft.com/office/officeart/2019/1/layout/PeoplePortraitsList"/>
    <dgm:cxn modelId="{D991B0D3-565F-44D9-A83F-197781E114D0}" type="presParOf" srcId="{D5C9CF54-A3DB-4262-A188-C006BBF08A29}" destId="{51349271-76B0-4CC0-A678-325A9A4D3475}" srcOrd="2" destOrd="0" presId="urn:microsoft.com/office/officeart/2019/1/layout/PeoplePortraitsList"/>
    <dgm:cxn modelId="{7FC54EBB-A416-48DA-AADE-209AE477B46E}" type="presParOf" srcId="{D5C9CF54-A3DB-4262-A188-C006BBF08A29}" destId="{9B5C14B8-8D61-4009-9F8C-194486F530FA}" srcOrd="3" destOrd="0" presId="urn:microsoft.com/office/officeart/2019/1/layout/PeoplePortraitsList"/>
    <dgm:cxn modelId="{2DCC0C79-D17C-4625-A51E-8C6146272B0A}" type="presParOf" srcId="{D5C9CF54-A3DB-4262-A188-C006BBF08A29}" destId="{7C23080D-6185-431F-BAF8-5277AA3C0E29}" srcOrd="4" destOrd="0" presId="urn:microsoft.com/office/officeart/2019/1/layout/PeoplePortraitsList"/>
    <dgm:cxn modelId="{A2D210FF-C687-4AED-82B0-395AAD28B698}" type="presParOf" srcId="{D5C9CF54-A3DB-4262-A188-C006BBF08A29}" destId="{EE420F84-477D-4635-BEF8-66426E9A259D}" srcOrd="5" destOrd="0" presId="urn:microsoft.com/office/officeart/2019/1/layout/PeoplePortraitsList"/>
    <dgm:cxn modelId="{948ADD0E-8022-4129-AB57-AF1F16DEEC20}" type="presParOf" srcId="{D5C9CF54-A3DB-4262-A188-C006BBF08A29}" destId="{DB61A93F-5AE0-4A97-AFE4-E1EA7F61D044}" srcOrd="6" destOrd="0" presId="urn:microsoft.com/office/officeart/2019/1/layout/PeoplePortraitsList"/>
    <dgm:cxn modelId="{B37D38BA-04F9-4FDE-90E3-13C84B9D3351}" type="presParOf" srcId="{BF30E86D-EAFC-44CE-B56C-D7C5EC7742F3}" destId="{75D7FAE6-857D-40F6-B564-3F282FD27B77}" srcOrd="7" destOrd="0" presId="urn:microsoft.com/office/officeart/2019/1/layout/PeoplePortraitsList"/>
    <dgm:cxn modelId="{C9461069-5B02-4E7D-89BF-60D89C5520D1}" type="presParOf" srcId="{BF30E86D-EAFC-44CE-B56C-D7C5EC7742F3}" destId="{F836F72C-94C1-41ED-BA62-813057647F9C}" srcOrd="8" destOrd="0" presId="urn:microsoft.com/office/officeart/2019/1/layout/PeoplePortraitsList"/>
    <dgm:cxn modelId="{074A72EB-DB29-40AB-9670-D77CF64F72EE}" type="presParOf" srcId="{F836F72C-94C1-41ED-BA62-813057647F9C}" destId="{8D7BA638-A338-4090-BADA-C1ECE7868394}" srcOrd="0" destOrd="0" presId="urn:microsoft.com/office/officeart/2019/1/layout/PeoplePortraitsList"/>
    <dgm:cxn modelId="{ACF70A6D-0F45-437B-9C70-8A65D4111C5E}" type="presParOf" srcId="{F836F72C-94C1-41ED-BA62-813057647F9C}" destId="{04A8E640-7EB5-4EF2-8C83-19A3E5328324}" srcOrd="1" destOrd="0" presId="urn:microsoft.com/office/officeart/2019/1/layout/PeoplePortraitsList"/>
    <dgm:cxn modelId="{207CB733-8608-4FD4-8942-AEF56B8AD050}" type="presParOf" srcId="{F836F72C-94C1-41ED-BA62-813057647F9C}" destId="{278B038A-7223-4C22-98FA-84D16AB2359F}" srcOrd="2" destOrd="0" presId="urn:microsoft.com/office/officeart/2019/1/layout/PeoplePortraitsList"/>
    <dgm:cxn modelId="{ABBDB8AD-1D60-4A5E-A05E-58E73FB4EE6D}" type="presParOf" srcId="{F836F72C-94C1-41ED-BA62-813057647F9C}" destId="{79C5F495-3DD9-41C8-99AE-150A333447D0}" srcOrd="3" destOrd="0" presId="urn:microsoft.com/office/officeart/2019/1/layout/PeoplePortraitsList"/>
    <dgm:cxn modelId="{4C2F2B28-9C3F-433B-AB15-CE2605DCD325}" type="presParOf" srcId="{F836F72C-94C1-41ED-BA62-813057647F9C}" destId="{0D329E5F-B8D6-4027-B396-6AF7DD7D0537}" srcOrd="4" destOrd="0" presId="urn:microsoft.com/office/officeart/2019/1/layout/PeoplePortraitsList"/>
    <dgm:cxn modelId="{A3CD0915-11F1-4C29-91BA-EF724E1525A8}" type="presParOf" srcId="{F836F72C-94C1-41ED-BA62-813057647F9C}" destId="{5A7600AF-A34B-4D03-B3D6-B3C760AE8E06}" srcOrd="5" destOrd="0" presId="urn:microsoft.com/office/officeart/2019/1/layout/PeoplePortraitsList"/>
    <dgm:cxn modelId="{82E4B52A-F0D2-438B-8CA3-5A6EB2771E78}" type="presParOf" srcId="{F836F72C-94C1-41ED-BA62-813057647F9C}" destId="{F9799C58-A628-4E75-9DAC-6616D2E34649}" srcOrd="6" destOrd="0" presId="urn:microsoft.com/office/officeart/2019/1/layout/PeoplePortraits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DB6989-8B65-4BD7-8EC6-FE57E1D9D06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7CBC4D2-66C7-4F3B-A8D2-576D07D34E3C}">
      <dgm:prSet/>
      <dgm:spPr/>
      <dgm:t>
        <a:bodyPr/>
        <a:lstStyle/>
        <a:p>
          <a:pPr algn="ctr">
            <a:lnSpc>
              <a:spcPct val="100000"/>
            </a:lnSpc>
          </a:pPr>
          <a:r>
            <a:rPr lang="en-GB" b="0" i="0" baseline="0" dirty="0"/>
            <a:t>Collaborations were mainly focused on creating synergy within different scientific communities</a:t>
          </a:r>
        </a:p>
        <a:p>
          <a:pPr algn="ctr">
            <a:lnSpc>
              <a:spcPct val="100000"/>
            </a:lnSpc>
          </a:pPr>
          <a:r>
            <a:rPr lang="en-GB" b="0" i="0" baseline="0" dirty="0"/>
            <a:t> (radiobiology, medical physics, radiotherapy, and nuclear medicine) </a:t>
          </a:r>
          <a:endParaRPr lang="en-US" dirty="0"/>
        </a:p>
      </dgm:t>
    </dgm:pt>
    <dgm:pt modelId="{BCA968B4-D68A-4752-ADFE-FE97264FE58D}" type="parTrans" cxnId="{0E44BA49-7BF8-4B79-B50A-51D949123BD4}">
      <dgm:prSet/>
      <dgm:spPr/>
      <dgm:t>
        <a:bodyPr/>
        <a:lstStyle/>
        <a:p>
          <a:endParaRPr lang="en-US"/>
        </a:p>
      </dgm:t>
    </dgm:pt>
    <dgm:pt modelId="{19FB6C3E-EC61-439D-A3D6-5EC0758FEC90}" type="sibTrans" cxnId="{0E44BA49-7BF8-4B79-B50A-51D949123BD4}">
      <dgm:prSet/>
      <dgm:spPr/>
      <dgm:t>
        <a:bodyPr/>
        <a:lstStyle/>
        <a:p>
          <a:endParaRPr lang="en-US"/>
        </a:p>
      </dgm:t>
    </dgm:pt>
    <dgm:pt modelId="{C3BA72A2-9079-460D-9781-7150016B01D3}">
      <dgm:prSet/>
      <dgm:spPr/>
      <dgm:t>
        <a:bodyPr/>
        <a:lstStyle/>
        <a:p>
          <a:pPr algn="ctr">
            <a:lnSpc>
              <a:spcPct val="100000"/>
            </a:lnSpc>
          </a:pPr>
          <a:r>
            <a:rPr lang="en-GB" b="0" i="0" baseline="0" dirty="0"/>
            <a:t>Institutions playing a crucial role in the human space exploration</a:t>
          </a:r>
        </a:p>
        <a:p>
          <a:pPr algn="ctr">
            <a:lnSpc>
              <a:spcPct val="100000"/>
            </a:lnSpc>
          </a:pPr>
          <a:r>
            <a:rPr lang="en-GB" b="0" i="0" baseline="0" dirty="0"/>
            <a:t> (Research, Universities, and National Space Agencies).</a:t>
          </a:r>
          <a:endParaRPr lang="en-US" dirty="0"/>
        </a:p>
      </dgm:t>
    </dgm:pt>
    <dgm:pt modelId="{EA44F9E5-09DF-4CBA-9EE5-69DE8C8881D8}" type="parTrans" cxnId="{4AA96DA2-996B-45F7-A7C5-18B2E8B564DF}">
      <dgm:prSet/>
      <dgm:spPr/>
      <dgm:t>
        <a:bodyPr/>
        <a:lstStyle/>
        <a:p>
          <a:endParaRPr lang="en-US"/>
        </a:p>
      </dgm:t>
    </dgm:pt>
    <dgm:pt modelId="{7037FA5F-6145-4E6F-B023-45C01FCC2135}" type="sibTrans" cxnId="{4AA96DA2-996B-45F7-A7C5-18B2E8B564DF}">
      <dgm:prSet/>
      <dgm:spPr/>
      <dgm:t>
        <a:bodyPr/>
        <a:lstStyle/>
        <a:p>
          <a:endParaRPr lang="en-US"/>
        </a:p>
      </dgm:t>
    </dgm:pt>
    <dgm:pt modelId="{BD773404-673E-4668-A391-072382E0A068}">
      <dgm:prSet/>
      <dgm:spPr/>
      <dgm:t>
        <a:bodyPr/>
        <a:lstStyle/>
        <a:p>
          <a:pPr algn="ctr">
            <a:lnSpc>
              <a:spcPct val="100000"/>
            </a:lnSpc>
          </a:pPr>
          <a:r>
            <a:rPr lang="en-GB" b="0" i="0" baseline="0" dirty="0"/>
            <a:t>We have many studies on the capabilities and possibilities in that direction, especially regarding the AMS02 and also we identify many opportunities for improvement.</a:t>
          </a:r>
          <a:endParaRPr lang="en-US" dirty="0"/>
        </a:p>
      </dgm:t>
    </dgm:pt>
    <dgm:pt modelId="{82D65246-AE5E-4090-80D7-79E81A5B67FC}" type="parTrans" cxnId="{3473BAE9-75A2-4DD5-96E0-6255A42C2E31}">
      <dgm:prSet/>
      <dgm:spPr/>
      <dgm:t>
        <a:bodyPr/>
        <a:lstStyle/>
        <a:p>
          <a:endParaRPr lang="en-US"/>
        </a:p>
      </dgm:t>
    </dgm:pt>
    <dgm:pt modelId="{CB629EF1-9A11-4B26-9A60-AB407BF46C98}" type="sibTrans" cxnId="{3473BAE9-75A2-4DD5-96E0-6255A42C2E31}">
      <dgm:prSet/>
      <dgm:spPr/>
      <dgm:t>
        <a:bodyPr/>
        <a:lstStyle/>
        <a:p>
          <a:endParaRPr lang="en-US"/>
        </a:p>
      </dgm:t>
    </dgm:pt>
    <dgm:pt modelId="{CE5F528E-BAFB-4395-A85C-72FCD03A0DD4}" type="pres">
      <dgm:prSet presAssocID="{A8DB6989-8B65-4BD7-8EC6-FE57E1D9D069}" presName="root" presStyleCnt="0">
        <dgm:presLayoutVars>
          <dgm:dir/>
          <dgm:resizeHandles val="exact"/>
        </dgm:presLayoutVars>
      </dgm:prSet>
      <dgm:spPr/>
    </dgm:pt>
    <dgm:pt modelId="{91EBC956-4874-44E6-9EAB-A5645A7D8815}" type="pres">
      <dgm:prSet presAssocID="{A7CBC4D2-66C7-4F3B-A8D2-576D07D34E3C}" presName="compNode" presStyleCnt="0"/>
      <dgm:spPr/>
    </dgm:pt>
    <dgm:pt modelId="{A0F6371D-5963-426F-8E56-EF243AD8E649}" type="pres">
      <dgm:prSet presAssocID="{A7CBC4D2-66C7-4F3B-A8D2-576D07D34E3C}" presName="bgRect" presStyleLbl="bgShp" presStyleIdx="0" presStyleCnt="3" custLinFactNeighborX="-495" custLinFactNeighborY="-5250"/>
      <dgm:spPr/>
    </dgm:pt>
    <dgm:pt modelId="{56B2EE48-6297-41A1-AF74-6AA4083AED53}" type="pres">
      <dgm:prSet presAssocID="{A7CBC4D2-66C7-4F3B-A8D2-576D07D34E3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icroscopio"/>
        </a:ext>
      </dgm:extLst>
    </dgm:pt>
    <dgm:pt modelId="{DE90D45F-7037-47B1-89F4-89FF07CE9C10}" type="pres">
      <dgm:prSet presAssocID="{A7CBC4D2-66C7-4F3B-A8D2-576D07D34E3C}" presName="spaceRect" presStyleCnt="0"/>
      <dgm:spPr/>
    </dgm:pt>
    <dgm:pt modelId="{DEC0D4C3-6CEC-40EF-BDE6-7B194F6D3CDB}" type="pres">
      <dgm:prSet presAssocID="{A7CBC4D2-66C7-4F3B-A8D2-576D07D34E3C}" presName="parTx" presStyleLbl="revTx" presStyleIdx="0" presStyleCnt="3">
        <dgm:presLayoutVars>
          <dgm:chMax val="0"/>
          <dgm:chPref val="0"/>
        </dgm:presLayoutVars>
      </dgm:prSet>
      <dgm:spPr/>
    </dgm:pt>
    <dgm:pt modelId="{B932B02B-D07F-4F03-BF14-64CEE981FA8C}" type="pres">
      <dgm:prSet presAssocID="{19FB6C3E-EC61-439D-A3D6-5EC0758FEC90}" presName="sibTrans" presStyleCnt="0"/>
      <dgm:spPr/>
    </dgm:pt>
    <dgm:pt modelId="{DE02AB89-BD64-4479-8A68-03302494064E}" type="pres">
      <dgm:prSet presAssocID="{C3BA72A2-9079-460D-9781-7150016B01D3}" presName="compNode" presStyleCnt="0"/>
      <dgm:spPr/>
    </dgm:pt>
    <dgm:pt modelId="{670E616B-8749-421E-B4A1-4017F8A95219}" type="pres">
      <dgm:prSet presAssocID="{C3BA72A2-9079-460D-9781-7150016B01D3}" presName="bgRect" presStyleLbl="bgShp" presStyleIdx="1" presStyleCnt="3"/>
      <dgm:spPr/>
    </dgm:pt>
    <dgm:pt modelId="{15CF7FEC-490B-4F0E-94BC-00D5E0CC1C86}" type="pres">
      <dgm:prSet presAssocID="{C3BA72A2-9079-460D-9781-7150016B01D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olar system"/>
        </a:ext>
      </dgm:extLst>
    </dgm:pt>
    <dgm:pt modelId="{546D4311-CABD-4235-BE41-E5EE8E4AEDE3}" type="pres">
      <dgm:prSet presAssocID="{C3BA72A2-9079-460D-9781-7150016B01D3}" presName="spaceRect" presStyleCnt="0"/>
      <dgm:spPr/>
    </dgm:pt>
    <dgm:pt modelId="{258F23AF-DB98-46FC-AA47-EBD9BB2C9373}" type="pres">
      <dgm:prSet presAssocID="{C3BA72A2-9079-460D-9781-7150016B01D3}" presName="parTx" presStyleLbl="revTx" presStyleIdx="1" presStyleCnt="3">
        <dgm:presLayoutVars>
          <dgm:chMax val="0"/>
          <dgm:chPref val="0"/>
        </dgm:presLayoutVars>
      </dgm:prSet>
      <dgm:spPr/>
    </dgm:pt>
    <dgm:pt modelId="{BBB5F990-AC13-49A6-A9DD-4B1D88C79F25}" type="pres">
      <dgm:prSet presAssocID="{7037FA5F-6145-4E6F-B023-45C01FCC2135}" presName="sibTrans" presStyleCnt="0"/>
      <dgm:spPr/>
    </dgm:pt>
    <dgm:pt modelId="{FD0F68ED-B1F6-4F69-BBB3-16513736657E}" type="pres">
      <dgm:prSet presAssocID="{BD773404-673E-4668-A391-072382E0A068}" presName="compNode" presStyleCnt="0"/>
      <dgm:spPr/>
    </dgm:pt>
    <dgm:pt modelId="{44081D36-1E05-4213-810A-888466B68958}" type="pres">
      <dgm:prSet presAssocID="{BD773404-673E-4668-A391-072382E0A068}" presName="bgRect" presStyleLbl="bgShp" presStyleIdx="2" presStyleCnt="3"/>
      <dgm:spPr/>
    </dgm:pt>
    <dgm:pt modelId="{C1DEED7D-84D8-411C-81B7-B3F5F1F335C1}" type="pres">
      <dgm:prSet presAssocID="{BD773404-673E-4668-A391-072382E0A06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ight Bulb and Gear"/>
        </a:ext>
      </dgm:extLst>
    </dgm:pt>
    <dgm:pt modelId="{B537D919-FAB7-4E01-B4CD-CB0CE751EDA4}" type="pres">
      <dgm:prSet presAssocID="{BD773404-673E-4668-A391-072382E0A068}" presName="spaceRect" presStyleCnt="0"/>
      <dgm:spPr/>
    </dgm:pt>
    <dgm:pt modelId="{8A3B118A-65DB-43A9-B945-2BF764272686}" type="pres">
      <dgm:prSet presAssocID="{BD773404-673E-4668-A391-072382E0A068}" presName="parTx" presStyleLbl="revTx" presStyleIdx="2" presStyleCnt="3">
        <dgm:presLayoutVars>
          <dgm:chMax val="0"/>
          <dgm:chPref val="0"/>
        </dgm:presLayoutVars>
      </dgm:prSet>
      <dgm:spPr/>
    </dgm:pt>
  </dgm:ptLst>
  <dgm:cxnLst>
    <dgm:cxn modelId="{7F2C3C25-374E-4A5A-8585-CA3EC3F73490}" type="presOf" srcId="{A7CBC4D2-66C7-4F3B-A8D2-576D07D34E3C}" destId="{DEC0D4C3-6CEC-40EF-BDE6-7B194F6D3CDB}" srcOrd="0" destOrd="0" presId="urn:microsoft.com/office/officeart/2018/2/layout/IconVerticalSolidList"/>
    <dgm:cxn modelId="{DD961064-8D57-416F-9D1C-1B660417AEC2}" type="presOf" srcId="{BD773404-673E-4668-A391-072382E0A068}" destId="{8A3B118A-65DB-43A9-B945-2BF764272686}" srcOrd="0" destOrd="0" presId="urn:microsoft.com/office/officeart/2018/2/layout/IconVerticalSolidList"/>
    <dgm:cxn modelId="{0E44BA49-7BF8-4B79-B50A-51D949123BD4}" srcId="{A8DB6989-8B65-4BD7-8EC6-FE57E1D9D069}" destId="{A7CBC4D2-66C7-4F3B-A8D2-576D07D34E3C}" srcOrd="0" destOrd="0" parTransId="{BCA968B4-D68A-4752-ADFE-FE97264FE58D}" sibTransId="{19FB6C3E-EC61-439D-A3D6-5EC0758FEC90}"/>
    <dgm:cxn modelId="{1A4BB47F-8119-4724-B3D1-0B8B90CE65D5}" type="presOf" srcId="{A8DB6989-8B65-4BD7-8EC6-FE57E1D9D069}" destId="{CE5F528E-BAFB-4395-A85C-72FCD03A0DD4}" srcOrd="0" destOrd="0" presId="urn:microsoft.com/office/officeart/2018/2/layout/IconVerticalSolidList"/>
    <dgm:cxn modelId="{4AA96DA2-996B-45F7-A7C5-18B2E8B564DF}" srcId="{A8DB6989-8B65-4BD7-8EC6-FE57E1D9D069}" destId="{C3BA72A2-9079-460D-9781-7150016B01D3}" srcOrd="1" destOrd="0" parTransId="{EA44F9E5-09DF-4CBA-9EE5-69DE8C8881D8}" sibTransId="{7037FA5F-6145-4E6F-B023-45C01FCC2135}"/>
    <dgm:cxn modelId="{3473BAE9-75A2-4DD5-96E0-6255A42C2E31}" srcId="{A8DB6989-8B65-4BD7-8EC6-FE57E1D9D069}" destId="{BD773404-673E-4668-A391-072382E0A068}" srcOrd="2" destOrd="0" parTransId="{82D65246-AE5E-4090-80D7-79E81A5B67FC}" sibTransId="{CB629EF1-9A11-4B26-9A60-AB407BF46C98}"/>
    <dgm:cxn modelId="{CCAE68F8-73BC-46C0-AE5D-1252E9478910}" type="presOf" srcId="{C3BA72A2-9079-460D-9781-7150016B01D3}" destId="{258F23AF-DB98-46FC-AA47-EBD9BB2C9373}" srcOrd="0" destOrd="0" presId="urn:microsoft.com/office/officeart/2018/2/layout/IconVerticalSolidList"/>
    <dgm:cxn modelId="{873FA86B-6D7F-4E9D-8857-42F3441AF895}" type="presParOf" srcId="{CE5F528E-BAFB-4395-A85C-72FCD03A0DD4}" destId="{91EBC956-4874-44E6-9EAB-A5645A7D8815}" srcOrd="0" destOrd="0" presId="urn:microsoft.com/office/officeart/2018/2/layout/IconVerticalSolidList"/>
    <dgm:cxn modelId="{CE3F3180-47FB-4B12-BF28-670C9521ECDD}" type="presParOf" srcId="{91EBC956-4874-44E6-9EAB-A5645A7D8815}" destId="{A0F6371D-5963-426F-8E56-EF243AD8E649}" srcOrd="0" destOrd="0" presId="urn:microsoft.com/office/officeart/2018/2/layout/IconVerticalSolidList"/>
    <dgm:cxn modelId="{D90F804D-8837-4FC4-A49E-F57E32B64E51}" type="presParOf" srcId="{91EBC956-4874-44E6-9EAB-A5645A7D8815}" destId="{56B2EE48-6297-41A1-AF74-6AA4083AED53}" srcOrd="1" destOrd="0" presId="urn:microsoft.com/office/officeart/2018/2/layout/IconVerticalSolidList"/>
    <dgm:cxn modelId="{EE2E4216-DC7E-425C-8FDA-40E94366640A}" type="presParOf" srcId="{91EBC956-4874-44E6-9EAB-A5645A7D8815}" destId="{DE90D45F-7037-47B1-89F4-89FF07CE9C10}" srcOrd="2" destOrd="0" presId="urn:microsoft.com/office/officeart/2018/2/layout/IconVerticalSolidList"/>
    <dgm:cxn modelId="{D723EAFE-F067-4BB4-AF5F-48514E0F1F9E}" type="presParOf" srcId="{91EBC956-4874-44E6-9EAB-A5645A7D8815}" destId="{DEC0D4C3-6CEC-40EF-BDE6-7B194F6D3CDB}" srcOrd="3" destOrd="0" presId="urn:microsoft.com/office/officeart/2018/2/layout/IconVerticalSolidList"/>
    <dgm:cxn modelId="{1FFF3EBD-0F72-47DF-BADD-BC17D6BC70C3}" type="presParOf" srcId="{CE5F528E-BAFB-4395-A85C-72FCD03A0DD4}" destId="{B932B02B-D07F-4F03-BF14-64CEE981FA8C}" srcOrd="1" destOrd="0" presId="urn:microsoft.com/office/officeart/2018/2/layout/IconVerticalSolidList"/>
    <dgm:cxn modelId="{098FB525-9896-48D8-BC3A-FBFCA378C5DE}" type="presParOf" srcId="{CE5F528E-BAFB-4395-A85C-72FCD03A0DD4}" destId="{DE02AB89-BD64-4479-8A68-03302494064E}" srcOrd="2" destOrd="0" presId="urn:microsoft.com/office/officeart/2018/2/layout/IconVerticalSolidList"/>
    <dgm:cxn modelId="{9CD352A9-6D68-4BCA-954A-C2D8F6A19DA3}" type="presParOf" srcId="{DE02AB89-BD64-4479-8A68-03302494064E}" destId="{670E616B-8749-421E-B4A1-4017F8A95219}" srcOrd="0" destOrd="0" presId="urn:microsoft.com/office/officeart/2018/2/layout/IconVerticalSolidList"/>
    <dgm:cxn modelId="{2ADE6516-B122-4ED2-AAFB-556D7FC23810}" type="presParOf" srcId="{DE02AB89-BD64-4479-8A68-03302494064E}" destId="{15CF7FEC-490B-4F0E-94BC-00D5E0CC1C86}" srcOrd="1" destOrd="0" presId="urn:microsoft.com/office/officeart/2018/2/layout/IconVerticalSolidList"/>
    <dgm:cxn modelId="{A9270C97-162E-43BF-A541-889802E2D87B}" type="presParOf" srcId="{DE02AB89-BD64-4479-8A68-03302494064E}" destId="{546D4311-CABD-4235-BE41-E5EE8E4AEDE3}" srcOrd="2" destOrd="0" presId="urn:microsoft.com/office/officeart/2018/2/layout/IconVerticalSolidList"/>
    <dgm:cxn modelId="{20CD670C-9042-4292-8D85-41CDCDEC3261}" type="presParOf" srcId="{DE02AB89-BD64-4479-8A68-03302494064E}" destId="{258F23AF-DB98-46FC-AA47-EBD9BB2C9373}" srcOrd="3" destOrd="0" presId="urn:microsoft.com/office/officeart/2018/2/layout/IconVerticalSolidList"/>
    <dgm:cxn modelId="{3DEBD658-99F2-47E7-BFC5-E1D4CA2DE659}" type="presParOf" srcId="{CE5F528E-BAFB-4395-A85C-72FCD03A0DD4}" destId="{BBB5F990-AC13-49A6-A9DD-4B1D88C79F25}" srcOrd="3" destOrd="0" presId="urn:microsoft.com/office/officeart/2018/2/layout/IconVerticalSolidList"/>
    <dgm:cxn modelId="{AB772E72-644F-4A33-A0A7-25B16E4EB918}" type="presParOf" srcId="{CE5F528E-BAFB-4395-A85C-72FCD03A0DD4}" destId="{FD0F68ED-B1F6-4F69-BBB3-16513736657E}" srcOrd="4" destOrd="0" presId="urn:microsoft.com/office/officeart/2018/2/layout/IconVerticalSolidList"/>
    <dgm:cxn modelId="{25F9EBF5-7AF2-44D5-B367-919079436C3F}" type="presParOf" srcId="{FD0F68ED-B1F6-4F69-BBB3-16513736657E}" destId="{44081D36-1E05-4213-810A-888466B68958}" srcOrd="0" destOrd="0" presId="urn:microsoft.com/office/officeart/2018/2/layout/IconVerticalSolidList"/>
    <dgm:cxn modelId="{401112AC-BB5C-47AC-8384-8337B48F58F9}" type="presParOf" srcId="{FD0F68ED-B1F6-4F69-BBB3-16513736657E}" destId="{C1DEED7D-84D8-411C-81B7-B3F5F1F335C1}" srcOrd="1" destOrd="0" presId="urn:microsoft.com/office/officeart/2018/2/layout/IconVerticalSolidList"/>
    <dgm:cxn modelId="{A581033B-950A-4B3D-8D7B-C37EB3896CAC}" type="presParOf" srcId="{FD0F68ED-B1F6-4F69-BBB3-16513736657E}" destId="{B537D919-FAB7-4E01-B4CD-CB0CE751EDA4}" srcOrd="2" destOrd="0" presId="urn:microsoft.com/office/officeart/2018/2/layout/IconVerticalSolidList"/>
    <dgm:cxn modelId="{47FD1D49-01DA-4145-BE3B-230DA7B5E5D2}" type="presParOf" srcId="{FD0F68ED-B1F6-4F69-BBB3-16513736657E}" destId="{8A3B118A-65DB-43A9-B945-2BF764272686}"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F30A69-0B0E-49B5-B6B5-211B02616497}"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29C64B16-E94A-4E6C-8E93-C1B8197736DB}">
      <dgm:prSet custT="1"/>
      <dgm:spPr/>
      <dgm:t>
        <a:bodyPr/>
        <a:lstStyle/>
        <a:p>
          <a:r>
            <a:rPr lang="en-US" sz="2000" b="1" dirty="0">
              <a:latin typeface="Gill Sans"/>
            </a:rPr>
            <a:t>Identification of </a:t>
          </a:r>
          <a:endParaRPr lang="it-IT" sz="2000" dirty="0">
            <a:latin typeface="Gill Sans"/>
          </a:endParaRPr>
        </a:p>
      </dgm:t>
    </dgm:pt>
    <dgm:pt modelId="{F6412984-5BF4-4574-813B-2256DC91F2D7}" type="parTrans" cxnId="{273BE763-4957-42D2-ADAC-247211BF7A79}">
      <dgm:prSet/>
      <dgm:spPr/>
      <dgm:t>
        <a:bodyPr/>
        <a:lstStyle/>
        <a:p>
          <a:endParaRPr lang="en-US"/>
        </a:p>
      </dgm:t>
    </dgm:pt>
    <dgm:pt modelId="{9FF2FEA3-5ABF-4EEF-AF5D-59A4126866A1}" type="sibTrans" cxnId="{273BE763-4957-42D2-ADAC-247211BF7A79}">
      <dgm:prSet/>
      <dgm:spPr/>
      <dgm:t>
        <a:bodyPr/>
        <a:lstStyle/>
        <a:p>
          <a:endParaRPr lang="en-US"/>
        </a:p>
      </dgm:t>
    </dgm:pt>
    <dgm:pt modelId="{A1F8D056-1E2E-4551-87B3-999EDECB0C88}">
      <dgm:prSet/>
      <dgm:spPr/>
      <dgm:t>
        <a:bodyPr/>
        <a:lstStyle/>
        <a:p>
          <a:r>
            <a:rPr lang="en-US" b="1" dirty="0">
              <a:latin typeface="Gill Sans"/>
            </a:rPr>
            <a:t>Types of irradiation</a:t>
          </a:r>
          <a:endParaRPr lang="it-IT" dirty="0">
            <a:latin typeface="Gill Sans"/>
          </a:endParaRPr>
        </a:p>
      </dgm:t>
    </dgm:pt>
    <dgm:pt modelId="{C8CA2F3C-5756-412C-A948-E57BF703AB72}" type="parTrans" cxnId="{FBE52AFB-4327-489B-AD2D-C643C06074D1}">
      <dgm:prSet/>
      <dgm:spPr/>
      <dgm:t>
        <a:bodyPr/>
        <a:lstStyle/>
        <a:p>
          <a:endParaRPr lang="en-US"/>
        </a:p>
      </dgm:t>
    </dgm:pt>
    <dgm:pt modelId="{F7ED06DF-2A83-4C6D-867D-780AFCED75FD}" type="sibTrans" cxnId="{FBE52AFB-4327-489B-AD2D-C643C06074D1}">
      <dgm:prSet/>
      <dgm:spPr/>
      <dgm:t>
        <a:bodyPr/>
        <a:lstStyle/>
        <a:p>
          <a:endParaRPr lang="en-US"/>
        </a:p>
      </dgm:t>
    </dgm:pt>
    <dgm:pt modelId="{C5887B45-6F6A-499A-B3EE-93771F9BDAD6}">
      <dgm:prSet/>
      <dgm:spPr/>
      <dgm:t>
        <a:bodyPr/>
        <a:lstStyle/>
        <a:p>
          <a:r>
            <a:rPr lang="en-US" b="1" dirty="0">
              <a:latin typeface="Gill Sans"/>
            </a:rPr>
            <a:t>Models </a:t>
          </a:r>
          <a:endParaRPr lang="it-IT" dirty="0">
            <a:latin typeface="Gill Sans"/>
          </a:endParaRPr>
        </a:p>
      </dgm:t>
    </dgm:pt>
    <dgm:pt modelId="{21D8B38E-F964-4D07-A914-349BB4D97270}" type="parTrans" cxnId="{09DD7C1E-3A8D-4E02-9804-0AB797999DA2}">
      <dgm:prSet/>
      <dgm:spPr/>
      <dgm:t>
        <a:bodyPr/>
        <a:lstStyle/>
        <a:p>
          <a:endParaRPr lang="en-US"/>
        </a:p>
      </dgm:t>
    </dgm:pt>
    <dgm:pt modelId="{30505922-4684-4C96-A90A-C3CF08875756}" type="sibTrans" cxnId="{09DD7C1E-3A8D-4E02-9804-0AB797999DA2}">
      <dgm:prSet/>
      <dgm:spPr/>
      <dgm:t>
        <a:bodyPr/>
        <a:lstStyle/>
        <a:p>
          <a:endParaRPr lang="en-US"/>
        </a:p>
      </dgm:t>
    </dgm:pt>
    <dgm:pt modelId="{786A6964-2703-4F00-B35C-6B3423520F70}">
      <dgm:prSet/>
      <dgm:spPr/>
      <dgm:t>
        <a:bodyPr/>
        <a:lstStyle/>
        <a:p>
          <a:r>
            <a:rPr lang="en-US" b="1" dirty="0">
              <a:latin typeface="Gill Sans"/>
            </a:rPr>
            <a:t>Data</a:t>
          </a:r>
          <a:endParaRPr lang="it-IT" dirty="0">
            <a:latin typeface="Gill Sans"/>
          </a:endParaRPr>
        </a:p>
      </dgm:t>
    </dgm:pt>
    <dgm:pt modelId="{EAC5C1FB-55A1-4062-AB8B-520957C81A9F}" type="parTrans" cxnId="{6C8CE74A-927D-4CE2-99BF-E5C1D531C659}">
      <dgm:prSet/>
      <dgm:spPr/>
      <dgm:t>
        <a:bodyPr/>
        <a:lstStyle/>
        <a:p>
          <a:endParaRPr lang="en-US"/>
        </a:p>
      </dgm:t>
    </dgm:pt>
    <dgm:pt modelId="{8FA75D31-D6B9-4946-BBDD-330094BE312D}" type="sibTrans" cxnId="{6C8CE74A-927D-4CE2-99BF-E5C1D531C659}">
      <dgm:prSet/>
      <dgm:spPr/>
      <dgm:t>
        <a:bodyPr/>
        <a:lstStyle/>
        <a:p>
          <a:endParaRPr lang="en-US"/>
        </a:p>
      </dgm:t>
    </dgm:pt>
    <dgm:pt modelId="{CF9D75A5-13E9-47F0-8DCE-4D6F24154ACC}" type="pres">
      <dgm:prSet presAssocID="{C6F30A69-0B0E-49B5-B6B5-211B02616497}" presName="diagram" presStyleCnt="0">
        <dgm:presLayoutVars>
          <dgm:chPref val="1"/>
          <dgm:dir/>
          <dgm:animOne val="branch"/>
          <dgm:animLvl val="lvl"/>
          <dgm:resizeHandles/>
        </dgm:presLayoutVars>
      </dgm:prSet>
      <dgm:spPr/>
    </dgm:pt>
    <dgm:pt modelId="{D6AFB95A-FE5C-4ECA-9010-B716D9E25983}" type="pres">
      <dgm:prSet presAssocID="{29C64B16-E94A-4E6C-8E93-C1B8197736DB}" presName="root" presStyleCnt="0"/>
      <dgm:spPr/>
    </dgm:pt>
    <dgm:pt modelId="{5B15DC22-9A41-4186-90B5-F7A2B9008925}" type="pres">
      <dgm:prSet presAssocID="{29C64B16-E94A-4E6C-8E93-C1B8197736DB}" presName="rootComposite" presStyleCnt="0"/>
      <dgm:spPr/>
    </dgm:pt>
    <dgm:pt modelId="{46975AC0-A47F-4484-863F-CF46CC80A0E9}" type="pres">
      <dgm:prSet presAssocID="{29C64B16-E94A-4E6C-8E93-C1B8197736DB}" presName="rootText" presStyleLbl="node1" presStyleIdx="0" presStyleCnt="1"/>
      <dgm:spPr/>
    </dgm:pt>
    <dgm:pt modelId="{1C776BB9-C637-4DB5-A715-6735A9E2130A}" type="pres">
      <dgm:prSet presAssocID="{29C64B16-E94A-4E6C-8E93-C1B8197736DB}" presName="rootConnector" presStyleLbl="node1" presStyleIdx="0" presStyleCnt="1"/>
      <dgm:spPr/>
    </dgm:pt>
    <dgm:pt modelId="{5F381C89-A1D7-44DE-9D54-38DF21F48A9A}" type="pres">
      <dgm:prSet presAssocID="{29C64B16-E94A-4E6C-8E93-C1B8197736DB}" presName="childShape" presStyleCnt="0"/>
      <dgm:spPr/>
    </dgm:pt>
    <dgm:pt modelId="{1F318F88-C6BE-431D-A563-DD080FD50429}" type="pres">
      <dgm:prSet presAssocID="{C8CA2F3C-5756-412C-A948-E57BF703AB72}" presName="Name13" presStyleLbl="parChTrans1D2" presStyleIdx="0" presStyleCnt="3"/>
      <dgm:spPr/>
    </dgm:pt>
    <dgm:pt modelId="{09B99D59-6517-4BD1-85B3-9D700649D5AB}" type="pres">
      <dgm:prSet presAssocID="{A1F8D056-1E2E-4551-87B3-999EDECB0C88}" presName="childText" presStyleLbl="bgAcc1" presStyleIdx="0" presStyleCnt="3">
        <dgm:presLayoutVars>
          <dgm:bulletEnabled val="1"/>
        </dgm:presLayoutVars>
      </dgm:prSet>
      <dgm:spPr/>
    </dgm:pt>
    <dgm:pt modelId="{FF67807D-2917-48CB-B292-B056C0526DC3}" type="pres">
      <dgm:prSet presAssocID="{EAC5C1FB-55A1-4062-AB8B-520957C81A9F}" presName="Name13" presStyleLbl="parChTrans1D2" presStyleIdx="1" presStyleCnt="3"/>
      <dgm:spPr/>
    </dgm:pt>
    <dgm:pt modelId="{E5DCE400-BBBD-4582-A3ED-8F6C0709B8DD}" type="pres">
      <dgm:prSet presAssocID="{786A6964-2703-4F00-B35C-6B3423520F70}" presName="childText" presStyleLbl="bgAcc1" presStyleIdx="1" presStyleCnt="3">
        <dgm:presLayoutVars>
          <dgm:bulletEnabled val="1"/>
        </dgm:presLayoutVars>
      </dgm:prSet>
      <dgm:spPr/>
    </dgm:pt>
    <dgm:pt modelId="{5DC25C97-7A95-407B-AD29-49F7B40F19B1}" type="pres">
      <dgm:prSet presAssocID="{21D8B38E-F964-4D07-A914-349BB4D97270}" presName="Name13" presStyleLbl="parChTrans1D2" presStyleIdx="2" presStyleCnt="3"/>
      <dgm:spPr/>
    </dgm:pt>
    <dgm:pt modelId="{E237AE35-A59F-402F-88F2-8996745C7518}" type="pres">
      <dgm:prSet presAssocID="{C5887B45-6F6A-499A-B3EE-93771F9BDAD6}" presName="childText" presStyleLbl="bgAcc1" presStyleIdx="2" presStyleCnt="3">
        <dgm:presLayoutVars>
          <dgm:bulletEnabled val="1"/>
        </dgm:presLayoutVars>
      </dgm:prSet>
      <dgm:spPr/>
    </dgm:pt>
  </dgm:ptLst>
  <dgm:cxnLst>
    <dgm:cxn modelId="{B9B9680F-CBD7-424C-8560-4C51AAAE2D5B}" type="presOf" srcId="{786A6964-2703-4F00-B35C-6B3423520F70}" destId="{E5DCE400-BBBD-4582-A3ED-8F6C0709B8DD}" srcOrd="0" destOrd="0" presId="urn:microsoft.com/office/officeart/2005/8/layout/hierarchy3"/>
    <dgm:cxn modelId="{09DD7C1E-3A8D-4E02-9804-0AB797999DA2}" srcId="{29C64B16-E94A-4E6C-8E93-C1B8197736DB}" destId="{C5887B45-6F6A-499A-B3EE-93771F9BDAD6}" srcOrd="2" destOrd="0" parTransId="{21D8B38E-F964-4D07-A914-349BB4D97270}" sibTransId="{30505922-4684-4C96-A90A-C3CF08875756}"/>
    <dgm:cxn modelId="{273BE763-4957-42D2-ADAC-247211BF7A79}" srcId="{C6F30A69-0B0E-49B5-B6B5-211B02616497}" destId="{29C64B16-E94A-4E6C-8E93-C1B8197736DB}" srcOrd="0" destOrd="0" parTransId="{F6412984-5BF4-4574-813B-2256DC91F2D7}" sibTransId="{9FF2FEA3-5ABF-4EEF-AF5D-59A4126866A1}"/>
    <dgm:cxn modelId="{F7C10544-5282-4EDD-9F90-32ED1B29329B}" type="presOf" srcId="{C8CA2F3C-5756-412C-A948-E57BF703AB72}" destId="{1F318F88-C6BE-431D-A563-DD080FD50429}" srcOrd="0" destOrd="0" presId="urn:microsoft.com/office/officeart/2005/8/layout/hierarchy3"/>
    <dgm:cxn modelId="{5B7B7246-FDEF-4BCB-8165-D4B97DDBDF83}" type="presOf" srcId="{EAC5C1FB-55A1-4062-AB8B-520957C81A9F}" destId="{FF67807D-2917-48CB-B292-B056C0526DC3}" srcOrd="0" destOrd="0" presId="urn:microsoft.com/office/officeart/2005/8/layout/hierarchy3"/>
    <dgm:cxn modelId="{6C8CE74A-927D-4CE2-99BF-E5C1D531C659}" srcId="{29C64B16-E94A-4E6C-8E93-C1B8197736DB}" destId="{786A6964-2703-4F00-B35C-6B3423520F70}" srcOrd="1" destOrd="0" parTransId="{EAC5C1FB-55A1-4062-AB8B-520957C81A9F}" sibTransId="{8FA75D31-D6B9-4946-BBDD-330094BE312D}"/>
    <dgm:cxn modelId="{B667608B-3734-4A08-93C3-DACCB0D7B31F}" type="presOf" srcId="{C6F30A69-0B0E-49B5-B6B5-211B02616497}" destId="{CF9D75A5-13E9-47F0-8DCE-4D6F24154ACC}" srcOrd="0" destOrd="0" presId="urn:microsoft.com/office/officeart/2005/8/layout/hierarchy3"/>
    <dgm:cxn modelId="{64E0349C-DCBE-4E54-A047-75DC55EC5280}" type="presOf" srcId="{C5887B45-6F6A-499A-B3EE-93771F9BDAD6}" destId="{E237AE35-A59F-402F-88F2-8996745C7518}" srcOrd="0" destOrd="0" presId="urn:microsoft.com/office/officeart/2005/8/layout/hierarchy3"/>
    <dgm:cxn modelId="{CA8E79B6-9010-4ED0-8EBA-041F8243CA59}" type="presOf" srcId="{21D8B38E-F964-4D07-A914-349BB4D97270}" destId="{5DC25C97-7A95-407B-AD29-49F7B40F19B1}" srcOrd="0" destOrd="0" presId="urn:microsoft.com/office/officeart/2005/8/layout/hierarchy3"/>
    <dgm:cxn modelId="{163AF4CC-126B-40B6-BB50-AB5ED29C155A}" type="presOf" srcId="{29C64B16-E94A-4E6C-8E93-C1B8197736DB}" destId="{1C776BB9-C637-4DB5-A715-6735A9E2130A}" srcOrd="1" destOrd="0" presId="urn:microsoft.com/office/officeart/2005/8/layout/hierarchy3"/>
    <dgm:cxn modelId="{2A6A5FDF-3527-4A6E-8531-E95D5FB4346C}" type="presOf" srcId="{A1F8D056-1E2E-4551-87B3-999EDECB0C88}" destId="{09B99D59-6517-4BD1-85B3-9D700649D5AB}" srcOrd="0" destOrd="0" presId="urn:microsoft.com/office/officeart/2005/8/layout/hierarchy3"/>
    <dgm:cxn modelId="{14CD5BF9-4EA4-48FB-A202-DFAD7D946D31}" type="presOf" srcId="{29C64B16-E94A-4E6C-8E93-C1B8197736DB}" destId="{46975AC0-A47F-4484-863F-CF46CC80A0E9}" srcOrd="0" destOrd="0" presId="urn:microsoft.com/office/officeart/2005/8/layout/hierarchy3"/>
    <dgm:cxn modelId="{FBE52AFB-4327-489B-AD2D-C643C06074D1}" srcId="{29C64B16-E94A-4E6C-8E93-C1B8197736DB}" destId="{A1F8D056-1E2E-4551-87B3-999EDECB0C88}" srcOrd="0" destOrd="0" parTransId="{C8CA2F3C-5756-412C-A948-E57BF703AB72}" sibTransId="{F7ED06DF-2A83-4C6D-867D-780AFCED75FD}"/>
    <dgm:cxn modelId="{4FF61A34-32E3-402D-A77D-399DCC7B19CF}" type="presParOf" srcId="{CF9D75A5-13E9-47F0-8DCE-4D6F24154ACC}" destId="{D6AFB95A-FE5C-4ECA-9010-B716D9E25983}" srcOrd="0" destOrd="0" presId="urn:microsoft.com/office/officeart/2005/8/layout/hierarchy3"/>
    <dgm:cxn modelId="{3C70E3BF-6D78-4B56-BBCB-6CE473945414}" type="presParOf" srcId="{D6AFB95A-FE5C-4ECA-9010-B716D9E25983}" destId="{5B15DC22-9A41-4186-90B5-F7A2B9008925}" srcOrd="0" destOrd="0" presId="urn:microsoft.com/office/officeart/2005/8/layout/hierarchy3"/>
    <dgm:cxn modelId="{BF3511B8-3E28-4B29-B965-7BD70053EB00}" type="presParOf" srcId="{5B15DC22-9A41-4186-90B5-F7A2B9008925}" destId="{46975AC0-A47F-4484-863F-CF46CC80A0E9}" srcOrd="0" destOrd="0" presId="urn:microsoft.com/office/officeart/2005/8/layout/hierarchy3"/>
    <dgm:cxn modelId="{8608D281-EDBA-48C8-A47E-5EA08513B627}" type="presParOf" srcId="{5B15DC22-9A41-4186-90B5-F7A2B9008925}" destId="{1C776BB9-C637-4DB5-A715-6735A9E2130A}" srcOrd="1" destOrd="0" presId="urn:microsoft.com/office/officeart/2005/8/layout/hierarchy3"/>
    <dgm:cxn modelId="{63C439EA-2144-4947-94CE-8EDD41B4B119}" type="presParOf" srcId="{D6AFB95A-FE5C-4ECA-9010-B716D9E25983}" destId="{5F381C89-A1D7-44DE-9D54-38DF21F48A9A}" srcOrd="1" destOrd="0" presId="urn:microsoft.com/office/officeart/2005/8/layout/hierarchy3"/>
    <dgm:cxn modelId="{4248EE78-F860-4962-9E0C-A3E0180D9EB0}" type="presParOf" srcId="{5F381C89-A1D7-44DE-9D54-38DF21F48A9A}" destId="{1F318F88-C6BE-431D-A563-DD080FD50429}" srcOrd="0" destOrd="0" presId="urn:microsoft.com/office/officeart/2005/8/layout/hierarchy3"/>
    <dgm:cxn modelId="{57A74483-71AE-4DA1-BCA9-168BE5F3598A}" type="presParOf" srcId="{5F381C89-A1D7-44DE-9D54-38DF21F48A9A}" destId="{09B99D59-6517-4BD1-85B3-9D700649D5AB}" srcOrd="1" destOrd="0" presId="urn:microsoft.com/office/officeart/2005/8/layout/hierarchy3"/>
    <dgm:cxn modelId="{DC93E8AE-2BF8-4100-8D1D-FEDF8A99707F}" type="presParOf" srcId="{5F381C89-A1D7-44DE-9D54-38DF21F48A9A}" destId="{FF67807D-2917-48CB-B292-B056C0526DC3}" srcOrd="2" destOrd="0" presId="urn:microsoft.com/office/officeart/2005/8/layout/hierarchy3"/>
    <dgm:cxn modelId="{7D933B25-28C4-4C49-BA6A-F5FF0307BC5A}" type="presParOf" srcId="{5F381C89-A1D7-44DE-9D54-38DF21F48A9A}" destId="{E5DCE400-BBBD-4582-A3ED-8F6C0709B8DD}" srcOrd="3" destOrd="0" presId="urn:microsoft.com/office/officeart/2005/8/layout/hierarchy3"/>
    <dgm:cxn modelId="{1C967108-541B-45AC-BD03-8A1334CC9F03}" type="presParOf" srcId="{5F381C89-A1D7-44DE-9D54-38DF21F48A9A}" destId="{5DC25C97-7A95-407B-AD29-49F7B40F19B1}" srcOrd="4" destOrd="0" presId="urn:microsoft.com/office/officeart/2005/8/layout/hierarchy3"/>
    <dgm:cxn modelId="{B7B0073C-4E90-4634-9CF2-88AB14BE3C16}" type="presParOf" srcId="{5F381C89-A1D7-44DE-9D54-38DF21F48A9A}" destId="{E237AE35-A59F-402F-88F2-8996745C7518}"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F30A69-0B0E-49B5-B6B5-211B02616497}"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29C64B16-E94A-4E6C-8E93-C1B8197736DB}">
      <dgm:prSet custT="1"/>
      <dgm:spPr/>
      <dgm:t>
        <a:bodyPr/>
        <a:lstStyle/>
        <a:p>
          <a:r>
            <a:rPr lang="en-US" sz="2000" b="1" dirty="0">
              <a:latin typeface="Gill Sans"/>
            </a:rPr>
            <a:t>Experimental Type </a:t>
          </a:r>
          <a:endParaRPr lang="it-IT" sz="2000" dirty="0">
            <a:latin typeface="Gill Sans"/>
          </a:endParaRPr>
        </a:p>
      </dgm:t>
    </dgm:pt>
    <dgm:pt modelId="{F6412984-5BF4-4574-813B-2256DC91F2D7}" type="parTrans" cxnId="{273BE763-4957-42D2-ADAC-247211BF7A79}">
      <dgm:prSet/>
      <dgm:spPr/>
      <dgm:t>
        <a:bodyPr/>
        <a:lstStyle/>
        <a:p>
          <a:endParaRPr lang="en-US"/>
        </a:p>
      </dgm:t>
    </dgm:pt>
    <dgm:pt modelId="{9FF2FEA3-5ABF-4EEF-AF5D-59A4126866A1}" type="sibTrans" cxnId="{273BE763-4957-42D2-ADAC-247211BF7A79}">
      <dgm:prSet/>
      <dgm:spPr/>
      <dgm:t>
        <a:bodyPr/>
        <a:lstStyle/>
        <a:p>
          <a:endParaRPr lang="en-US"/>
        </a:p>
      </dgm:t>
    </dgm:pt>
    <dgm:pt modelId="{A1F8D056-1E2E-4551-87B3-999EDECB0C88}">
      <dgm:prSet/>
      <dgm:spPr/>
      <dgm:t>
        <a:bodyPr/>
        <a:lstStyle/>
        <a:p>
          <a:r>
            <a:rPr lang="en-US" b="1" dirty="0">
              <a:latin typeface="Gill Sans"/>
            </a:rPr>
            <a:t>In Vitro </a:t>
          </a:r>
          <a:endParaRPr lang="it-IT" dirty="0">
            <a:latin typeface="Gill Sans"/>
          </a:endParaRPr>
        </a:p>
      </dgm:t>
    </dgm:pt>
    <dgm:pt modelId="{C8CA2F3C-5756-412C-A948-E57BF703AB72}" type="parTrans" cxnId="{FBE52AFB-4327-489B-AD2D-C643C06074D1}">
      <dgm:prSet/>
      <dgm:spPr/>
      <dgm:t>
        <a:bodyPr/>
        <a:lstStyle/>
        <a:p>
          <a:endParaRPr lang="en-US"/>
        </a:p>
      </dgm:t>
    </dgm:pt>
    <dgm:pt modelId="{F7ED06DF-2A83-4C6D-867D-780AFCED75FD}" type="sibTrans" cxnId="{FBE52AFB-4327-489B-AD2D-C643C06074D1}">
      <dgm:prSet/>
      <dgm:spPr/>
      <dgm:t>
        <a:bodyPr/>
        <a:lstStyle/>
        <a:p>
          <a:endParaRPr lang="en-US"/>
        </a:p>
      </dgm:t>
    </dgm:pt>
    <dgm:pt modelId="{C5887B45-6F6A-499A-B3EE-93771F9BDAD6}">
      <dgm:prSet/>
      <dgm:spPr/>
      <dgm:t>
        <a:bodyPr/>
        <a:lstStyle/>
        <a:p>
          <a:r>
            <a:rPr lang="en-US" b="1" dirty="0">
              <a:latin typeface="Gill Sans"/>
            </a:rPr>
            <a:t>Clinical  </a:t>
          </a:r>
          <a:endParaRPr lang="it-IT" dirty="0">
            <a:latin typeface="Gill Sans"/>
          </a:endParaRPr>
        </a:p>
      </dgm:t>
    </dgm:pt>
    <dgm:pt modelId="{21D8B38E-F964-4D07-A914-349BB4D97270}" type="parTrans" cxnId="{09DD7C1E-3A8D-4E02-9804-0AB797999DA2}">
      <dgm:prSet/>
      <dgm:spPr/>
      <dgm:t>
        <a:bodyPr/>
        <a:lstStyle/>
        <a:p>
          <a:endParaRPr lang="en-US"/>
        </a:p>
      </dgm:t>
    </dgm:pt>
    <dgm:pt modelId="{30505922-4684-4C96-A90A-C3CF08875756}" type="sibTrans" cxnId="{09DD7C1E-3A8D-4E02-9804-0AB797999DA2}">
      <dgm:prSet/>
      <dgm:spPr/>
      <dgm:t>
        <a:bodyPr/>
        <a:lstStyle/>
        <a:p>
          <a:endParaRPr lang="en-US"/>
        </a:p>
      </dgm:t>
    </dgm:pt>
    <dgm:pt modelId="{786A6964-2703-4F00-B35C-6B3423520F70}">
      <dgm:prSet/>
      <dgm:spPr/>
      <dgm:t>
        <a:bodyPr/>
        <a:lstStyle/>
        <a:p>
          <a:r>
            <a:rPr lang="en-US" b="1" dirty="0">
              <a:latin typeface="Gill Sans"/>
            </a:rPr>
            <a:t>Pre-clinical </a:t>
          </a:r>
          <a:endParaRPr lang="it-IT" dirty="0">
            <a:latin typeface="Gill Sans"/>
          </a:endParaRPr>
        </a:p>
      </dgm:t>
    </dgm:pt>
    <dgm:pt modelId="{EAC5C1FB-55A1-4062-AB8B-520957C81A9F}" type="parTrans" cxnId="{6C8CE74A-927D-4CE2-99BF-E5C1D531C659}">
      <dgm:prSet/>
      <dgm:spPr/>
      <dgm:t>
        <a:bodyPr/>
        <a:lstStyle/>
        <a:p>
          <a:endParaRPr lang="en-US"/>
        </a:p>
      </dgm:t>
    </dgm:pt>
    <dgm:pt modelId="{8FA75D31-D6B9-4946-BBDD-330094BE312D}" type="sibTrans" cxnId="{6C8CE74A-927D-4CE2-99BF-E5C1D531C659}">
      <dgm:prSet/>
      <dgm:spPr/>
      <dgm:t>
        <a:bodyPr/>
        <a:lstStyle/>
        <a:p>
          <a:endParaRPr lang="en-US"/>
        </a:p>
      </dgm:t>
    </dgm:pt>
    <dgm:pt modelId="{CF9D75A5-13E9-47F0-8DCE-4D6F24154ACC}" type="pres">
      <dgm:prSet presAssocID="{C6F30A69-0B0E-49B5-B6B5-211B02616497}" presName="diagram" presStyleCnt="0">
        <dgm:presLayoutVars>
          <dgm:chPref val="1"/>
          <dgm:dir/>
          <dgm:animOne val="branch"/>
          <dgm:animLvl val="lvl"/>
          <dgm:resizeHandles/>
        </dgm:presLayoutVars>
      </dgm:prSet>
      <dgm:spPr/>
    </dgm:pt>
    <dgm:pt modelId="{D6AFB95A-FE5C-4ECA-9010-B716D9E25983}" type="pres">
      <dgm:prSet presAssocID="{29C64B16-E94A-4E6C-8E93-C1B8197736DB}" presName="root" presStyleCnt="0"/>
      <dgm:spPr/>
    </dgm:pt>
    <dgm:pt modelId="{5B15DC22-9A41-4186-90B5-F7A2B9008925}" type="pres">
      <dgm:prSet presAssocID="{29C64B16-E94A-4E6C-8E93-C1B8197736DB}" presName="rootComposite" presStyleCnt="0"/>
      <dgm:spPr/>
    </dgm:pt>
    <dgm:pt modelId="{46975AC0-A47F-4484-863F-CF46CC80A0E9}" type="pres">
      <dgm:prSet presAssocID="{29C64B16-E94A-4E6C-8E93-C1B8197736DB}" presName="rootText" presStyleLbl="node1" presStyleIdx="0" presStyleCnt="1"/>
      <dgm:spPr/>
    </dgm:pt>
    <dgm:pt modelId="{1C776BB9-C637-4DB5-A715-6735A9E2130A}" type="pres">
      <dgm:prSet presAssocID="{29C64B16-E94A-4E6C-8E93-C1B8197736DB}" presName="rootConnector" presStyleLbl="node1" presStyleIdx="0" presStyleCnt="1"/>
      <dgm:spPr/>
    </dgm:pt>
    <dgm:pt modelId="{5F381C89-A1D7-44DE-9D54-38DF21F48A9A}" type="pres">
      <dgm:prSet presAssocID="{29C64B16-E94A-4E6C-8E93-C1B8197736DB}" presName="childShape" presStyleCnt="0"/>
      <dgm:spPr/>
    </dgm:pt>
    <dgm:pt modelId="{1F318F88-C6BE-431D-A563-DD080FD50429}" type="pres">
      <dgm:prSet presAssocID="{C8CA2F3C-5756-412C-A948-E57BF703AB72}" presName="Name13" presStyleLbl="parChTrans1D2" presStyleIdx="0" presStyleCnt="3"/>
      <dgm:spPr/>
    </dgm:pt>
    <dgm:pt modelId="{09B99D59-6517-4BD1-85B3-9D700649D5AB}" type="pres">
      <dgm:prSet presAssocID="{A1F8D056-1E2E-4551-87B3-999EDECB0C88}" presName="childText" presStyleLbl="bgAcc1" presStyleIdx="0" presStyleCnt="3">
        <dgm:presLayoutVars>
          <dgm:bulletEnabled val="1"/>
        </dgm:presLayoutVars>
      </dgm:prSet>
      <dgm:spPr/>
    </dgm:pt>
    <dgm:pt modelId="{FF67807D-2917-48CB-B292-B056C0526DC3}" type="pres">
      <dgm:prSet presAssocID="{EAC5C1FB-55A1-4062-AB8B-520957C81A9F}" presName="Name13" presStyleLbl="parChTrans1D2" presStyleIdx="1" presStyleCnt="3"/>
      <dgm:spPr/>
    </dgm:pt>
    <dgm:pt modelId="{E5DCE400-BBBD-4582-A3ED-8F6C0709B8DD}" type="pres">
      <dgm:prSet presAssocID="{786A6964-2703-4F00-B35C-6B3423520F70}" presName="childText" presStyleLbl="bgAcc1" presStyleIdx="1" presStyleCnt="3">
        <dgm:presLayoutVars>
          <dgm:bulletEnabled val="1"/>
        </dgm:presLayoutVars>
      </dgm:prSet>
      <dgm:spPr/>
    </dgm:pt>
    <dgm:pt modelId="{5DC25C97-7A95-407B-AD29-49F7B40F19B1}" type="pres">
      <dgm:prSet presAssocID="{21D8B38E-F964-4D07-A914-349BB4D97270}" presName="Name13" presStyleLbl="parChTrans1D2" presStyleIdx="2" presStyleCnt="3"/>
      <dgm:spPr/>
    </dgm:pt>
    <dgm:pt modelId="{E237AE35-A59F-402F-88F2-8996745C7518}" type="pres">
      <dgm:prSet presAssocID="{C5887B45-6F6A-499A-B3EE-93771F9BDAD6}" presName="childText" presStyleLbl="bgAcc1" presStyleIdx="2" presStyleCnt="3">
        <dgm:presLayoutVars>
          <dgm:bulletEnabled val="1"/>
        </dgm:presLayoutVars>
      </dgm:prSet>
      <dgm:spPr/>
    </dgm:pt>
  </dgm:ptLst>
  <dgm:cxnLst>
    <dgm:cxn modelId="{B9B9680F-CBD7-424C-8560-4C51AAAE2D5B}" type="presOf" srcId="{786A6964-2703-4F00-B35C-6B3423520F70}" destId="{E5DCE400-BBBD-4582-A3ED-8F6C0709B8DD}" srcOrd="0" destOrd="0" presId="urn:microsoft.com/office/officeart/2005/8/layout/hierarchy3"/>
    <dgm:cxn modelId="{09DD7C1E-3A8D-4E02-9804-0AB797999DA2}" srcId="{29C64B16-E94A-4E6C-8E93-C1B8197736DB}" destId="{C5887B45-6F6A-499A-B3EE-93771F9BDAD6}" srcOrd="2" destOrd="0" parTransId="{21D8B38E-F964-4D07-A914-349BB4D97270}" sibTransId="{30505922-4684-4C96-A90A-C3CF08875756}"/>
    <dgm:cxn modelId="{273BE763-4957-42D2-ADAC-247211BF7A79}" srcId="{C6F30A69-0B0E-49B5-B6B5-211B02616497}" destId="{29C64B16-E94A-4E6C-8E93-C1B8197736DB}" srcOrd="0" destOrd="0" parTransId="{F6412984-5BF4-4574-813B-2256DC91F2D7}" sibTransId="{9FF2FEA3-5ABF-4EEF-AF5D-59A4126866A1}"/>
    <dgm:cxn modelId="{F7C10544-5282-4EDD-9F90-32ED1B29329B}" type="presOf" srcId="{C8CA2F3C-5756-412C-A948-E57BF703AB72}" destId="{1F318F88-C6BE-431D-A563-DD080FD50429}" srcOrd="0" destOrd="0" presId="urn:microsoft.com/office/officeart/2005/8/layout/hierarchy3"/>
    <dgm:cxn modelId="{5B7B7246-FDEF-4BCB-8165-D4B97DDBDF83}" type="presOf" srcId="{EAC5C1FB-55A1-4062-AB8B-520957C81A9F}" destId="{FF67807D-2917-48CB-B292-B056C0526DC3}" srcOrd="0" destOrd="0" presId="urn:microsoft.com/office/officeart/2005/8/layout/hierarchy3"/>
    <dgm:cxn modelId="{6C8CE74A-927D-4CE2-99BF-E5C1D531C659}" srcId="{29C64B16-E94A-4E6C-8E93-C1B8197736DB}" destId="{786A6964-2703-4F00-B35C-6B3423520F70}" srcOrd="1" destOrd="0" parTransId="{EAC5C1FB-55A1-4062-AB8B-520957C81A9F}" sibTransId="{8FA75D31-D6B9-4946-BBDD-330094BE312D}"/>
    <dgm:cxn modelId="{B667608B-3734-4A08-93C3-DACCB0D7B31F}" type="presOf" srcId="{C6F30A69-0B0E-49B5-B6B5-211B02616497}" destId="{CF9D75A5-13E9-47F0-8DCE-4D6F24154ACC}" srcOrd="0" destOrd="0" presId="urn:microsoft.com/office/officeart/2005/8/layout/hierarchy3"/>
    <dgm:cxn modelId="{64E0349C-DCBE-4E54-A047-75DC55EC5280}" type="presOf" srcId="{C5887B45-6F6A-499A-B3EE-93771F9BDAD6}" destId="{E237AE35-A59F-402F-88F2-8996745C7518}" srcOrd="0" destOrd="0" presId="urn:microsoft.com/office/officeart/2005/8/layout/hierarchy3"/>
    <dgm:cxn modelId="{CA8E79B6-9010-4ED0-8EBA-041F8243CA59}" type="presOf" srcId="{21D8B38E-F964-4D07-A914-349BB4D97270}" destId="{5DC25C97-7A95-407B-AD29-49F7B40F19B1}" srcOrd="0" destOrd="0" presId="urn:microsoft.com/office/officeart/2005/8/layout/hierarchy3"/>
    <dgm:cxn modelId="{163AF4CC-126B-40B6-BB50-AB5ED29C155A}" type="presOf" srcId="{29C64B16-E94A-4E6C-8E93-C1B8197736DB}" destId="{1C776BB9-C637-4DB5-A715-6735A9E2130A}" srcOrd="1" destOrd="0" presId="urn:microsoft.com/office/officeart/2005/8/layout/hierarchy3"/>
    <dgm:cxn modelId="{2A6A5FDF-3527-4A6E-8531-E95D5FB4346C}" type="presOf" srcId="{A1F8D056-1E2E-4551-87B3-999EDECB0C88}" destId="{09B99D59-6517-4BD1-85B3-9D700649D5AB}" srcOrd="0" destOrd="0" presId="urn:microsoft.com/office/officeart/2005/8/layout/hierarchy3"/>
    <dgm:cxn modelId="{14CD5BF9-4EA4-48FB-A202-DFAD7D946D31}" type="presOf" srcId="{29C64B16-E94A-4E6C-8E93-C1B8197736DB}" destId="{46975AC0-A47F-4484-863F-CF46CC80A0E9}" srcOrd="0" destOrd="0" presId="urn:microsoft.com/office/officeart/2005/8/layout/hierarchy3"/>
    <dgm:cxn modelId="{FBE52AFB-4327-489B-AD2D-C643C06074D1}" srcId="{29C64B16-E94A-4E6C-8E93-C1B8197736DB}" destId="{A1F8D056-1E2E-4551-87B3-999EDECB0C88}" srcOrd="0" destOrd="0" parTransId="{C8CA2F3C-5756-412C-A948-E57BF703AB72}" sibTransId="{F7ED06DF-2A83-4C6D-867D-780AFCED75FD}"/>
    <dgm:cxn modelId="{4FF61A34-32E3-402D-A77D-399DCC7B19CF}" type="presParOf" srcId="{CF9D75A5-13E9-47F0-8DCE-4D6F24154ACC}" destId="{D6AFB95A-FE5C-4ECA-9010-B716D9E25983}" srcOrd="0" destOrd="0" presId="urn:microsoft.com/office/officeart/2005/8/layout/hierarchy3"/>
    <dgm:cxn modelId="{3C70E3BF-6D78-4B56-BBCB-6CE473945414}" type="presParOf" srcId="{D6AFB95A-FE5C-4ECA-9010-B716D9E25983}" destId="{5B15DC22-9A41-4186-90B5-F7A2B9008925}" srcOrd="0" destOrd="0" presId="urn:microsoft.com/office/officeart/2005/8/layout/hierarchy3"/>
    <dgm:cxn modelId="{BF3511B8-3E28-4B29-B965-7BD70053EB00}" type="presParOf" srcId="{5B15DC22-9A41-4186-90B5-F7A2B9008925}" destId="{46975AC0-A47F-4484-863F-CF46CC80A0E9}" srcOrd="0" destOrd="0" presId="urn:microsoft.com/office/officeart/2005/8/layout/hierarchy3"/>
    <dgm:cxn modelId="{8608D281-EDBA-48C8-A47E-5EA08513B627}" type="presParOf" srcId="{5B15DC22-9A41-4186-90B5-F7A2B9008925}" destId="{1C776BB9-C637-4DB5-A715-6735A9E2130A}" srcOrd="1" destOrd="0" presId="urn:microsoft.com/office/officeart/2005/8/layout/hierarchy3"/>
    <dgm:cxn modelId="{63C439EA-2144-4947-94CE-8EDD41B4B119}" type="presParOf" srcId="{D6AFB95A-FE5C-4ECA-9010-B716D9E25983}" destId="{5F381C89-A1D7-44DE-9D54-38DF21F48A9A}" srcOrd="1" destOrd="0" presId="urn:microsoft.com/office/officeart/2005/8/layout/hierarchy3"/>
    <dgm:cxn modelId="{4248EE78-F860-4962-9E0C-A3E0180D9EB0}" type="presParOf" srcId="{5F381C89-A1D7-44DE-9D54-38DF21F48A9A}" destId="{1F318F88-C6BE-431D-A563-DD080FD50429}" srcOrd="0" destOrd="0" presId="urn:microsoft.com/office/officeart/2005/8/layout/hierarchy3"/>
    <dgm:cxn modelId="{57A74483-71AE-4DA1-BCA9-168BE5F3598A}" type="presParOf" srcId="{5F381C89-A1D7-44DE-9D54-38DF21F48A9A}" destId="{09B99D59-6517-4BD1-85B3-9D700649D5AB}" srcOrd="1" destOrd="0" presId="urn:microsoft.com/office/officeart/2005/8/layout/hierarchy3"/>
    <dgm:cxn modelId="{DC93E8AE-2BF8-4100-8D1D-FEDF8A99707F}" type="presParOf" srcId="{5F381C89-A1D7-44DE-9D54-38DF21F48A9A}" destId="{FF67807D-2917-48CB-B292-B056C0526DC3}" srcOrd="2" destOrd="0" presId="urn:microsoft.com/office/officeart/2005/8/layout/hierarchy3"/>
    <dgm:cxn modelId="{7D933B25-28C4-4C49-BA6A-F5FF0307BC5A}" type="presParOf" srcId="{5F381C89-A1D7-44DE-9D54-38DF21F48A9A}" destId="{E5DCE400-BBBD-4582-A3ED-8F6C0709B8DD}" srcOrd="3" destOrd="0" presId="urn:microsoft.com/office/officeart/2005/8/layout/hierarchy3"/>
    <dgm:cxn modelId="{1C967108-541B-45AC-BD03-8A1334CC9F03}" type="presParOf" srcId="{5F381C89-A1D7-44DE-9D54-38DF21F48A9A}" destId="{5DC25C97-7A95-407B-AD29-49F7B40F19B1}" srcOrd="4" destOrd="0" presId="urn:microsoft.com/office/officeart/2005/8/layout/hierarchy3"/>
    <dgm:cxn modelId="{B7B0073C-4E90-4634-9CF2-88AB14BE3C16}" type="presParOf" srcId="{5F381C89-A1D7-44DE-9D54-38DF21F48A9A}" destId="{E237AE35-A59F-402F-88F2-8996745C7518}" srcOrd="5"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F30A69-0B0E-49B5-B6B5-211B02616497}"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29C64B16-E94A-4E6C-8E93-C1B8197736DB}">
      <dgm:prSet custT="1"/>
      <dgm:spPr/>
      <dgm:t>
        <a:bodyPr/>
        <a:lstStyle/>
        <a:p>
          <a:r>
            <a:rPr lang="en-US" sz="2000" b="1" dirty="0">
              <a:latin typeface="Gill Sans"/>
            </a:rPr>
            <a:t>Study Type </a:t>
          </a:r>
          <a:endParaRPr lang="it-IT" sz="2000" dirty="0">
            <a:latin typeface="Gill Sans"/>
          </a:endParaRPr>
        </a:p>
      </dgm:t>
    </dgm:pt>
    <dgm:pt modelId="{F6412984-5BF4-4574-813B-2256DC91F2D7}" type="parTrans" cxnId="{273BE763-4957-42D2-ADAC-247211BF7A79}">
      <dgm:prSet/>
      <dgm:spPr/>
      <dgm:t>
        <a:bodyPr/>
        <a:lstStyle/>
        <a:p>
          <a:endParaRPr lang="en-US"/>
        </a:p>
      </dgm:t>
    </dgm:pt>
    <dgm:pt modelId="{9FF2FEA3-5ABF-4EEF-AF5D-59A4126866A1}" type="sibTrans" cxnId="{273BE763-4957-42D2-ADAC-247211BF7A79}">
      <dgm:prSet/>
      <dgm:spPr/>
      <dgm:t>
        <a:bodyPr/>
        <a:lstStyle/>
        <a:p>
          <a:endParaRPr lang="en-US"/>
        </a:p>
      </dgm:t>
    </dgm:pt>
    <dgm:pt modelId="{A1F8D056-1E2E-4551-87B3-999EDECB0C88}">
      <dgm:prSet/>
      <dgm:spPr/>
      <dgm:t>
        <a:bodyPr/>
        <a:lstStyle/>
        <a:p>
          <a:r>
            <a:rPr lang="en-US" b="1" dirty="0">
              <a:latin typeface="Gill Sans"/>
            </a:rPr>
            <a:t>Ground</a:t>
          </a:r>
          <a:endParaRPr lang="it-IT" dirty="0">
            <a:latin typeface="Gill Sans"/>
          </a:endParaRPr>
        </a:p>
      </dgm:t>
    </dgm:pt>
    <dgm:pt modelId="{C8CA2F3C-5756-412C-A948-E57BF703AB72}" type="parTrans" cxnId="{FBE52AFB-4327-489B-AD2D-C643C06074D1}">
      <dgm:prSet/>
      <dgm:spPr/>
      <dgm:t>
        <a:bodyPr/>
        <a:lstStyle/>
        <a:p>
          <a:endParaRPr lang="en-US"/>
        </a:p>
      </dgm:t>
    </dgm:pt>
    <dgm:pt modelId="{F7ED06DF-2A83-4C6D-867D-780AFCED75FD}" type="sibTrans" cxnId="{FBE52AFB-4327-489B-AD2D-C643C06074D1}">
      <dgm:prSet/>
      <dgm:spPr/>
      <dgm:t>
        <a:bodyPr/>
        <a:lstStyle/>
        <a:p>
          <a:endParaRPr lang="en-US"/>
        </a:p>
      </dgm:t>
    </dgm:pt>
    <dgm:pt modelId="{C5887B45-6F6A-499A-B3EE-93771F9BDAD6}">
      <dgm:prSet/>
      <dgm:spPr/>
      <dgm:t>
        <a:bodyPr/>
        <a:lstStyle/>
        <a:p>
          <a:r>
            <a:rPr lang="en-US" b="1" dirty="0">
              <a:latin typeface="Gill Sans"/>
            </a:rPr>
            <a:t>Spaceflight </a:t>
          </a:r>
          <a:endParaRPr lang="it-IT" dirty="0">
            <a:latin typeface="Gill Sans"/>
          </a:endParaRPr>
        </a:p>
      </dgm:t>
    </dgm:pt>
    <dgm:pt modelId="{21D8B38E-F964-4D07-A914-349BB4D97270}" type="parTrans" cxnId="{09DD7C1E-3A8D-4E02-9804-0AB797999DA2}">
      <dgm:prSet/>
      <dgm:spPr/>
      <dgm:t>
        <a:bodyPr/>
        <a:lstStyle/>
        <a:p>
          <a:endParaRPr lang="en-US"/>
        </a:p>
      </dgm:t>
    </dgm:pt>
    <dgm:pt modelId="{30505922-4684-4C96-A90A-C3CF08875756}" type="sibTrans" cxnId="{09DD7C1E-3A8D-4E02-9804-0AB797999DA2}">
      <dgm:prSet/>
      <dgm:spPr/>
      <dgm:t>
        <a:bodyPr/>
        <a:lstStyle/>
        <a:p>
          <a:endParaRPr lang="en-US"/>
        </a:p>
      </dgm:t>
    </dgm:pt>
    <dgm:pt modelId="{786A6964-2703-4F00-B35C-6B3423520F70}">
      <dgm:prSet/>
      <dgm:spPr/>
      <dgm:t>
        <a:bodyPr/>
        <a:lstStyle/>
        <a:p>
          <a:r>
            <a:rPr lang="en-US" b="1" dirty="0">
              <a:latin typeface="Gill Sans"/>
            </a:rPr>
            <a:t>Simulation</a:t>
          </a:r>
          <a:endParaRPr lang="it-IT" dirty="0">
            <a:latin typeface="Gill Sans"/>
          </a:endParaRPr>
        </a:p>
      </dgm:t>
    </dgm:pt>
    <dgm:pt modelId="{EAC5C1FB-55A1-4062-AB8B-520957C81A9F}" type="parTrans" cxnId="{6C8CE74A-927D-4CE2-99BF-E5C1D531C659}">
      <dgm:prSet/>
      <dgm:spPr/>
      <dgm:t>
        <a:bodyPr/>
        <a:lstStyle/>
        <a:p>
          <a:endParaRPr lang="en-US"/>
        </a:p>
      </dgm:t>
    </dgm:pt>
    <dgm:pt modelId="{8FA75D31-D6B9-4946-BBDD-330094BE312D}" type="sibTrans" cxnId="{6C8CE74A-927D-4CE2-99BF-E5C1D531C659}">
      <dgm:prSet/>
      <dgm:spPr/>
      <dgm:t>
        <a:bodyPr/>
        <a:lstStyle/>
        <a:p>
          <a:endParaRPr lang="en-US"/>
        </a:p>
      </dgm:t>
    </dgm:pt>
    <dgm:pt modelId="{CF9D75A5-13E9-47F0-8DCE-4D6F24154ACC}" type="pres">
      <dgm:prSet presAssocID="{C6F30A69-0B0E-49B5-B6B5-211B02616497}" presName="diagram" presStyleCnt="0">
        <dgm:presLayoutVars>
          <dgm:chPref val="1"/>
          <dgm:dir/>
          <dgm:animOne val="branch"/>
          <dgm:animLvl val="lvl"/>
          <dgm:resizeHandles/>
        </dgm:presLayoutVars>
      </dgm:prSet>
      <dgm:spPr/>
    </dgm:pt>
    <dgm:pt modelId="{D6AFB95A-FE5C-4ECA-9010-B716D9E25983}" type="pres">
      <dgm:prSet presAssocID="{29C64B16-E94A-4E6C-8E93-C1B8197736DB}" presName="root" presStyleCnt="0"/>
      <dgm:spPr/>
    </dgm:pt>
    <dgm:pt modelId="{5B15DC22-9A41-4186-90B5-F7A2B9008925}" type="pres">
      <dgm:prSet presAssocID="{29C64B16-E94A-4E6C-8E93-C1B8197736DB}" presName="rootComposite" presStyleCnt="0"/>
      <dgm:spPr/>
    </dgm:pt>
    <dgm:pt modelId="{46975AC0-A47F-4484-863F-CF46CC80A0E9}" type="pres">
      <dgm:prSet presAssocID="{29C64B16-E94A-4E6C-8E93-C1B8197736DB}" presName="rootText" presStyleLbl="node1" presStyleIdx="0" presStyleCnt="1"/>
      <dgm:spPr/>
    </dgm:pt>
    <dgm:pt modelId="{1C776BB9-C637-4DB5-A715-6735A9E2130A}" type="pres">
      <dgm:prSet presAssocID="{29C64B16-E94A-4E6C-8E93-C1B8197736DB}" presName="rootConnector" presStyleLbl="node1" presStyleIdx="0" presStyleCnt="1"/>
      <dgm:spPr/>
    </dgm:pt>
    <dgm:pt modelId="{5F381C89-A1D7-44DE-9D54-38DF21F48A9A}" type="pres">
      <dgm:prSet presAssocID="{29C64B16-E94A-4E6C-8E93-C1B8197736DB}" presName="childShape" presStyleCnt="0"/>
      <dgm:spPr/>
    </dgm:pt>
    <dgm:pt modelId="{1F318F88-C6BE-431D-A563-DD080FD50429}" type="pres">
      <dgm:prSet presAssocID="{C8CA2F3C-5756-412C-A948-E57BF703AB72}" presName="Name13" presStyleLbl="parChTrans1D2" presStyleIdx="0" presStyleCnt="3"/>
      <dgm:spPr/>
    </dgm:pt>
    <dgm:pt modelId="{09B99D59-6517-4BD1-85B3-9D700649D5AB}" type="pres">
      <dgm:prSet presAssocID="{A1F8D056-1E2E-4551-87B3-999EDECB0C88}" presName="childText" presStyleLbl="bgAcc1" presStyleIdx="0" presStyleCnt="3">
        <dgm:presLayoutVars>
          <dgm:bulletEnabled val="1"/>
        </dgm:presLayoutVars>
      </dgm:prSet>
      <dgm:spPr/>
    </dgm:pt>
    <dgm:pt modelId="{FF67807D-2917-48CB-B292-B056C0526DC3}" type="pres">
      <dgm:prSet presAssocID="{EAC5C1FB-55A1-4062-AB8B-520957C81A9F}" presName="Name13" presStyleLbl="parChTrans1D2" presStyleIdx="1" presStyleCnt="3"/>
      <dgm:spPr/>
    </dgm:pt>
    <dgm:pt modelId="{E5DCE400-BBBD-4582-A3ED-8F6C0709B8DD}" type="pres">
      <dgm:prSet presAssocID="{786A6964-2703-4F00-B35C-6B3423520F70}" presName="childText" presStyleLbl="bgAcc1" presStyleIdx="1" presStyleCnt="3">
        <dgm:presLayoutVars>
          <dgm:bulletEnabled val="1"/>
        </dgm:presLayoutVars>
      </dgm:prSet>
      <dgm:spPr/>
    </dgm:pt>
    <dgm:pt modelId="{5DC25C97-7A95-407B-AD29-49F7B40F19B1}" type="pres">
      <dgm:prSet presAssocID="{21D8B38E-F964-4D07-A914-349BB4D97270}" presName="Name13" presStyleLbl="parChTrans1D2" presStyleIdx="2" presStyleCnt="3"/>
      <dgm:spPr/>
    </dgm:pt>
    <dgm:pt modelId="{E237AE35-A59F-402F-88F2-8996745C7518}" type="pres">
      <dgm:prSet presAssocID="{C5887B45-6F6A-499A-B3EE-93771F9BDAD6}" presName="childText" presStyleLbl="bgAcc1" presStyleIdx="2" presStyleCnt="3">
        <dgm:presLayoutVars>
          <dgm:bulletEnabled val="1"/>
        </dgm:presLayoutVars>
      </dgm:prSet>
      <dgm:spPr/>
    </dgm:pt>
  </dgm:ptLst>
  <dgm:cxnLst>
    <dgm:cxn modelId="{B9B9680F-CBD7-424C-8560-4C51AAAE2D5B}" type="presOf" srcId="{786A6964-2703-4F00-B35C-6B3423520F70}" destId="{E5DCE400-BBBD-4582-A3ED-8F6C0709B8DD}" srcOrd="0" destOrd="0" presId="urn:microsoft.com/office/officeart/2005/8/layout/hierarchy3"/>
    <dgm:cxn modelId="{09DD7C1E-3A8D-4E02-9804-0AB797999DA2}" srcId="{29C64B16-E94A-4E6C-8E93-C1B8197736DB}" destId="{C5887B45-6F6A-499A-B3EE-93771F9BDAD6}" srcOrd="2" destOrd="0" parTransId="{21D8B38E-F964-4D07-A914-349BB4D97270}" sibTransId="{30505922-4684-4C96-A90A-C3CF08875756}"/>
    <dgm:cxn modelId="{273BE763-4957-42D2-ADAC-247211BF7A79}" srcId="{C6F30A69-0B0E-49B5-B6B5-211B02616497}" destId="{29C64B16-E94A-4E6C-8E93-C1B8197736DB}" srcOrd="0" destOrd="0" parTransId="{F6412984-5BF4-4574-813B-2256DC91F2D7}" sibTransId="{9FF2FEA3-5ABF-4EEF-AF5D-59A4126866A1}"/>
    <dgm:cxn modelId="{F7C10544-5282-4EDD-9F90-32ED1B29329B}" type="presOf" srcId="{C8CA2F3C-5756-412C-A948-E57BF703AB72}" destId="{1F318F88-C6BE-431D-A563-DD080FD50429}" srcOrd="0" destOrd="0" presId="urn:microsoft.com/office/officeart/2005/8/layout/hierarchy3"/>
    <dgm:cxn modelId="{5B7B7246-FDEF-4BCB-8165-D4B97DDBDF83}" type="presOf" srcId="{EAC5C1FB-55A1-4062-AB8B-520957C81A9F}" destId="{FF67807D-2917-48CB-B292-B056C0526DC3}" srcOrd="0" destOrd="0" presId="urn:microsoft.com/office/officeart/2005/8/layout/hierarchy3"/>
    <dgm:cxn modelId="{6C8CE74A-927D-4CE2-99BF-E5C1D531C659}" srcId="{29C64B16-E94A-4E6C-8E93-C1B8197736DB}" destId="{786A6964-2703-4F00-B35C-6B3423520F70}" srcOrd="1" destOrd="0" parTransId="{EAC5C1FB-55A1-4062-AB8B-520957C81A9F}" sibTransId="{8FA75D31-D6B9-4946-BBDD-330094BE312D}"/>
    <dgm:cxn modelId="{B667608B-3734-4A08-93C3-DACCB0D7B31F}" type="presOf" srcId="{C6F30A69-0B0E-49B5-B6B5-211B02616497}" destId="{CF9D75A5-13E9-47F0-8DCE-4D6F24154ACC}" srcOrd="0" destOrd="0" presId="urn:microsoft.com/office/officeart/2005/8/layout/hierarchy3"/>
    <dgm:cxn modelId="{64E0349C-DCBE-4E54-A047-75DC55EC5280}" type="presOf" srcId="{C5887B45-6F6A-499A-B3EE-93771F9BDAD6}" destId="{E237AE35-A59F-402F-88F2-8996745C7518}" srcOrd="0" destOrd="0" presId="urn:microsoft.com/office/officeart/2005/8/layout/hierarchy3"/>
    <dgm:cxn modelId="{CA8E79B6-9010-4ED0-8EBA-041F8243CA59}" type="presOf" srcId="{21D8B38E-F964-4D07-A914-349BB4D97270}" destId="{5DC25C97-7A95-407B-AD29-49F7B40F19B1}" srcOrd="0" destOrd="0" presId="urn:microsoft.com/office/officeart/2005/8/layout/hierarchy3"/>
    <dgm:cxn modelId="{163AF4CC-126B-40B6-BB50-AB5ED29C155A}" type="presOf" srcId="{29C64B16-E94A-4E6C-8E93-C1B8197736DB}" destId="{1C776BB9-C637-4DB5-A715-6735A9E2130A}" srcOrd="1" destOrd="0" presId="urn:microsoft.com/office/officeart/2005/8/layout/hierarchy3"/>
    <dgm:cxn modelId="{2A6A5FDF-3527-4A6E-8531-E95D5FB4346C}" type="presOf" srcId="{A1F8D056-1E2E-4551-87B3-999EDECB0C88}" destId="{09B99D59-6517-4BD1-85B3-9D700649D5AB}" srcOrd="0" destOrd="0" presId="urn:microsoft.com/office/officeart/2005/8/layout/hierarchy3"/>
    <dgm:cxn modelId="{14CD5BF9-4EA4-48FB-A202-DFAD7D946D31}" type="presOf" srcId="{29C64B16-E94A-4E6C-8E93-C1B8197736DB}" destId="{46975AC0-A47F-4484-863F-CF46CC80A0E9}" srcOrd="0" destOrd="0" presId="urn:microsoft.com/office/officeart/2005/8/layout/hierarchy3"/>
    <dgm:cxn modelId="{FBE52AFB-4327-489B-AD2D-C643C06074D1}" srcId="{29C64B16-E94A-4E6C-8E93-C1B8197736DB}" destId="{A1F8D056-1E2E-4551-87B3-999EDECB0C88}" srcOrd="0" destOrd="0" parTransId="{C8CA2F3C-5756-412C-A948-E57BF703AB72}" sibTransId="{F7ED06DF-2A83-4C6D-867D-780AFCED75FD}"/>
    <dgm:cxn modelId="{4FF61A34-32E3-402D-A77D-399DCC7B19CF}" type="presParOf" srcId="{CF9D75A5-13E9-47F0-8DCE-4D6F24154ACC}" destId="{D6AFB95A-FE5C-4ECA-9010-B716D9E25983}" srcOrd="0" destOrd="0" presId="urn:microsoft.com/office/officeart/2005/8/layout/hierarchy3"/>
    <dgm:cxn modelId="{3C70E3BF-6D78-4B56-BBCB-6CE473945414}" type="presParOf" srcId="{D6AFB95A-FE5C-4ECA-9010-B716D9E25983}" destId="{5B15DC22-9A41-4186-90B5-F7A2B9008925}" srcOrd="0" destOrd="0" presId="urn:microsoft.com/office/officeart/2005/8/layout/hierarchy3"/>
    <dgm:cxn modelId="{BF3511B8-3E28-4B29-B965-7BD70053EB00}" type="presParOf" srcId="{5B15DC22-9A41-4186-90B5-F7A2B9008925}" destId="{46975AC0-A47F-4484-863F-CF46CC80A0E9}" srcOrd="0" destOrd="0" presId="urn:microsoft.com/office/officeart/2005/8/layout/hierarchy3"/>
    <dgm:cxn modelId="{8608D281-EDBA-48C8-A47E-5EA08513B627}" type="presParOf" srcId="{5B15DC22-9A41-4186-90B5-F7A2B9008925}" destId="{1C776BB9-C637-4DB5-A715-6735A9E2130A}" srcOrd="1" destOrd="0" presId="urn:microsoft.com/office/officeart/2005/8/layout/hierarchy3"/>
    <dgm:cxn modelId="{63C439EA-2144-4947-94CE-8EDD41B4B119}" type="presParOf" srcId="{D6AFB95A-FE5C-4ECA-9010-B716D9E25983}" destId="{5F381C89-A1D7-44DE-9D54-38DF21F48A9A}" srcOrd="1" destOrd="0" presId="urn:microsoft.com/office/officeart/2005/8/layout/hierarchy3"/>
    <dgm:cxn modelId="{4248EE78-F860-4962-9E0C-A3E0180D9EB0}" type="presParOf" srcId="{5F381C89-A1D7-44DE-9D54-38DF21F48A9A}" destId="{1F318F88-C6BE-431D-A563-DD080FD50429}" srcOrd="0" destOrd="0" presId="urn:microsoft.com/office/officeart/2005/8/layout/hierarchy3"/>
    <dgm:cxn modelId="{57A74483-71AE-4DA1-BCA9-168BE5F3598A}" type="presParOf" srcId="{5F381C89-A1D7-44DE-9D54-38DF21F48A9A}" destId="{09B99D59-6517-4BD1-85B3-9D700649D5AB}" srcOrd="1" destOrd="0" presId="urn:microsoft.com/office/officeart/2005/8/layout/hierarchy3"/>
    <dgm:cxn modelId="{DC93E8AE-2BF8-4100-8D1D-FEDF8A99707F}" type="presParOf" srcId="{5F381C89-A1D7-44DE-9D54-38DF21F48A9A}" destId="{FF67807D-2917-48CB-B292-B056C0526DC3}" srcOrd="2" destOrd="0" presId="urn:microsoft.com/office/officeart/2005/8/layout/hierarchy3"/>
    <dgm:cxn modelId="{7D933B25-28C4-4C49-BA6A-F5FF0307BC5A}" type="presParOf" srcId="{5F381C89-A1D7-44DE-9D54-38DF21F48A9A}" destId="{E5DCE400-BBBD-4582-A3ED-8F6C0709B8DD}" srcOrd="3" destOrd="0" presId="urn:microsoft.com/office/officeart/2005/8/layout/hierarchy3"/>
    <dgm:cxn modelId="{1C967108-541B-45AC-BD03-8A1334CC9F03}" type="presParOf" srcId="{5F381C89-A1D7-44DE-9D54-38DF21F48A9A}" destId="{5DC25C97-7A95-407B-AD29-49F7B40F19B1}" srcOrd="4" destOrd="0" presId="urn:microsoft.com/office/officeart/2005/8/layout/hierarchy3"/>
    <dgm:cxn modelId="{B7B0073C-4E90-4634-9CF2-88AB14BE3C16}" type="presParOf" srcId="{5F381C89-A1D7-44DE-9D54-38DF21F48A9A}" destId="{E237AE35-A59F-402F-88F2-8996745C7518}" srcOrd="5" destOrd="0" presId="urn:microsoft.com/office/officeart/2005/8/layout/hierarchy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16CC1EC-C283-4B7F-ABEC-ABC8A46143F5}"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it-IT"/>
        </a:p>
      </dgm:t>
    </dgm:pt>
    <dgm:pt modelId="{62127D21-0A99-48C0-A751-2AFEC704AFF5}">
      <dgm:prSet phldrT="[Testo]" custT="1"/>
      <dgm:spPr>
        <a:xfrm>
          <a:off x="4939" y="1748635"/>
          <a:ext cx="2350496" cy="872034"/>
        </a:xfrm>
        <a:prstGeom prst="rect">
          <a:avLst/>
        </a:prstGeom>
        <a:noFill/>
        <a:ln>
          <a:noFill/>
        </a:ln>
        <a:effectLst/>
      </dgm:spPr>
      <dgm:t>
        <a:bodyPr/>
        <a:lstStyle/>
        <a:p>
          <a:pPr>
            <a:buClrTx/>
            <a:buSzTx/>
            <a:buFontTx/>
            <a:buNone/>
          </a:pPr>
          <a:r>
            <a:rPr lang="en-US" sz="1600" b="1" dirty="0">
              <a:solidFill>
                <a:schemeClr val="tx1"/>
              </a:solidFill>
              <a:effectLst/>
              <a:latin typeface="Arial" panose="020B0604020202020204" pitchFamily="34" charset="0"/>
              <a:cs typeface="Arial" panose="020B0604020202020204" pitchFamily="34" charset="0"/>
            </a:rPr>
            <a:t>Computer Simulation of interactions of IR with biological matter</a:t>
          </a:r>
          <a:r>
            <a:rPr lang="en-US" sz="1600" dirty="0">
              <a:solidFill>
                <a:schemeClr val="tx1"/>
              </a:solidFill>
              <a:effectLst/>
              <a:latin typeface="Arial" panose="020B0604020202020204" pitchFamily="34" charset="0"/>
              <a:cs typeface="Arial" panose="020B0604020202020204" pitchFamily="34" charset="0"/>
            </a:rPr>
            <a:t> </a:t>
          </a:r>
          <a:r>
            <a:rPr kumimoji="0" lang="it-IT" sz="1600" b="0" i="0" u="none" strike="noStrike" cap="none" spc="0" normalizeH="0" baseline="0" noProof="0" dirty="0">
              <a:ln>
                <a:noFill/>
              </a:ln>
              <a:solidFill>
                <a:prstClr val="white"/>
              </a:solidFill>
              <a:effectLst/>
              <a:uLnTx/>
              <a:uFillTx/>
              <a:latin typeface="Goudy Old Style"/>
              <a:ea typeface="+mn-ea"/>
              <a:cs typeface="Arial" pitchFamily="34" charset="0"/>
            </a:rPr>
            <a:t>»</a:t>
          </a:r>
          <a:endParaRPr lang="it-IT" sz="1600" dirty="0">
            <a:solidFill>
              <a:sysClr val="window" lastClr="FFFFFF">
                <a:hueOff val="0"/>
                <a:satOff val="0"/>
                <a:lumOff val="0"/>
                <a:alphaOff val="0"/>
              </a:sysClr>
            </a:solidFill>
            <a:latin typeface="Goudy Old Style"/>
            <a:ea typeface="+mn-ea"/>
            <a:cs typeface="+mn-cs"/>
          </a:endParaRPr>
        </a:p>
      </dgm:t>
    </dgm:pt>
    <dgm:pt modelId="{F461DBC2-444B-4F7B-B5FA-F1BEC655FA16}" type="parTrans" cxnId="{C14BC9A2-7A1B-4753-A38B-67F7546EF0BC}">
      <dgm:prSet/>
      <dgm:spPr/>
      <dgm:t>
        <a:bodyPr/>
        <a:lstStyle/>
        <a:p>
          <a:endParaRPr lang="it-IT"/>
        </a:p>
      </dgm:t>
    </dgm:pt>
    <dgm:pt modelId="{9A2FD9E9-AE4E-496C-B260-2ECA49529250}" type="sibTrans" cxnId="{C14BC9A2-7A1B-4753-A38B-67F7546EF0BC}">
      <dgm:prSet/>
      <dgm:spPr/>
      <dgm:t>
        <a:bodyPr/>
        <a:lstStyle/>
        <a:p>
          <a:endParaRPr lang="it-IT"/>
        </a:p>
      </dgm:t>
    </dgm:pt>
    <dgm:pt modelId="{6FF2194E-3AED-4AFD-8740-8F4EE5E35E94}">
      <dgm:prSet phldrT="[Testo]" custT="1"/>
      <dgm:spPr>
        <a:xfrm>
          <a:off x="2590584" y="1748635"/>
          <a:ext cx="2350496" cy="872034"/>
        </a:xfrm>
        <a:prstGeom prst="rect">
          <a:avLst/>
        </a:prstGeom>
        <a:noFill/>
        <a:ln>
          <a:noFill/>
        </a:ln>
        <a:effectLst/>
      </dgm:spPr>
      <dgm:t>
        <a:bodyPr/>
        <a:lstStyle/>
        <a:p>
          <a:pPr>
            <a:buClrTx/>
            <a:buSzTx/>
            <a:buFontTx/>
            <a:buNone/>
          </a:pPr>
          <a:r>
            <a:rPr lang="en-US" sz="1600" b="1" dirty="0">
              <a:solidFill>
                <a:schemeClr val="tx1"/>
              </a:solidFill>
              <a:effectLst/>
              <a:latin typeface="Arial" panose="020B0604020202020204" pitchFamily="34" charset="0"/>
              <a:cs typeface="Arial" panose="020B0604020202020204" pitchFamily="34" charset="0"/>
            </a:rPr>
            <a:t>Synergy with the Clinical Field</a:t>
          </a:r>
          <a:endParaRPr lang="it-IT" sz="1600" dirty="0">
            <a:solidFill>
              <a:sysClr val="window" lastClr="FFFFFF">
                <a:hueOff val="0"/>
                <a:satOff val="0"/>
                <a:lumOff val="0"/>
                <a:alphaOff val="0"/>
              </a:sysClr>
            </a:solidFill>
            <a:latin typeface="Goudy Old Style"/>
            <a:ea typeface="+mn-ea"/>
            <a:cs typeface="+mn-cs"/>
          </a:endParaRPr>
        </a:p>
      </dgm:t>
    </dgm:pt>
    <dgm:pt modelId="{A9F84A06-30B4-4D4E-8D62-83F468037C60}" type="parTrans" cxnId="{89B409A2-C4F0-4454-A4FE-1FCD7F84033E}">
      <dgm:prSet/>
      <dgm:spPr/>
      <dgm:t>
        <a:bodyPr/>
        <a:lstStyle/>
        <a:p>
          <a:endParaRPr lang="it-IT"/>
        </a:p>
      </dgm:t>
    </dgm:pt>
    <dgm:pt modelId="{2BEF77F8-62D5-4EA4-82D3-4D885634B946}" type="sibTrans" cxnId="{89B409A2-C4F0-4454-A4FE-1FCD7F84033E}">
      <dgm:prSet/>
      <dgm:spPr/>
      <dgm:t>
        <a:bodyPr/>
        <a:lstStyle/>
        <a:p>
          <a:endParaRPr lang="it-IT"/>
        </a:p>
      </dgm:t>
    </dgm:pt>
    <dgm:pt modelId="{C8520F90-C289-4C79-918B-7A99A3514B63}">
      <dgm:prSet phldrT="[Testo]" custT="1"/>
      <dgm:spPr>
        <a:xfrm>
          <a:off x="5176229" y="1748635"/>
          <a:ext cx="2350496" cy="872034"/>
        </a:xfrm>
        <a:prstGeom prst="rect">
          <a:avLst/>
        </a:prstGeom>
        <a:noFill/>
        <a:ln>
          <a:noFill/>
        </a:ln>
        <a:effectLst/>
      </dgm:spPr>
      <dgm:t>
        <a:bodyPr/>
        <a:lstStyle/>
        <a:p>
          <a:pPr>
            <a:buClrTx/>
            <a:buSzTx/>
            <a:buFontTx/>
            <a:buNone/>
          </a:pPr>
          <a:r>
            <a:rPr lang="en-US" sz="1600" b="1" dirty="0">
              <a:solidFill>
                <a:schemeClr val="tx1"/>
              </a:solidFill>
              <a:effectLst/>
              <a:latin typeface="Arial" panose="020B0604020202020204" pitchFamily="34" charset="0"/>
              <a:cs typeface="Arial" panose="020B0604020202020204" pitchFamily="34" charset="0"/>
            </a:rPr>
            <a:t>Mathematical Modelling </a:t>
          </a:r>
          <a:endParaRPr lang="it-IT" sz="1600" dirty="0">
            <a:solidFill>
              <a:sysClr val="window" lastClr="FFFFFF">
                <a:hueOff val="0"/>
                <a:satOff val="0"/>
                <a:lumOff val="0"/>
                <a:alphaOff val="0"/>
              </a:sysClr>
            </a:solidFill>
            <a:latin typeface="Goudy Old Style"/>
            <a:ea typeface="+mn-ea"/>
            <a:cs typeface="+mn-cs"/>
          </a:endParaRPr>
        </a:p>
      </dgm:t>
    </dgm:pt>
    <dgm:pt modelId="{B71E7E9B-6C17-4607-A2EB-3DE43D31DC30}" type="parTrans" cxnId="{0615FB6E-08D6-4339-A626-2A7F7281D5DE}">
      <dgm:prSet/>
      <dgm:spPr/>
      <dgm:t>
        <a:bodyPr/>
        <a:lstStyle/>
        <a:p>
          <a:endParaRPr lang="it-IT"/>
        </a:p>
      </dgm:t>
    </dgm:pt>
    <dgm:pt modelId="{E7DDC75E-F0BE-48B3-912B-C8825FA3B6A0}" type="sibTrans" cxnId="{0615FB6E-08D6-4339-A626-2A7F7281D5DE}">
      <dgm:prSet/>
      <dgm:spPr/>
      <dgm:t>
        <a:bodyPr/>
        <a:lstStyle/>
        <a:p>
          <a:endParaRPr lang="it-IT"/>
        </a:p>
      </dgm:t>
    </dgm:pt>
    <dgm:pt modelId="{02D2229A-B330-496F-86BA-2223BB656F49}">
      <dgm:prSet phldrT="[Testo]" custT="1"/>
      <dgm:spPr>
        <a:xfrm>
          <a:off x="7761874" y="1748635"/>
          <a:ext cx="2350496" cy="872034"/>
        </a:xfrm>
        <a:prstGeom prst="rect">
          <a:avLst/>
        </a:prstGeom>
        <a:noFill/>
        <a:ln>
          <a:noFill/>
        </a:ln>
        <a:effectLst/>
      </dgm:spPr>
      <dgm:t>
        <a:bodyPr/>
        <a:lstStyle/>
        <a:p>
          <a:pPr>
            <a:buNone/>
          </a:pPr>
          <a:r>
            <a:rPr lang="en-US" sz="1600" b="1" dirty="0">
              <a:solidFill>
                <a:schemeClr val="tx1"/>
              </a:solidFill>
              <a:effectLst/>
              <a:latin typeface="Arial" panose="020B0604020202020204" pitchFamily="34" charset="0"/>
              <a:cs typeface="Arial" panose="020B0604020202020204" pitchFamily="34" charset="0"/>
            </a:rPr>
            <a:t>Quantitative Meta Analysis </a:t>
          </a:r>
          <a:endParaRPr lang="it-IT" sz="1600" dirty="0">
            <a:solidFill>
              <a:sysClr val="window" lastClr="FFFFFF">
                <a:hueOff val="0"/>
                <a:satOff val="0"/>
                <a:lumOff val="0"/>
                <a:alphaOff val="0"/>
              </a:sysClr>
            </a:solidFill>
            <a:latin typeface="Goudy Old Style"/>
            <a:ea typeface="+mn-ea"/>
            <a:cs typeface="+mn-cs"/>
          </a:endParaRPr>
        </a:p>
      </dgm:t>
    </dgm:pt>
    <dgm:pt modelId="{A4933558-E67B-46B8-9300-E9E7BE4E7016}" type="parTrans" cxnId="{78FF7578-351E-4F21-991D-4FA7333241B4}">
      <dgm:prSet/>
      <dgm:spPr/>
      <dgm:t>
        <a:bodyPr/>
        <a:lstStyle/>
        <a:p>
          <a:endParaRPr lang="it-IT"/>
        </a:p>
      </dgm:t>
    </dgm:pt>
    <dgm:pt modelId="{A6A354E5-10A4-443B-BD81-378E3EC8B08A}" type="sibTrans" cxnId="{78FF7578-351E-4F21-991D-4FA7333241B4}">
      <dgm:prSet/>
      <dgm:spPr/>
      <dgm:t>
        <a:bodyPr/>
        <a:lstStyle/>
        <a:p>
          <a:endParaRPr lang="it-IT"/>
        </a:p>
      </dgm:t>
    </dgm:pt>
    <dgm:pt modelId="{D6817CD3-9B1C-4744-85D5-64337D584690}" type="pres">
      <dgm:prSet presAssocID="{D16CC1EC-C283-4B7F-ABEC-ABC8A46143F5}" presName="Name0" presStyleCnt="0">
        <dgm:presLayoutVars>
          <dgm:dir/>
          <dgm:resizeHandles val="exact"/>
        </dgm:presLayoutVars>
      </dgm:prSet>
      <dgm:spPr/>
    </dgm:pt>
    <dgm:pt modelId="{49BF9563-0BBA-476D-A55D-A80FA2A7F5CC}" type="pres">
      <dgm:prSet presAssocID="{62127D21-0A99-48C0-A751-2AFEC704AFF5}" presName="compNode" presStyleCnt="0"/>
      <dgm:spPr/>
    </dgm:pt>
    <dgm:pt modelId="{5A014984-CB6C-40ED-8AFF-263A6C22A1B4}" type="pres">
      <dgm:prSet presAssocID="{62127D21-0A99-48C0-A751-2AFEC704AFF5}" presName="pictRect" presStyleLbl="node1" presStyleIdx="0" presStyleCnt="4"/>
      <dgm:spPr>
        <a:xfrm>
          <a:off x="4939" y="129143"/>
          <a:ext cx="2350496" cy="1619492"/>
        </a:xfrm>
        <a:prstGeom prst="roundRect">
          <a:avLst/>
        </a:prstGeom>
        <a:blipFill rotWithShape="1">
          <a:blip xmlns:r="http://schemas.openxmlformats.org/officeDocument/2006/relationships" r:embed="rId1"/>
          <a:srcRect/>
          <a:stretch>
            <a:fillRect t="-23000" b="-23000"/>
          </a:stretch>
        </a:blipFill>
        <a:ln w="15875" cap="rnd" cmpd="sng" algn="ctr">
          <a:solidFill>
            <a:sysClr val="window" lastClr="FFFFFF">
              <a:hueOff val="0"/>
              <a:satOff val="0"/>
              <a:lumOff val="0"/>
              <a:alphaOff val="0"/>
            </a:sysClr>
          </a:solidFill>
          <a:prstDash val="solid"/>
        </a:ln>
        <a:effectLst/>
      </dgm:spPr>
    </dgm:pt>
    <dgm:pt modelId="{9DDAB170-7614-4CFE-9D68-806E6BB9DFD5}" type="pres">
      <dgm:prSet presAssocID="{62127D21-0A99-48C0-A751-2AFEC704AFF5}" presName="textRect" presStyleLbl="revTx" presStyleIdx="0" presStyleCnt="4">
        <dgm:presLayoutVars>
          <dgm:bulletEnabled val="1"/>
        </dgm:presLayoutVars>
      </dgm:prSet>
      <dgm:spPr/>
    </dgm:pt>
    <dgm:pt modelId="{BF753BD7-6AF9-457F-A9C8-5E203F801463}" type="pres">
      <dgm:prSet presAssocID="{9A2FD9E9-AE4E-496C-B260-2ECA49529250}" presName="sibTrans" presStyleLbl="sibTrans2D1" presStyleIdx="0" presStyleCnt="0"/>
      <dgm:spPr/>
    </dgm:pt>
    <dgm:pt modelId="{6AB9BB8B-1175-495C-B719-8DD2FBC51B32}" type="pres">
      <dgm:prSet presAssocID="{6FF2194E-3AED-4AFD-8740-8F4EE5E35E94}" presName="compNode" presStyleCnt="0"/>
      <dgm:spPr/>
    </dgm:pt>
    <dgm:pt modelId="{7CAE9EE4-42CD-42B5-9471-6E8785E456C5}" type="pres">
      <dgm:prSet presAssocID="{6FF2194E-3AED-4AFD-8740-8F4EE5E35E94}" presName="pictRect" presStyleLbl="node1" presStyleIdx="1" presStyleCnt="4"/>
      <dgm:spPr>
        <a:xfrm>
          <a:off x="2590584" y="129143"/>
          <a:ext cx="2350496" cy="1619492"/>
        </a:xfrm>
        <a:prstGeom prst="roundRect">
          <a:avLst/>
        </a:prstGeom>
        <a:blipFill rotWithShape="1">
          <a:blip xmlns:r="http://schemas.openxmlformats.org/officeDocument/2006/relationships" r:embed="rId2"/>
          <a:srcRect/>
          <a:stretch>
            <a:fillRect t="-12000" b="-12000"/>
          </a:stretch>
        </a:blipFill>
        <a:ln w="15875" cap="rnd" cmpd="sng" algn="ctr">
          <a:solidFill>
            <a:sysClr val="window" lastClr="FFFFFF">
              <a:hueOff val="0"/>
              <a:satOff val="0"/>
              <a:lumOff val="0"/>
              <a:alphaOff val="0"/>
            </a:sysClr>
          </a:solidFill>
          <a:prstDash val="solid"/>
        </a:ln>
        <a:effectLst/>
      </dgm:spPr>
    </dgm:pt>
    <dgm:pt modelId="{72FEFA32-3626-4343-9DC4-01316E92B84A}" type="pres">
      <dgm:prSet presAssocID="{6FF2194E-3AED-4AFD-8740-8F4EE5E35E94}" presName="textRect" presStyleLbl="revTx" presStyleIdx="1" presStyleCnt="4">
        <dgm:presLayoutVars>
          <dgm:bulletEnabled val="1"/>
        </dgm:presLayoutVars>
      </dgm:prSet>
      <dgm:spPr/>
    </dgm:pt>
    <dgm:pt modelId="{97BA735F-E8C3-44FF-AF1D-1BF1A2B2DBD0}" type="pres">
      <dgm:prSet presAssocID="{2BEF77F8-62D5-4EA4-82D3-4D885634B946}" presName="sibTrans" presStyleLbl="sibTrans2D1" presStyleIdx="0" presStyleCnt="0"/>
      <dgm:spPr/>
    </dgm:pt>
    <dgm:pt modelId="{0535F53D-9938-4B82-BF93-D60A810AE3E9}" type="pres">
      <dgm:prSet presAssocID="{C8520F90-C289-4C79-918B-7A99A3514B63}" presName="compNode" presStyleCnt="0"/>
      <dgm:spPr/>
    </dgm:pt>
    <dgm:pt modelId="{104D3FCF-0C3D-4BA5-A012-07D7556B8393}" type="pres">
      <dgm:prSet presAssocID="{C8520F90-C289-4C79-918B-7A99A3514B63}" presName="pictRect" presStyleLbl="node1" presStyleIdx="2" presStyleCnt="4"/>
      <dgm:spPr>
        <a:xfrm>
          <a:off x="5176229" y="129143"/>
          <a:ext cx="2350496" cy="1619492"/>
        </a:xfrm>
        <a:prstGeom prst="roundRect">
          <a:avLst/>
        </a:prstGeom>
        <a:blipFill rotWithShape="1">
          <a:blip xmlns:r="http://schemas.openxmlformats.org/officeDocument/2006/relationships" r:embed="rId3"/>
          <a:srcRect/>
          <a:stretch>
            <a:fillRect l="-12000" r="-12000"/>
          </a:stretch>
        </a:blipFill>
        <a:ln w="15875" cap="rnd" cmpd="sng" algn="ctr">
          <a:solidFill>
            <a:sysClr val="window" lastClr="FFFFFF">
              <a:hueOff val="0"/>
              <a:satOff val="0"/>
              <a:lumOff val="0"/>
              <a:alphaOff val="0"/>
            </a:sysClr>
          </a:solidFill>
          <a:prstDash val="solid"/>
        </a:ln>
        <a:effectLst/>
      </dgm:spPr>
    </dgm:pt>
    <dgm:pt modelId="{94ADAD08-A63E-47D7-96C9-0458C7159DA8}" type="pres">
      <dgm:prSet presAssocID="{C8520F90-C289-4C79-918B-7A99A3514B63}" presName="textRect" presStyleLbl="revTx" presStyleIdx="2" presStyleCnt="4">
        <dgm:presLayoutVars>
          <dgm:bulletEnabled val="1"/>
        </dgm:presLayoutVars>
      </dgm:prSet>
      <dgm:spPr/>
    </dgm:pt>
    <dgm:pt modelId="{3F722054-9B8D-4954-876C-9FBA4C0FB90E}" type="pres">
      <dgm:prSet presAssocID="{E7DDC75E-F0BE-48B3-912B-C8825FA3B6A0}" presName="sibTrans" presStyleLbl="sibTrans2D1" presStyleIdx="0" presStyleCnt="0"/>
      <dgm:spPr/>
    </dgm:pt>
    <dgm:pt modelId="{0900922E-621A-4BFD-A0F5-16DF978BF5DE}" type="pres">
      <dgm:prSet presAssocID="{02D2229A-B330-496F-86BA-2223BB656F49}" presName="compNode" presStyleCnt="0"/>
      <dgm:spPr/>
    </dgm:pt>
    <dgm:pt modelId="{684A0B81-F29C-4206-8885-D9B8DCE3FBBA}" type="pres">
      <dgm:prSet presAssocID="{02D2229A-B330-496F-86BA-2223BB656F49}" presName="pictRect" presStyleLbl="node1" presStyleIdx="3" presStyleCnt="4"/>
      <dgm:spPr>
        <a:xfrm>
          <a:off x="7761874" y="129143"/>
          <a:ext cx="2350496" cy="1619492"/>
        </a:xfrm>
        <a:prstGeom prst="roundRect">
          <a:avLst/>
        </a:prstGeom>
        <a:blipFill rotWithShape="1">
          <a:blip xmlns:r="http://schemas.openxmlformats.org/officeDocument/2006/relationships" r:embed="rId4"/>
          <a:srcRect/>
          <a:stretch>
            <a:fillRect l="-11000" r="-11000"/>
          </a:stretch>
        </a:blipFill>
        <a:ln w="15875" cap="rnd" cmpd="sng" algn="ctr">
          <a:solidFill>
            <a:sysClr val="window" lastClr="FFFFFF">
              <a:hueOff val="0"/>
              <a:satOff val="0"/>
              <a:lumOff val="0"/>
              <a:alphaOff val="0"/>
            </a:sysClr>
          </a:solidFill>
          <a:prstDash val="solid"/>
        </a:ln>
        <a:effectLst/>
      </dgm:spPr>
    </dgm:pt>
    <dgm:pt modelId="{45C3AB17-4ACF-4285-93B0-FF1B3E0007A7}" type="pres">
      <dgm:prSet presAssocID="{02D2229A-B330-496F-86BA-2223BB656F49}" presName="textRect" presStyleLbl="revTx" presStyleIdx="3" presStyleCnt="4">
        <dgm:presLayoutVars>
          <dgm:bulletEnabled val="1"/>
        </dgm:presLayoutVars>
      </dgm:prSet>
      <dgm:spPr/>
    </dgm:pt>
  </dgm:ptLst>
  <dgm:cxnLst>
    <dgm:cxn modelId="{894BAB21-3E43-44D7-919C-A1F538444A63}" type="presOf" srcId="{02D2229A-B330-496F-86BA-2223BB656F49}" destId="{45C3AB17-4ACF-4285-93B0-FF1B3E0007A7}" srcOrd="0" destOrd="0" presId="urn:microsoft.com/office/officeart/2005/8/layout/pList1"/>
    <dgm:cxn modelId="{CC1A196E-A44E-4AEF-9586-13973FE5BB90}" type="presOf" srcId="{D16CC1EC-C283-4B7F-ABEC-ABC8A46143F5}" destId="{D6817CD3-9B1C-4744-85D5-64337D584690}" srcOrd="0" destOrd="0" presId="urn:microsoft.com/office/officeart/2005/8/layout/pList1"/>
    <dgm:cxn modelId="{0615FB6E-08D6-4339-A626-2A7F7281D5DE}" srcId="{D16CC1EC-C283-4B7F-ABEC-ABC8A46143F5}" destId="{C8520F90-C289-4C79-918B-7A99A3514B63}" srcOrd="2" destOrd="0" parTransId="{B71E7E9B-6C17-4607-A2EB-3DE43D31DC30}" sibTransId="{E7DDC75E-F0BE-48B3-912B-C8825FA3B6A0}"/>
    <dgm:cxn modelId="{78FF7578-351E-4F21-991D-4FA7333241B4}" srcId="{D16CC1EC-C283-4B7F-ABEC-ABC8A46143F5}" destId="{02D2229A-B330-496F-86BA-2223BB656F49}" srcOrd="3" destOrd="0" parTransId="{A4933558-E67B-46B8-9300-E9E7BE4E7016}" sibTransId="{A6A354E5-10A4-443B-BD81-378E3EC8B08A}"/>
    <dgm:cxn modelId="{574BF282-95FE-41F0-BBF2-536A6BCFC3AB}" type="presOf" srcId="{E7DDC75E-F0BE-48B3-912B-C8825FA3B6A0}" destId="{3F722054-9B8D-4954-876C-9FBA4C0FB90E}" srcOrd="0" destOrd="0" presId="urn:microsoft.com/office/officeart/2005/8/layout/pList1"/>
    <dgm:cxn modelId="{CEB5D492-EEB6-444D-BF6D-2FC80C30D4E3}" type="presOf" srcId="{C8520F90-C289-4C79-918B-7A99A3514B63}" destId="{94ADAD08-A63E-47D7-96C9-0458C7159DA8}" srcOrd="0" destOrd="0" presId="urn:microsoft.com/office/officeart/2005/8/layout/pList1"/>
    <dgm:cxn modelId="{89B409A2-C4F0-4454-A4FE-1FCD7F84033E}" srcId="{D16CC1EC-C283-4B7F-ABEC-ABC8A46143F5}" destId="{6FF2194E-3AED-4AFD-8740-8F4EE5E35E94}" srcOrd="1" destOrd="0" parTransId="{A9F84A06-30B4-4D4E-8D62-83F468037C60}" sibTransId="{2BEF77F8-62D5-4EA4-82D3-4D885634B946}"/>
    <dgm:cxn modelId="{C14BC9A2-7A1B-4753-A38B-67F7546EF0BC}" srcId="{D16CC1EC-C283-4B7F-ABEC-ABC8A46143F5}" destId="{62127D21-0A99-48C0-A751-2AFEC704AFF5}" srcOrd="0" destOrd="0" parTransId="{F461DBC2-444B-4F7B-B5FA-F1BEC655FA16}" sibTransId="{9A2FD9E9-AE4E-496C-B260-2ECA49529250}"/>
    <dgm:cxn modelId="{374A5FC8-DBE7-48BB-B122-182BE04D037A}" type="presOf" srcId="{62127D21-0A99-48C0-A751-2AFEC704AFF5}" destId="{9DDAB170-7614-4CFE-9D68-806E6BB9DFD5}" srcOrd="0" destOrd="0" presId="urn:microsoft.com/office/officeart/2005/8/layout/pList1"/>
    <dgm:cxn modelId="{4AD25AD9-02F2-42F1-89A1-1B70859C7968}" type="presOf" srcId="{6FF2194E-3AED-4AFD-8740-8F4EE5E35E94}" destId="{72FEFA32-3626-4343-9DC4-01316E92B84A}" srcOrd="0" destOrd="0" presId="urn:microsoft.com/office/officeart/2005/8/layout/pList1"/>
    <dgm:cxn modelId="{013EADE0-DB72-46AA-9FA0-D4F27339DEB8}" type="presOf" srcId="{9A2FD9E9-AE4E-496C-B260-2ECA49529250}" destId="{BF753BD7-6AF9-457F-A9C8-5E203F801463}" srcOrd="0" destOrd="0" presId="urn:microsoft.com/office/officeart/2005/8/layout/pList1"/>
    <dgm:cxn modelId="{EDAD58FB-C4DB-420A-9911-1C6D8BD60102}" type="presOf" srcId="{2BEF77F8-62D5-4EA4-82D3-4D885634B946}" destId="{97BA735F-E8C3-44FF-AF1D-1BF1A2B2DBD0}" srcOrd="0" destOrd="0" presId="urn:microsoft.com/office/officeart/2005/8/layout/pList1"/>
    <dgm:cxn modelId="{8A365575-602E-40FB-AAE4-24610B279026}" type="presParOf" srcId="{D6817CD3-9B1C-4744-85D5-64337D584690}" destId="{49BF9563-0BBA-476D-A55D-A80FA2A7F5CC}" srcOrd="0" destOrd="0" presId="urn:microsoft.com/office/officeart/2005/8/layout/pList1"/>
    <dgm:cxn modelId="{402E66BF-756B-4028-87FB-0EF52C440F2A}" type="presParOf" srcId="{49BF9563-0BBA-476D-A55D-A80FA2A7F5CC}" destId="{5A014984-CB6C-40ED-8AFF-263A6C22A1B4}" srcOrd="0" destOrd="0" presId="urn:microsoft.com/office/officeart/2005/8/layout/pList1"/>
    <dgm:cxn modelId="{155B9B3A-D48E-4040-A9AC-AE34C5FDD1B0}" type="presParOf" srcId="{49BF9563-0BBA-476D-A55D-A80FA2A7F5CC}" destId="{9DDAB170-7614-4CFE-9D68-806E6BB9DFD5}" srcOrd="1" destOrd="0" presId="urn:microsoft.com/office/officeart/2005/8/layout/pList1"/>
    <dgm:cxn modelId="{23FD91DF-1B38-42B5-9528-3E2A4B5F77ED}" type="presParOf" srcId="{D6817CD3-9B1C-4744-85D5-64337D584690}" destId="{BF753BD7-6AF9-457F-A9C8-5E203F801463}" srcOrd="1" destOrd="0" presId="urn:microsoft.com/office/officeart/2005/8/layout/pList1"/>
    <dgm:cxn modelId="{49121D3F-70B7-4BF3-B9A9-6EE5FE0BE4A2}" type="presParOf" srcId="{D6817CD3-9B1C-4744-85D5-64337D584690}" destId="{6AB9BB8B-1175-495C-B719-8DD2FBC51B32}" srcOrd="2" destOrd="0" presId="urn:microsoft.com/office/officeart/2005/8/layout/pList1"/>
    <dgm:cxn modelId="{974305ED-C280-43B1-911C-75235754CCF1}" type="presParOf" srcId="{6AB9BB8B-1175-495C-B719-8DD2FBC51B32}" destId="{7CAE9EE4-42CD-42B5-9471-6E8785E456C5}" srcOrd="0" destOrd="0" presId="urn:microsoft.com/office/officeart/2005/8/layout/pList1"/>
    <dgm:cxn modelId="{204DD145-4EAB-4DFF-A347-1599FB865C36}" type="presParOf" srcId="{6AB9BB8B-1175-495C-B719-8DD2FBC51B32}" destId="{72FEFA32-3626-4343-9DC4-01316E92B84A}" srcOrd="1" destOrd="0" presId="urn:microsoft.com/office/officeart/2005/8/layout/pList1"/>
    <dgm:cxn modelId="{09460BF0-FDEA-466C-9FB4-FC54ABB03723}" type="presParOf" srcId="{D6817CD3-9B1C-4744-85D5-64337D584690}" destId="{97BA735F-E8C3-44FF-AF1D-1BF1A2B2DBD0}" srcOrd="3" destOrd="0" presId="urn:microsoft.com/office/officeart/2005/8/layout/pList1"/>
    <dgm:cxn modelId="{2E9F45CB-AB5C-4EAE-87EA-6B923AE185AC}" type="presParOf" srcId="{D6817CD3-9B1C-4744-85D5-64337D584690}" destId="{0535F53D-9938-4B82-BF93-D60A810AE3E9}" srcOrd="4" destOrd="0" presId="urn:microsoft.com/office/officeart/2005/8/layout/pList1"/>
    <dgm:cxn modelId="{1A72C39E-20F9-41F2-99A7-13B85FC7094E}" type="presParOf" srcId="{0535F53D-9938-4B82-BF93-D60A810AE3E9}" destId="{104D3FCF-0C3D-4BA5-A012-07D7556B8393}" srcOrd="0" destOrd="0" presId="urn:microsoft.com/office/officeart/2005/8/layout/pList1"/>
    <dgm:cxn modelId="{96150A93-1532-467F-B42E-51C2177FF923}" type="presParOf" srcId="{0535F53D-9938-4B82-BF93-D60A810AE3E9}" destId="{94ADAD08-A63E-47D7-96C9-0458C7159DA8}" srcOrd="1" destOrd="0" presId="urn:microsoft.com/office/officeart/2005/8/layout/pList1"/>
    <dgm:cxn modelId="{90AA4B4C-2E24-4928-94B6-7E955916C512}" type="presParOf" srcId="{D6817CD3-9B1C-4744-85D5-64337D584690}" destId="{3F722054-9B8D-4954-876C-9FBA4C0FB90E}" srcOrd="5" destOrd="0" presId="urn:microsoft.com/office/officeart/2005/8/layout/pList1"/>
    <dgm:cxn modelId="{C1E57003-0374-4C4C-9CEA-651E35BCAECD}" type="presParOf" srcId="{D6817CD3-9B1C-4744-85D5-64337D584690}" destId="{0900922E-621A-4BFD-A0F5-16DF978BF5DE}" srcOrd="6" destOrd="0" presId="urn:microsoft.com/office/officeart/2005/8/layout/pList1"/>
    <dgm:cxn modelId="{5A5B1033-4562-4712-B8E9-D17B61364601}" type="presParOf" srcId="{0900922E-621A-4BFD-A0F5-16DF978BF5DE}" destId="{684A0B81-F29C-4206-8885-D9B8DCE3FBBA}" srcOrd="0" destOrd="0" presId="urn:microsoft.com/office/officeart/2005/8/layout/pList1"/>
    <dgm:cxn modelId="{F9DE57E1-4419-403F-96CB-312DEDAD48FB}" type="presParOf" srcId="{0900922E-621A-4BFD-A0F5-16DF978BF5DE}" destId="{45C3AB17-4ACF-4285-93B0-FF1B3E0007A7}"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16CC1EC-C283-4B7F-ABEC-ABC8A46143F5}"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it-IT"/>
        </a:p>
      </dgm:t>
    </dgm:pt>
    <dgm:pt modelId="{62127D21-0A99-48C0-A751-2AFEC704AFF5}">
      <dgm:prSet phldrT="[Testo]" custT="1"/>
      <dgm:spPr>
        <a:xfrm>
          <a:off x="4939" y="1748635"/>
          <a:ext cx="2350496" cy="872034"/>
        </a:xfrm>
        <a:prstGeom prst="rect">
          <a:avLst/>
        </a:prstGeom>
        <a:noFill/>
        <a:ln>
          <a:noFill/>
        </a:ln>
        <a:effectLst/>
      </dgm:spPr>
      <dgm:t>
        <a:bodyPr/>
        <a:lstStyle/>
        <a:p>
          <a:pPr>
            <a:buClrTx/>
            <a:buSzTx/>
            <a:buFontTx/>
            <a:buNone/>
          </a:pPr>
          <a:r>
            <a:rPr lang="en-US" sz="1600" b="1" dirty="0">
              <a:solidFill>
                <a:schemeClr val="tx1"/>
              </a:solidFill>
              <a:effectLst/>
              <a:latin typeface="Arial" panose="020B0604020202020204" pitchFamily="34" charset="0"/>
              <a:cs typeface="Arial" panose="020B0604020202020204" pitchFamily="34" charset="0"/>
            </a:rPr>
            <a:t>Radioprotectors inclusion in DER</a:t>
          </a:r>
          <a:endParaRPr lang="it-IT" sz="1600" dirty="0">
            <a:solidFill>
              <a:sysClr val="window" lastClr="FFFFFF">
                <a:hueOff val="0"/>
                <a:satOff val="0"/>
                <a:lumOff val="0"/>
                <a:alphaOff val="0"/>
              </a:sysClr>
            </a:solidFill>
            <a:latin typeface="Goudy Old Style"/>
            <a:ea typeface="+mn-ea"/>
            <a:cs typeface="+mn-cs"/>
          </a:endParaRPr>
        </a:p>
      </dgm:t>
    </dgm:pt>
    <dgm:pt modelId="{F461DBC2-444B-4F7B-B5FA-F1BEC655FA16}" type="parTrans" cxnId="{C14BC9A2-7A1B-4753-A38B-67F7546EF0BC}">
      <dgm:prSet/>
      <dgm:spPr/>
      <dgm:t>
        <a:bodyPr/>
        <a:lstStyle/>
        <a:p>
          <a:endParaRPr lang="it-IT"/>
        </a:p>
      </dgm:t>
    </dgm:pt>
    <dgm:pt modelId="{9A2FD9E9-AE4E-496C-B260-2ECA49529250}" type="sibTrans" cxnId="{C14BC9A2-7A1B-4753-A38B-67F7546EF0BC}">
      <dgm:prSet/>
      <dgm:spPr/>
      <dgm:t>
        <a:bodyPr/>
        <a:lstStyle/>
        <a:p>
          <a:endParaRPr lang="it-IT"/>
        </a:p>
      </dgm:t>
    </dgm:pt>
    <dgm:pt modelId="{6FF2194E-3AED-4AFD-8740-8F4EE5E35E94}">
      <dgm:prSet phldrT="[Testo]" custT="1"/>
      <dgm:spPr>
        <a:xfrm>
          <a:off x="2590584" y="1748635"/>
          <a:ext cx="2350496" cy="872034"/>
        </a:xfrm>
        <a:prstGeom prst="rect">
          <a:avLst/>
        </a:prstGeom>
        <a:noFill/>
        <a:ln>
          <a:noFill/>
        </a:ln>
        <a:effectLst/>
      </dgm:spPr>
      <dgm:t>
        <a:bodyPr/>
        <a:lstStyle/>
        <a:p>
          <a:pPr>
            <a:buClrTx/>
            <a:buSzTx/>
            <a:buFontTx/>
            <a:buNone/>
          </a:pPr>
          <a:r>
            <a:rPr lang="en-US" sz="1600" b="1" dirty="0">
              <a:solidFill>
                <a:schemeClr val="tx1"/>
              </a:solidFill>
              <a:effectLst/>
              <a:latin typeface="Arial" panose="020B0604020202020204" pitchFamily="34" charset="0"/>
              <a:cs typeface="Arial" panose="020B0604020202020204" pitchFamily="34" charset="0"/>
            </a:rPr>
            <a:t>Individual Radio Susceptibility</a:t>
          </a:r>
          <a:endParaRPr lang="it-IT" sz="1600" dirty="0">
            <a:solidFill>
              <a:sysClr val="window" lastClr="FFFFFF">
                <a:hueOff val="0"/>
                <a:satOff val="0"/>
                <a:lumOff val="0"/>
                <a:alphaOff val="0"/>
              </a:sysClr>
            </a:solidFill>
            <a:latin typeface="Goudy Old Style"/>
            <a:ea typeface="+mn-ea"/>
            <a:cs typeface="+mn-cs"/>
          </a:endParaRPr>
        </a:p>
      </dgm:t>
    </dgm:pt>
    <dgm:pt modelId="{A9F84A06-30B4-4D4E-8D62-83F468037C60}" type="parTrans" cxnId="{89B409A2-C4F0-4454-A4FE-1FCD7F84033E}">
      <dgm:prSet/>
      <dgm:spPr/>
      <dgm:t>
        <a:bodyPr/>
        <a:lstStyle/>
        <a:p>
          <a:endParaRPr lang="it-IT"/>
        </a:p>
      </dgm:t>
    </dgm:pt>
    <dgm:pt modelId="{2BEF77F8-62D5-4EA4-82D3-4D885634B946}" type="sibTrans" cxnId="{89B409A2-C4F0-4454-A4FE-1FCD7F84033E}">
      <dgm:prSet/>
      <dgm:spPr/>
      <dgm:t>
        <a:bodyPr/>
        <a:lstStyle/>
        <a:p>
          <a:endParaRPr lang="it-IT"/>
        </a:p>
      </dgm:t>
    </dgm:pt>
    <dgm:pt modelId="{C8520F90-C289-4C79-918B-7A99A3514B63}">
      <dgm:prSet phldrT="[Testo]" custT="1"/>
      <dgm:spPr>
        <a:xfrm>
          <a:off x="5176229" y="1748635"/>
          <a:ext cx="2350496" cy="872034"/>
        </a:xfrm>
        <a:prstGeom prst="rect">
          <a:avLst/>
        </a:prstGeom>
        <a:noFill/>
        <a:ln>
          <a:noFill/>
        </a:ln>
        <a:effectLst/>
      </dgm:spPr>
      <dgm:t>
        <a:bodyPr/>
        <a:lstStyle/>
        <a:p>
          <a:pPr>
            <a:buClrTx/>
            <a:buSzTx/>
            <a:buFontTx/>
            <a:buNone/>
          </a:pPr>
          <a:r>
            <a:rPr lang="en-US" sz="1600" b="1" dirty="0">
              <a:solidFill>
                <a:schemeClr val="tx1"/>
              </a:solidFill>
              <a:effectLst/>
              <a:latin typeface="Arial" panose="020B0604020202020204" pitchFamily="34" charset="0"/>
              <a:cs typeface="Arial" panose="020B0604020202020204" pitchFamily="34" charset="0"/>
            </a:rPr>
            <a:t>Dose-Effects Model Integration Platform</a:t>
          </a:r>
          <a:endParaRPr lang="it-IT" sz="1600" dirty="0">
            <a:solidFill>
              <a:sysClr val="window" lastClr="FFFFFF">
                <a:hueOff val="0"/>
                <a:satOff val="0"/>
                <a:lumOff val="0"/>
                <a:alphaOff val="0"/>
              </a:sysClr>
            </a:solidFill>
            <a:latin typeface="Goudy Old Style"/>
            <a:ea typeface="+mn-ea"/>
            <a:cs typeface="+mn-cs"/>
          </a:endParaRPr>
        </a:p>
      </dgm:t>
    </dgm:pt>
    <dgm:pt modelId="{B71E7E9B-6C17-4607-A2EB-3DE43D31DC30}" type="parTrans" cxnId="{0615FB6E-08D6-4339-A626-2A7F7281D5DE}">
      <dgm:prSet/>
      <dgm:spPr/>
      <dgm:t>
        <a:bodyPr/>
        <a:lstStyle/>
        <a:p>
          <a:endParaRPr lang="it-IT"/>
        </a:p>
      </dgm:t>
    </dgm:pt>
    <dgm:pt modelId="{E7DDC75E-F0BE-48B3-912B-C8825FA3B6A0}" type="sibTrans" cxnId="{0615FB6E-08D6-4339-A626-2A7F7281D5DE}">
      <dgm:prSet/>
      <dgm:spPr/>
      <dgm:t>
        <a:bodyPr/>
        <a:lstStyle/>
        <a:p>
          <a:endParaRPr lang="it-IT"/>
        </a:p>
      </dgm:t>
    </dgm:pt>
    <dgm:pt modelId="{02D2229A-B330-496F-86BA-2223BB656F49}">
      <dgm:prSet phldrT="[Testo]" custT="1"/>
      <dgm:spPr>
        <a:xfrm>
          <a:off x="7761874" y="1748635"/>
          <a:ext cx="2350496" cy="872034"/>
        </a:xfrm>
        <a:prstGeom prst="rect">
          <a:avLst/>
        </a:prstGeom>
        <a:noFill/>
        <a:ln>
          <a:noFill/>
        </a:ln>
        <a:effectLst/>
      </dgm:spPr>
      <dgm:t>
        <a:bodyPr/>
        <a:lstStyle/>
        <a:p>
          <a:pPr>
            <a:buNone/>
          </a:pPr>
          <a:r>
            <a:rPr lang="en-US" sz="1600" b="1" dirty="0">
              <a:solidFill>
                <a:schemeClr val="tx1"/>
              </a:solidFill>
              <a:effectLst/>
              <a:latin typeface="Arial" panose="020B0604020202020204" pitchFamily="34" charset="0"/>
              <a:cs typeface="Arial" panose="020B0604020202020204" pitchFamily="34" charset="0"/>
            </a:rPr>
            <a:t>Synergy with Astroparticle Experiments</a:t>
          </a:r>
          <a:endParaRPr lang="it-IT" sz="1600" dirty="0">
            <a:solidFill>
              <a:sysClr val="window" lastClr="FFFFFF">
                <a:hueOff val="0"/>
                <a:satOff val="0"/>
                <a:lumOff val="0"/>
                <a:alphaOff val="0"/>
              </a:sysClr>
            </a:solidFill>
            <a:latin typeface="Goudy Old Style"/>
            <a:ea typeface="+mn-ea"/>
            <a:cs typeface="+mn-cs"/>
          </a:endParaRPr>
        </a:p>
      </dgm:t>
    </dgm:pt>
    <dgm:pt modelId="{A4933558-E67B-46B8-9300-E9E7BE4E7016}" type="parTrans" cxnId="{78FF7578-351E-4F21-991D-4FA7333241B4}">
      <dgm:prSet/>
      <dgm:spPr/>
      <dgm:t>
        <a:bodyPr/>
        <a:lstStyle/>
        <a:p>
          <a:endParaRPr lang="it-IT"/>
        </a:p>
      </dgm:t>
    </dgm:pt>
    <dgm:pt modelId="{A6A354E5-10A4-443B-BD81-378E3EC8B08A}" type="sibTrans" cxnId="{78FF7578-351E-4F21-991D-4FA7333241B4}">
      <dgm:prSet/>
      <dgm:spPr/>
      <dgm:t>
        <a:bodyPr/>
        <a:lstStyle/>
        <a:p>
          <a:endParaRPr lang="it-IT"/>
        </a:p>
      </dgm:t>
    </dgm:pt>
    <dgm:pt modelId="{D6817CD3-9B1C-4744-85D5-64337D584690}" type="pres">
      <dgm:prSet presAssocID="{D16CC1EC-C283-4B7F-ABEC-ABC8A46143F5}" presName="Name0" presStyleCnt="0">
        <dgm:presLayoutVars>
          <dgm:dir/>
          <dgm:resizeHandles val="exact"/>
        </dgm:presLayoutVars>
      </dgm:prSet>
      <dgm:spPr/>
    </dgm:pt>
    <dgm:pt modelId="{49BF9563-0BBA-476D-A55D-A80FA2A7F5CC}" type="pres">
      <dgm:prSet presAssocID="{62127D21-0A99-48C0-A751-2AFEC704AFF5}" presName="compNode" presStyleCnt="0"/>
      <dgm:spPr/>
    </dgm:pt>
    <dgm:pt modelId="{5A014984-CB6C-40ED-8AFF-263A6C22A1B4}" type="pres">
      <dgm:prSet presAssocID="{62127D21-0A99-48C0-A751-2AFEC704AFF5}" presName="pictRect" presStyleLbl="node1" presStyleIdx="0" presStyleCnt="4"/>
      <dgm:spPr>
        <a:xfrm>
          <a:off x="4939" y="129143"/>
          <a:ext cx="2350496" cy="1619492"/>
        </a:xfrm>
        <a:prstGeom prst="roundRect">
          <a:avLst/>
        </a:prstGeom>
        <a:blipFill rotWithShape="1">
          <a:blip xmlns:r="http://schemas.openxmlformats.org/officeDocument/2006/relationships" r:embed="rId1" cstate="screen">
            <a:extLst>
              <a:ext uri="{28A0092B-C50C-407E-A947-70E740481C1C}">
                <a14:useLocalDpi xmlns:a14="http://schemas.microsoft.com/office/drawing/2010/main" val="0"/>
              </a:ext>
            </a:extLst>
          </a:blip>
          <a:srcRect/>
          <a:stretch>
            <a:fillRect t="-59000" b="-59000"/>
          </a:stretch>
        </a:blipFill>
        <a:ln w="15875" cap="rnd" cmpd="sng" algn="ctr">
          <a:solidFill>
            <a:sysClr val="window" lastClr="FFFFFF">
              <a:hueOff val="0"/>
              <a:satOff val="0"/>
              <a:lumOff val="0"/>
              <a:alphaOff val="0"/>
            </a:sysClr>
          </a:solidFill>
          <a:prstDash val="solid"/>
        </a:ln>
        <a:effectLst/>
      </dgm:spPr>
    </dgm:pt>
    <dgm:pt modelId="{9DDAB170-7614-4CFE-9D68-806E6BB9DFD5}" type="pres">
      <dgm:prSet presAssocID="{62127D21-0A99-48C0-A751-2AFEC704AFF5}" presName="textRect" presStyleLbl="revTx" presStyleIdx="0" presStyleCnt="4">
        <dgm:presLayoutVars>
          <dgm:bulletEnabled val="1"/>
        </dgm:presLayoutVars>
      </dgm:prSet>
      <dgm:spPr/>
    </dgm:pt>
    <dgm:pt modelId="{BF753BD7-6AF9-457F-A9C8-5E203F801463}" type="pres">
      <dgm:prSet presAssocID="{9A2FD9E9-AE4E-496C-B260-2ECA49529250}" presName="sibTrans" presStyleLbl="sibTrans2D1" presStyleIdx="0" presStyleCnt="0"/>
      <dgm:spPr/>
    </dgm:pt>
    <dgm:pt modelId="{6AB9BB8B-1175-495C-B719-8DD2FBC51B32}" type="pres">
      <dgm:prSet presAssocID="{6FF2194E-3AED-4AFD-8740-8F4EE5E35E94}" presName="compNode" presStyleCnt="0"/>
      <dgm:spPr/>
    </dgm:pt>
    <dgm:pt modelId="{7CAE9EE4-42CD-42B5-9471-6E8785E456C5}" type="pres">
      <dgm:prSet presAssocID="{6FF2194E-3AED-4AFD-8740-8F4EE5E35E94}" presName="pictRect" presStyleLbl="node1" presStyleIdx="1" presStyleCnt="4"/>
      <dgm:spPr>
        <a:xfrm>
          <a:off x="2590584" y="129143"/>
          <a:ext cx="2350496" cy="1619492"/>
        </a:xfrm>
        <a:prstGeom prst="roundRect">
          <a:avLst/>
        </a:prstGeom>
        <a:blipFill rotWithShape="1">
          <a:blip xmlns:r="http://schemas.openxmlformats.org/officeDocument/2006/relationships" r:embed="rId2"/>
          <a:srcRect/>
          <a:stretch>
            <a:fillRect t="-4000" b="-4000"/>
          </a:stretch>
        </a:blipFill>
        <a:ln w="15875" cap="rnd" cmpd="sng" algn="ctr">
          <a:solidFill>
            <a:sysClr val="window" lastClr="FFFFFF">
              <a:hueOff val="0"/>
              <a:satOff val="0"/>
              <a:lumOff val="0"/>
              <a:alphaOff val="0"/>
            </a:sysClr>
          </a:solidFill>
          <a:prstDash val="solid"/>
        </a:ln>
        <a:effectLst/>
      </dgm:spPr>
    </dgm:pt>
    <dgm:pt modelId="{72FEFA32-3626-4343-9DC4-01316E92B84A}" type="pres">
      <dgm:prSet presAssocID="{6FF2194E-3AED-4AFD-8740-8F4EE5E35E94}" presName="textRect" presStyleLbl="revTx" presStyleIdx="1" presStyleCnt="4">
        <dgm:presLayoutVars>
          <dgm:bulletEnabled val="1"/>
        </dgm:presLayoutVars>
      </dgm:prSet>
      <dgm:spPr/>
    </dgm:pt>
    <dgm:pt modelId="{97BA735F-E8C3-44FF-AF1D-1BF1A2B2DBD0}" type="pres">
      <dgm:prSet presAssocID="{2BEF77F8-62D5-4EA4-82D3-4D885634B946}" presName="sibTrans" presStyleLbl="sibTrans2D1" presStyleIdx="0" presStyleCnt="0"/>
      <dgm:spPr/>
    </dgm:pt>
    <dgm:pt modelId="{0535F53D-9938-4B82-BF93-D60A810AE3E9}" type="pres">
      <dgm:prSet presAssocID="{C8520F90-C289-4C79-918B-7A99A3514B63}" presName="compNode" presStyleCnt="0"/>
      <dgm:spPr/>
    </dgm:pt>
    <dgm:pt modelId="{104D3FCF-0C3D-4BA5-A012-07D7556B8393}" type="pres">
      <dgm:prSet presAssocID="{C8520F90-C289-4C79-918B-7A99A3514B63}" presName="pictRect" presStyleLbl="node1" presStyleIdx="2" presStyleCnt="4"/>
      <dgm:spPr>
        <a:xfrm>
          <a:off x="5176229" y="129143"/>
          <a:ext cx="2350496" cy="1619492"/>
        </a:xfrm>
        <a:prstGeom prst="roundRect">
          <a:avLst/>
        </a:prstGeom>
        <a:blipFill rotWithShape="1">
          <a:blip xmlns:r="http://schemas.openxmlformats.org/officeDocument/2006/relationships" r:embed="rId3"/>
          <a:srcRect/>
          <a:stretch>
            <a:fillRect l="-15000" r="-15000"/>
          </a:stretch>
        </a:blipFill>
        <a:ln w="15875" cap="rnd" cmpd="sng" algn="ctr">
          <a:solidFill>
            <a:sysClr val="window" lastClr="FFFFFF">
              <a:hueOff val="0"/>
              <a:satOff val="0"/>
              <a:lumOff val="0"/>
              <a:alphaOff val="0"/>
            </a:sysClr>
          </a:solidFill>
          <a:prstDash val="solid"/>
        </a:ln>
        <a:effectLst/>
      </dgm:spPr>
    </dgm:pt>
    <dgm:pt modelId="{94ADAD08-A63E-47D7-96C9-0458C7159DA8}" type="pres">
      <dgm:prSet presAssocID="{C8520F90-C289-4C79-918B-7A99A3514B63}" presName="textRect" presStyleLbl="revTx" presStyleIdx="2" presStyleCnt="4">
        <dgm:presLayoutVars>
          <dgm:bulletEnabled val="1"/>
        </dgm:presLayoutVars>
      </dgm:prSet>
      <dgm:spPr/>
    </dgm:pt>
    <dgm:pt modelId="{3F722054-9B8D-4954-876C-9FBA4C0FB90E}" type="pres">
      <dgm:prSet presAssocID="{E7DDC75E-F0BE-48B3-912B-C8825FA3B6A0}" presName="sibTrans" presStyleLbl="sibTrans2D1" presStyleIdx="0" presStyleCnt="0"/>
      <dgm:spPr/>
    </dgm:pt>
    <dgm:pt modelId="{0900922E-621A-4BFD-A0F5-16DF978BF5DE}" type="pres">
      <dgm:prSet presAssocID="{02D2229A-B330-496F-86BA-2223BB656F49}" presName="compNode" presStyleCnt="0"/>
      <dgm:spPr/>
    </dgm:pt>
    <dgm:pt modelId="{684A0B81-F29C-4206-8885-D9B8DCE3FBBA}" type="pres">
      <dgm:prSet presAssocID="{02D2229A-B330-496F-86BA-2223BB656F49}" presName="pictRect" presStyleLbl="node1" presStyleIdx="3" presStyleCnt="4"/>
      <dgm:spPr>
        <a:xfrm>
          <a:off x="7761874" y="129143"/>
          <a:ext cx="2350496" cy="1619492"/>
        </a:xfrm>
        <a:prstGeom prst="roundRect">
          <a:avLst/>
        </a:prstGeom>
        <a:blipFill rotWithShape="1">
          <a:blip xmlns:r="http://schemas.openxmlformats.org/officeDocument/2006/relationships" r:embed="rId4"/>
          <a:srcRect/>
          <a:stretch>
            <a:fillRect l="-14000" r="-14000"/>
          </a:stretch>
        </a:blipFill>
        <a:ln w="15875" cap="rnd" cmpd="sng" algn="ctr">
          <a:solidFill>
            <a:sysClr val="window" lastClr="FFFFFF">
              <a:hueOff val="0"/>
              <a:satOff val="0"/>
              <a:lumOff val="0"/>
              <a:alphaOff val="0"/>
            </a:sysClr>
          </a:solidFill>
          <a:prstDash val="solid"/>
        </a:ln>
        <a:effectLst/>
      </dgm:spPr>
    </dgm:pt>
    <dgm:pt modelId="{45C3AB17-4ACF-4285-93B0-FF1B3E0007A7}" type="pres">
      <dgm:prSet presAssocID="{02D2229A-B330-496F-86BA-2223BB656F49}" presName="textRect" presStyleLbl="revTx" presStyleIdx="3" presStyleCnt="4">
        <dgm:presLayoutVars>
          <dgm:bulletEnabled val="1"/>
        </dgm:presLayoutVars>
      </dgm:prSet>
      <dgm:spPr/>
    </dgm:pt>
  </dgm:ptLst>
  <dgm:cxnLst>
    <dgm:cxn modelId="{894BAB21-3E43-44D7-919C-A1F538444A63}" type="presOf" srcId="{02D2229A-B330-496F-86BA-2223BB656F49}" destId="{45C3AB17-4ACF-4285-93B0-FF1B3E0007A7}" srcOrd="0" destOrd="0" presId="urn:microsoft.com/office/officeart/2005/8/layout/pList1"/>
    <dgm:cxn modelId="{CC1A196E-A44E-4AEF-9586-13973FE5BB90}" type="presOf" srcId="{D16CC1EC-C283-4B7F-ABEC-ABC8A46143F5}" destId="{D6817CD3-9B1C-4744-85D5-64337D584690}" srcOrd="0" destOrd="0" presId="urn:microsoft.com/office/officeart/2005/8/layout/pList1"/>
    <dgm:cxn modelId="{0615FB6E-08D6-4339-A626-2A7F7281D5DE}" srcId="{D16CC1EC-C283-4B7F-ABEC-ABC8A46143F5}" destId="{C8520F90-C289-4C79-918B-7A99A3514B63}" srcOrd="2" destOrd="0" parTransId="{B71E7E9B-6C17-4607-A2EB-3DE43D31DC30}" sibTransId="{E7DDC75E-F0BE-48B3-912B-C8825FA3B6A0}"/>
    <dgm:cxn modelId="{78FF7578-351E-4F21-991D-4FA7333241B4}" srcId="{D16CC1EC-C283-4B7F-ABEC-ABC8A46143F5}" destId="{02D2229A-B330-496F-86BA-2223BB656F49}" srcOrd="3" destOrd="0" parTransId="{A4933558-E67B-46B8-9300-E9E7BE4E7016}" sibTransId="{A6A354E5-10A4-443B-BD81-378E3EC8B08A}"/>
    <dgm:cxn modelId="{574BF282-95FE-41F0-BBF2-536A6BCFC3AB}" type="presOf" srcId="{E7DDC75E-F0BE-48B3-912B-C8825FA3B6A0}" destId="{3F722054-9B8D-4954-876C-9FBA4C0FB90E}" srcOrd="0" destOrd="0" presId="urn:microsoft.com/office/officeart/2005/8/layout/pList1"/>
    <dgm:cxn modelId="{CEB5D492-EEB6-444D-BF6D-2FC80C30D4E3}" type="presOf" srcId="{C8520F90-C289-4C79-918B-7A99A3514B63}" destId="{94ADAD08-A63E-47D7-96C9-0458C7159DA8}" srcOrd="0" destOrd="0" presId="urn:microsoft.com/office/officeart/2005/8/layout/pList1"/>
    <dgm:cxn modelId="{89B409A2-C4F0-4454-A4FE-1FCD7F84033E}" srcId="{D16CC1EC-C283-4B7F-ABEC-ABC8A46143F5}" destId="{6FF2194E-3AED-4AFD-8740-8F4EE5E35E94}" srcOrd="1" destOrd="0" parTransId="{A9F84A06-30B4-4D4E-8D62-83F468037C60}" sibTransId="{2BEF77F8-62D5-4EA4-82D3-4D885634B946}"/>
    <dgm:cxn modelId="{C14BC9A2-7A1B-4753-A38B-67F7546EF0BC}" srcId="{D16CC1EC-C283-4B7F-ABEC-ABC8A46143F5}" destId="{62127D21-0A99-48C0-A751-2AFEC704AFF5}" srcOrd="0" destOrd="0" parTransId="{F461DBC2-444B-4F7B-B5FA-F1BEC655FA16}" sibTransId="{9A2FD9E9-AE4E-496C-B260-2ECA49529250}"/>
    <dgm:cxn modelId="{374A5FC8-DBE7-48BB-B122-182BE04D037A}" type="presOf" srcId="{62127D21-0A99-48C0-A751-2AFEC704AFF5}" destId="{9DDAB170-7614-4CFE-9D68-806E6BB9DFD5}" srcOrd="0" destOrd="0" presId="urn:microsoft.com/office/officeart/2005/8/layout/pList1"/>
    <dgm:cxn modelId="{4AD25AD9-02F2-42F1-89A1-1B70859C7968}" type="presOf" srcId="{6FF2194E-3AED-4AFD-8740-8F4EE5E35E94}" destId="{72FEFA32-3626-4343-9DC4-01316E92B84A}" srcOrd="0" destOrd="0" presId="urn:microsoft.com/office/officeart/2005/8/layout/pList1"/>
    <dgm:cxn modelId="{013EADE0-DB72-46AA-9FA0-D4F27339DEB8}" type="presOf" srcId="{9A2FD9E9-AE4E-496C-B260-2ECA49529250}" destId="{BF753BD7-6AF9-457F-A9C8-5E203F801463}" srcOrd="0" destOrd="0" presId="urn:microsoft.com/office/officeart/2005/8/layout/pList1"/>
    <dgm:cxn modelId="{EDAD58FB-C4DB-420A-9911-1C6D8BD60102}" type="presOf" srcId="{2BEF77F8-62D5-4EA4-82D3-4D885634B946}" destId="{97BA735F-E8C3-44FF-AF1D-1BF1A2B2DBD0}" srcOrd="0" destOrd="0" presId="urn:microsoft.com/office/officeart/2005/8/layout/pList1"/>
    <dgm:cxn modelId="{8A365575-602E-40FB-AAE4-24610B279026}" type="presParOf" srcId="{D6817CD3-9B1C-4744-85D5-64337D584690}" destId="{49BF9563-0BBA-476D-A55D-A80FA2A7F5CC}" srcOrd="0" destOrd="0" presId="urn:microsoft.com/office/officeart/2005/8/layout/pList1"/>
    <dgm:cxn modelId="{402E66BF-756B-4028-87FB-0EF52C440F2A}" type="presParOf" srcId="{49BF9563-0BBA-476D-A55D-A80FA2A7F5CC}" destId="{5A014984-CB6C-40ED-8AFF-263A6C22A1B4}" srcOrd="0" destOrd="0" presId="urn:microsoft.com/office/officeart/2005/8/layout/pList1"/>
    <dgm:cxn modelId="{155B9B3A-D48E-4040-A9AC-AE34C5FDD1B0}" type="presParOf" srcId="{49BF9563-0BBA-476D-A55D-A80FA2A7F5CC}" destId="{9DDAB170-7614-4CFE-9D68-806E6BB9DFD5}" srcOrd="1" destOrd="0" presId="urn:microsoft.com/office/officeart/2005/8/layout/pList1"/>
    <dgm:cxn modelId="{23FD91DF-1B38-42B5-9528-3E2A4B5F77ED}" type="presParOf" srcId="{D6817CD3-9B1C-4744-85D5-64337D584690}" destId="{BF753BD7-6AF9-457F-A9C8-5E203F801463}" srcOrd="1" destOrd="0" presId="urn:microsoft.com/office/officeart/2005/8/layout/pList1"/>
    <dgm:cxn modelId="{49121D3F-70B7-4BF3-B9A9-6EE5FE0BE4A2}" type="presParOf" srcId="{D6817CD3-9B1C-4744-85D5-64337D584690}" destId="{6AB9BB8B-1175-495C-B719-8DD2FBC51B32}" srcOrd="2" destOrd="0" presId="urn:microsoft.com/office/officeart/2005/8/layout/pList1"/>
    <dgm:cxn modelId="{974305ED-C280-43B1-911C-75235754CCF1}" type="presParOf" srcId="{6AB9BB8B-1175-495C-B719-8DD2FBC51B32}" destId="{7CAE9EE4-42CD-42B5-9471-6E8785E456C5}" srcOrd="0" destOrd="0" presId="urn:microsoft.com/office/officeart/2005/8/layout/pList1"/>
    <dgm:cxn modelId="{204DD145-4EAB-4DFF-A347-1599FB865C36}" type="presParOf" srcId="{6AB9BB8B-1175-495C-B719-8DD2FBC51B32}" destId="{72FEFA32-3626-4343-9DC4-01316E92B84A}" srcOrd="1" destOrd="0" presId="urn:microsoft.com/office/officeart/2005/8/layout/pList1"/>
    <dgm:cxn modelId="{09460BF0-FDEA-466C-9FB4-FC54ABB03723}" type="presParOf" srcId="{D6817CD3-9B1C-4744-85D5-64337D584690}" destId="{97BA735F-E8C3-44FF-AF1D-1BF1A2B2DBD0}" srcOrd="3" destOrd="0" presId="urn:microsoft.com/office/officeart/2005/8/layout/pList1"/>
    <dgm:cxn modelId="{2E9F45CB-AB5C-4EAE-87EA-6B923AE185AC}" type="presParOf" srcId="{D6817CD3-9B1C-4744-85D5-64337D584690}" destId="{0535F53D-9938-4B82-BF93-D60A810AE3E9}" srcOrd="4" destOrd="0" presId="urn:microsoft.com/office/officeart/2005/8/layout/pList1"/>
    <dgm:cxn modelId="{1A72C39E-20F9-41F2-99A7-13B85FC7094E}" type="presParOf" srcId="{0535F53D-9938-4B82-BF93-D60A810AE3E9}" destId="{104D3FCF-0C3D-4BA5-A012-07D7556B8393}" srcOrd="0" destOrd="0" presId="urn:microsoft.com/office/officeart/2005/8/layout/pList1"/>
    <dgm:cxn modelId="{96150A93-1532-467F-B42E-51C2177FF923}" type="presParOf" srcId="{0535F53D-9938-4B82-BF93-D60A810AE3E9}" destId="{94ADAD08-A63E-47D7-96C9-0458C7159DA8}" srcOrd="1" destOrd="0" presId="urn:microsoft.com/office/officeart/2005/8/layout/pList1"/>
    <dgm:cxn modelId="{90AA4B4C-2E24-4928-94B6-7E955916C512}" type="presParOf" srcId="{D6817CD3-9B1C-4744-85D5-64337D584690}" destId="{3F722054-9B8D-4954-876C-9FBA4C0FB90E}" srcOrd="5" destOrd="0" presId="urn:microsoft.com/office/officeart/2005/8/layout/pList1"/>
    <dgm:cxn modelId="{C1E57003-0374-4C4C-9CEA-651E35BCAECD}" type="presParOf" srcId="{D6817CD3-9B1C-4744-85D5-64337D584690}" destId="{0900922E-621A-4BFD-A0F5-16DF978BF5DE}" srcOrd="6" destOrd="0" presId="urn:microsoft.com/office/officeart/2005/8/layout/pList1"/>
    <dgm:cxn modelId="{5A5B1033-4562-4712-B8E9-D17B61364601}" type="presParOf" srcId="{0900922E-621A-4BFD-A0F5-16DF978BF5DE}" destId="{684A0B81-F29C-4206-8885-D9B8DCE3FBBA}" srcOrd="0" destOrd="0" presId="urn:microsoft.com/office/officeart/2005/8/layout/pList1"/>
    <dgm:cxn modelId="{F9DE57E1-4419-403F-96CB-312DEDAD48FB}" type="presParOf" srcId="{0900922E-621A-4BFD-A0F5-16DF978BF5DE}" destId="{45C3AB17-4ACF-4285-93B0-FF1B3E0007A7}" srcOrd="1" destOrd="0" presId="urn:microsoft.com/office/officeart/2005/8/layout/p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6F30A69-0B0E-49B5-B6B5-211B02616497}"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29C64B16-E94A-4E6C-8E93-C1B8197736DB}">
      <dgm:prSet custT="1"/>
      <dgm:spPr/>
      <dgm:t>
        <a:bodyPr/>
        <a:lstStyle/>
        <a:p>
          <a:r>
            <a:rPr lang="en-US" sz="2000" b="1" dirty="0">
              <a:latin typeface="Gill Sans"/>
            </a:rPr>
            <a:t>Identification of </a:t>
          </a:r>
          <a:endParaRPr lang="it-IT" sz="2000" dirty="0">
            <a:latin typeface="Gill Sans"/>
          </a:endParaRPr>
        </a:p>
      </dgm:t>
    </dgm:pt>
    <dgm:pt modelId="{F6412984-5BF4-4574-813B-2256DC91F2D7}" type="parTrans" cxnId="{273BE763-4957-42D2-ADAC-247211BF7A79}">
      <dgm:prSet/>
      <dgm:spPr/>
      <dgm:t>
        <a:bodyPr/>
        <a:lstStyle/>
        <a:p>
          <a:endParaRPr lang="en-US"/>
        </a:p>
      </dgm:t>
    </dgm:pt>
    <dgm:pt modelId="{9FF2FEA3-5ABF-4EEF-AF5D-59A4126866A1}" type="sibTrans" cxnId="{273BE763-4957-42D2-ADAC-247211BF7A79}">
      <dgm:prSet/>
      <dgm:spPr/>
      <dgm:t>
        <a:bodyPr/>
        <a:lstStyle/>
        <a:p>
          <a:endParaRPr lang="en-US"/>
        </a:p>
      </dgm:t>
    </dgm:pt>
    <dgm:pt modelId="{A1F8D056-1E2E-4551-87B3-999EDECB0C88}">
      <dgm:prSet/>
      <dgm:spPr/>
      <dgm:t>
        <a:bodyPr/>
        <a:lstStyle/>
        <a:p>
          <a:r>
            <a:rPr lang="en-US" b="1" dirty="0">
              <a:latin typeface="Gill Sans"/>
            </a:rPr>
            <a:t>Types of irradiation</a:t>
          </a:r>
          <a:endParaRPr lang="it-IT" dirty="0">
            <a:latin typeface="Gill Sans"/>
          </a:endParaRPr>
        </a:p>
      </dgm:t>
    </dgm:pt>
    <dgm:pt modelId="{C8CA2F3C-5756-412C-A948-E57BF703AB72}" type="parTrans" cxnId="{FBE52AFB-4327-489B-AD2D-C643C06074D1}">
      <dgm:prSet/>
      <dgm:spPr/>
      <dgm:t>
        <a:bodyPr/>
        <a:lstStyle/>
        <a:p>
          <a:endParaRPr lang="en-US"/>
        </a:p>
      </dgm:t>
    </dgm:pt>
    <dgm:pt modelId="{F7ED06DF-2A83-4C6D-867D-780AFCED75FD}" type="sibTrans" cxnId="{FBE52AFB-4327-489B-AD2D-C643C06074D1}">
      <dgm:prSet/>
      <dgm:spPr/>
      <dgm:t>
        <a:bodyPr/>
        <a:lstStyle/>
        <a:p>
          <a:endParaRPr lang="en-US"/>
        </a:p>
      </dgm:t>
    </dgm:pt>
    <dgm:pt modelId="{C5887B45-6F6A-499A-B3EE-93771F9BDAD6}">
      <dgm:prSet/>
      <dgm:spPr/>
      <dgm:t>
        <a:bodyPr/>
        <a:lstStyle/>
        <a:p>
          <a:r>
            <a:rPr lang="en-US" b="1" dirty="0">
              <a:latin typeface="Gill Sans"/>
            </a:rPr>
            <a:t>Models </a:t>
          </a:r>
          <a:endParaRPr lang="it-IT" dirty="0">
            <a:latin typeface="Gill Sans"/>
          </a:endParaRPr>
        </a:p>
      </dgm:t>
    </dgm:pt>
    <dgm:pt modelId="{21D8B38E-F964-4D07-A914-349BB4D97270}" type="parTrans" cxnId="{09DD7C1E-3A8D-4E02-9804-0AB797999DA2}">
      <dgm:prSet/>
      <dgm:spPr/>
      <dgm:t>
        <a:bodyPr/>
        <a:lstStyle/>
        <a:p>
          <a:endParaRPr lang="en-US"/>
        </a:p>
      </dgm:t>
    </dgm:pt>
    <dgm:pt modelId="{30505922-4684-4C96-A90A-C3CF08875756}" type="sibTrans" cxnId="{09DD7C1E-3A8D-4E02-9804-0AB797999DA2}">
      <dgm:prSet/>
      <dgm:spPr/>
      <dgm:t>
        <a:bodyPr/>
        <a:lstStyle/>
        <a:p>
          <a:endParaRPr lang="en-US"/>
        </a:p>
      </dgm:t>
    </dgm:pt>
    <dgm:pt modelId="{786A6964-2703-4F00-B35C-6B3423520F70}">
      <dgm:prSet/>
      <dgm:spPr/>
      <dgm:t>
        <a:bodyPr/>
        <a:lstStyle/>
        <a:p>
          <a:r>
            <a:rPr lang="en-US" b="1" dirty="0">
              <a:latin typeface="Gill Sans"/>
            </a:rPr>
            <a:t>Data</a:t>
          </a:r>
          <a:endParaRPr lang="it-IT" dirty="0">
            <a:latin typeface="Gill Sans"/>
          </a:endParaRPr>
        </a:p>
      </dgm:t>
    </dgm:pt>
    <dgm:pt modelId="{EAC5C1FB-55A1-4062-AB8B-520957C81A9F}" type="parTrans" cxnId="{6C8CE74A-927D-4CE2-99BF-E5C1D531C659}">
      <dgm:prSet/>
      <dgm:spPr/>
      <dgm:t>
        <a:bodyPr/>
        <a:lstStyle/>
        <a:p>
          <a:endParaRPr lang="en-US"/>
        </a:p>
      </dgm:t>
    </dgm:pt>
    <dgm:pt modelId="{8FA75D31-D6B9-4946-BBDD-330094BE312D}" type="sibTrans" cxnId="{6C8CE74A-927D-4CE2-99BF-E5C1D531C659}">
      <dgm:prSet/>
      <dgm:spPr/>
      <dgm:t>
        <a:bodyPr/>
        <a:lstStyle/>
        <a:p>
          <a:endParaRPr lang="en-US"/>
        </a:p>
      </dgm:t>
    </dgm:pt>
    <dgm:pt modelId="{CF9D75A5-13E9-47F0-8DCE-4D6F24154ACC}" type="pres">
      <dgm:prSet presAssocID="{C6F30A69-0B0E-49B5-B6B5-211B02616497}" presName="diagram" presStyleCnt="0">
        <dgm:presLayoutVars>
          <dgm:chPref val="1"/>
          <dgm:dir/>
          <dgm:animOne val="branch"/>
          <dgm:animLvl val="lvl"/>
          <dgm:resizeHandles/>
        </dgm:presLayoutVars>
      </dgm:prSet>
      <dgm:spPr/>
    </dgm:pt>
    <dgm:pt modelId="{D6AFB95A-FE5C-4ECA-9010-B716D9E25983}" type="pres">
      <dgm:prSet presAssocID="{29C64B16-E94A-4E6C-8E93-C1B8197736DB}" presName="root" presStyleCnt="0"/>
      <dgm:spPr/>
    </dgm:pt>
    <dgm:pt modelId="{5B15DC22-9A41-4186-90B5-F7A2B9008925}" type="pres">
      <dgm:prSet presAssocID="{29C64B16-E94A-4E6C-8E93-C1B8197736DB}" presName="rootComposite" presStyleCnt="0"/>
      <dgm:spPr/>
    </dgm:pt>
    <dgm:pt modelId="{46975AC0-A47F-4484-863F-CF46CC80A0E9}" type="pres">
      <dgm:prSet presAssocID="{29C64B16-E94A-4E6C-8E93-C1B8197736DB}" presName="rootText" presStyleLbl="node1" presStyleIdx="0" presStyleCnt="1"/>
      <dgm:spPr/>
    </dgm:pt>
    <dgm:pt modelId="{1C776BB9-C637-4DB5-A715-6735A9E2130A}" type="pres">
      <dgm:prSet presAssocID="{29C64B16-E94A-4E6C-8E93-C1B8197736DB}" presName="rootConnector" presStyleLbl="node1" presStyleIdx="0" presStyleCnt="1"/>
      <dgm:spPr/>
    </dgm:pt>
    <dgm:pt modelId="{5F381C89-A1D7-44DE-9D54-38DF21F48A9A}" type="pres">
      <dgm:prSet presAssocID="{29C64B16-E94A-4E6C-8E93-C1B8197736DB}" presName="childShape" presStyleCnt="0"/>
      <dgm:spPr/>
    </dgm:pt>
    <dgm:pt modelId="{1F318F88-C6BE-431D-A563-DD080FD50429}" type="pres">
      <dgm:prSet presAssocID="{C8CA2F3C-5756-412C-A948-E57BF703AB72}" presName="Name13" presStyleLbl="parChTrans1D2" presStyleIdx="0" presStyleCnt="3"/>
      <dgm:spPr/>
    </dgm:pt>
    <dgm:pt modelId="{09B99D59-6517-4BD1-85B3-9D700649D5AB}" type="pres">
      <dgm:prSet presAssocID="{A1F8D056-1E2E-4551-87B3-999EDECB0C88}" presName="childText" presStyleLbl="bgAcc1" presStyleIdx="0" presStyleCnt="3">
        <dgm:presLayoutVars>
          <dgm:bulletEnabled val="1"/>
        </dgm:presLayoutVars>
      </dgm:prSet>
      <dgm:spPr/>
    </dgm:pt>
    <dgm:pt modelId="{FF67807D-2917-48CB-B292-B056C0526DC3}" type="pres">
      <dgm:prSet presAssocID="{EAC5C1FB-55A1-4062-AB8B-520957C81A9F}" presName="Name13" presStyleLbl="parChTrans1D2" presStyleIdx="1" presStyleCnt="3"/>
      <dgm:spPr/>
    </dgm:pt>
    <dgm:pt modelId="{E5DCE400-BBBD-4582-A3ED-8F6C0709B8DD}" type="pres">
      <dgm:prSet presAssocID="{786A6964-2703-4F00-B35C-6B3423520F70}" presName="childText" presStyleLbl="bgAcc1" presStyleIdx="1" presStyleCnt="3">
        <dgm:presLayoutVars>
          <dgm:bulletEnabled val="1"/>
        </dgm:presLayoutVars>
      </dgm:prSet>
      <dgm:spPr/>
    </dgm:pt>
    <dgm:pt modelId="{5DC25C97-7A95-407B-AD29-49F7B40F19B1}" type="pres">
      <dgm:prSet presAssocID="{21D8B38E-F964-4D07-A914-349BB4D97270}" presName="Name13" presStyleLbl="parChTrans1D2" presStyleIdx="2" presStyleCnt="3"/>
      <dgm:spPr/>
    </dgm:pt>
    <dgm:pt modelId="{E237AE35-A59F-402F-88F2-8996745C7518}" type="pres">
      <dgm:prSet presAssocID="{C5887B45-6F6A-499A-B3EE-93771F9BDAD6}" presName="childText" presStyleLbl="bgAcc1" presStyleIdx="2" presStyleCnt="3">
        <dgm:presLayoutVars>
          <dgm:bulletEnabled val="1"/>
        </dgm:presLayoutVars>
      </dgm:prSet>
      <dgm:spPr/>
    </dgm:pt>
  </dgm:ptLst>
  <dgm:cxnLst>
    <dgm:cxn modelId="{B9B9680F-CBD7-424C-8560-4C51AAAE2D5B}" type="presOf" srcId="{786A6964-2703-4F00-B35C-6B3423520F70}" destId="{E5DCE400-BBBD-4582-A3ED-8F6C0709B8DD}" srcOrd="0" destOrd="0" presId="urn:microsoft.com/office/officeart/2005/8/layout/hierarchy3"/>
    <dgm:cxn modelId="{09DD7C1E-3A8D-4E02-9804-0AB797999DA2}" srcId="{29C64B16-E94A-4E6C-8E93-C1B8197736DB}" destId="{C5887B45-6F6A-499A-B3EE-93771F9BDAD6}" srcOrd="2" destOrd="0" parTransId="{21D8B38E-F964-4D07-A914-349BB4D97270}" sibTransId="{30505922-4684-4C96-A90A-C3CF08875756}"/>
    <dgm:cxn modelId="{273BE763-4957-42D2-ADAC-247211BF7A79}" srcId="{C6F30A69-0B0E-49B5-B6B5-211B02616497}" destId="{29C64B16-E94A-4E6C-8E93-C1B8197736DB}" srcOrd="0" destOrd="0" parTransId="{F6412984-5BF4-4574-813B-2256DC91F2D7}" sibTransId="{9FF2FEA3-5ABF-4EEF-AF5D-59A4126866A1}"/>
    <dgm:cxn modelId="{F7C10544-5282-4EDD-9F90-32ED1B29329B}" type="presOf" srcId="{C8CA2F3C-5756-412C-A948-E57BF703AB72}" destId="{1F318F88-C6BE-431D-A563-DD080FD50429}" srcOrd="0" destOrd="0" presId="urn:microsoft.com/office/officeart/2005/8/layout/hierarchy3"/>
    <dgm:cxn modelId="{5B7B7246-FDEF-4BCB-8165-D4B97DDBDF83}" type="presOf" srcId="{EAC5C1FB-55A1-4062-AB8B-520957C81A9F}" destId="{FF67807D-2917-48CB-B292-B056C0526DC3}" srcOrd="0" destOrd="0" presId="urn:microsoft.com/office/officeart/2005/8/layout/hierarchy3"/>
    <dgm:cxn modelId="{6C8CE74A-927D-4CE2-99BF-E5C1D531C659}" srcId="{29C64B16-E94A-4E6C-8E93-C1B8197736DB}" destId="{786A6964-2703-4F00-B35C-6B3423520F70}" srcOrd="1" destOrd="0" parTransId="{EAC5C1FB-55A1-4062-AB8B-520957C81A9F}" sibTransId="{8FA75D31-D6B9-4946-BBDD-330094BE312D}"/>
    <dgm:cxn modelId="{B667608B-3734-4A08-93C3-DACCB0D7B31F}" type="presOf" srcId="{C6F30A69-0B0E-49B5-B6B5-211B02616497}" destId="{CF9D75A5-13E9-47F0-8DCE-4D6F24154ACC}" srcOrd="0" destOrd="0" presId="urn:microsoft.com/office/officeart/2005/8/layout/hierarchy3"/>
    <dgm:cxn modelId="{64E0349C-DCBE-4E54-A047-75DC55EC5280}" type="presOf" srcId="{C5887B45-6F6A-499A-B3EE-93771F9BDAD6}" destId="{E237AE35-A59F-402F-88F2-8996745C7518}" srcOrd="0" destOrd="0" presId="urn:microsoft.com/office/officeart/2005/8/layout/hierarchy3"/>
    <dgm:cxn modelId="{CA8E79B6-9010-4ED0-8EBA-041F8243CA59}" type="presOf" srcId="{21D8B38E-F964-4D07-A914-349BB4D97270}" destId="{5DC25C97-7A95-407B-AD29-49F7B40F19B1}" srcOrd="0" destOrd="0" presId="urn:microsoft.com/office/officeart/2005/8/layout/hierarchy3"/>
    <dgm:cxn modelId="{163AF4CC-126B-40B6-BB50-AB5ED29C155A}" type="presOf" srcId="{29C64B16-E94A-4E6C-8E93-C1B8197736DB}" destId="{1C776BB9-C637-4DB5-A715-6735A9E2130A}" srcOrd="1" destOrd="0" presId="urn:microsoft.com/office/officeart/2005/8/layout/hierarchy3"/>
    <dgm:cxn modelId="{2A6A5FDF-3527-4A6E-8531-E95D5FB4346C}" type="presOf" srcId="{A1F8D056-1E2E-4551-87B3-999EDECB0C88}" destId="{09B99D59-6517-4BD1-85B3-9D700649D5AB}" srcOrd="0" destOrd="0" presId="urn:microsoft.com/office/officeart/2005/8/layout/hierarchy3"/>
    <dgm:cxn modelId="{14CD5BF9-4EA4-48FB-A202-DFAD7D946D31}" type="presOf" srcId="{29C64B16-E94A-4E6C-8E93-C1B8197736DB}" destId="{46975AC0-A47F-4484-863F-CF46CC80A0E9}" srcOrd="0" destOrd="0" presId="urn:microsoft.com/office/officeart/2005/8/layout/hierarchy3"/>
    <dgm:cxn modelId="{FBE52AFB-4327-489B-AD2D-C643C06074D1}" srcId="{29C64B16-E94A-4E6C-8E93-C1B8197736DB}" destId="{A1F8D056-1E2E-4551-87B3-999EDECB0C88}" srcOrd="0" destOrd="0" parTransId="{C8CA2F3C-5756-412C-A948-E57BF703AB72}" sibTransId="{F7ED06DF-2A83-4C6D-867D-780AFCED75FD}"/>
    <dgm:cxn modelId="{4FF61A34-32E3-402D-A77D-399DCC7B19CF}" type="presParOf" srcId="{CF9D75A5-13E9-47F0-8DCE-4D6F24154ACC}" destId="{D6AFB95A-FE5C-4ECA-9010-B716D9E25983}" srcOrd="0" destOrd="0" presId="urn:microsoft.com/office/officeart/2005/8/layout/hierarchy3"/>
    <dgm:cxn modelId="{3C70E3BF-6D78-4B56-BBCB-6CE473945414}" type="presParOf" srcId="{D6AFB95A-FE5C-4ECA-9010-B716D9E25983}" destId="{5B15DC22-9A41-4186-90B5-F7A2B9008925}" srcOrd="0" destOrd="0" presId="urn:microsoft.com/office/officeart/2005/8/layout/hierarchy3"/>
    <dgm:cxn modelId="{BF3511B8-3E28-4B29-B965-7BD70053EB00}" type="presParOf" srcId="{5B15DC22-9A41-4186-90B5-F7A2B9008925}" destId="{46975AC0-A47F-4484-863F-CF46CC80A0E9}" srcOrd="0" destOrd="0" presId="urn:microsoft.com/office/officeart/2005/8/layout/hierarchy3"/>
    <dgm:cxn modelId="{8608D281-EDBA-48C8-A47E-5EA08513B627}" type="presParOf" srcId="{5B15DC22-9A41-4186-90B5-F7A2B9008925}" destId="{1C776BB9-C637-4DB5-A715-6735A9E2130A}" srcOrd="1" destOrd="0" presId="urn:microsoft.com/office/officeart/2005/8/layout/hierarchy3"/>
    <dgm:cxn modelId="{63C439EA-2144-4947-94CE-8EDD41B4B119}" type="presParOf" srcId="{D6AFB95A-FE5C-4ECA-9010-B716D9E25983}" destId="{5F381C89-A1D7-44DE-9D54-38DF21F48A9A}" srcOrd="1" destOrd="0" presId="urn:microsoft.com/office/officeart/2005/8/layout/hierarchy3"/>
    <dgm:cxn modelId="{4248EE78-F860-4962-9E0C-A3E0180D9EB0}" type="presParOf" srcId="{5F381C89-A1D7-44DE-9D54-38DF21F48A9A}" destId="{1F318F88-C6BE-431D-A563-DD080FD50429}" srcOrd="0" destOrd="0" presId="urn:microsoft.com/office/officeart/2005/8/layout/hierarchy3"/>
    <dgm:cxn modelId="{57A74483-71AE-4DA1-BCA9-168BE5F3598A}" type="presParOf" srcId="{5F381C89-A1D7-44DE-9D54-38DF21F48A9A}" destId="{09B99D59-6517-4BD1-85B3-9D700649D5AB}" srcOrd="1" destOrd="0" presId="urn:microsoft.com/office/officeart/2005/8/layout/hierarchy3"/>
    <dgm:cxn modelId="{DC93E8AE-2BF8-4100-8D1D-FEDF8A99707F}" type="presParOf" srcId="{5F381C89-A1D7-44DE-9D54-38DF21F48A9A}" destId="{FF67807D-2917-48CB-B292-B056C0526DC3}" srcOrd="2" destOrd="0" presId="urn:microsoft.com/office/officeart/2005/8/layout/hierarchy3"/>
    <dgm:cxn modelId="{7D933B25-28C4-4C49-BA6A-F5FF0307BC5A}" type="presParOf" srcId="{5F381C89-A1D7-44DE-9D54-38DF21F48A9A}" destId="{E5DCE400-BBBD-4582-A3ED-8F6C0709B8DD}" srcOrd="3" destOrd="0" presId="urn:microsoft.com/office/officeart/2005/8/layout/hierarchy3"/>
    <dgm:cxn modelId="{1C967108-541B-45AC-BD03-8A1334CC9F03}" type="presParOf" srcId="{5F381C89-A1D7-44DE-9D54-38DF21F48A9A}" destId="{5DC25C97-7A95-407B-AD29-49F7B40F19B1}" srcOrd="4" destOrd="0" presId="urn:microsoft.com/office/officeart/2005/8/layout/hierarchy3"/>
    <dgm:cxn modelId="{B7B0073C-4E90-4634-9CF2-88AB14BE3C16}" type="presParOf" srcId="{5F381C89-A1D7-44DE-9D54-38DF21F48A9A}" destId="{E237AE35-A59F-402F-88F2-8996745C7518}"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6F30A69-0B0E-49B5-B6B5-211B02616497}"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29C64B16-E94A-4E6C-8E93-C1B8197736DB}">
      <dgm:prSet custT="1"/>
      <dgm:spPr/>
      <dgm:t>
        <a:bodyPr/>
        <a:lstStyle/>
        <a:p>
          <a:r>
            <a:rPr lang="en-US" sz="2000" b="1" dirty="0">
              <a:latin typeface="Gill Sans"/>
            </a:rPr>
            <a:t>Experimental Type </a:t>
          </a:r>
          <a:endParaRPr lang="it-IT" sz="2000" dirty="0">
            <a:latin typeface="Gill Sans"/>
          </a:endParaRPr>
        </a:p>
      </dgm:t>
    </dgm:pt>
    <dgm:pt modelId="{F6412984-5BF4-4574-813B-2256DC91F2D7}" type="parTrans" cxnId="{273BE763-4957-42D2-ADAC-247211BF7A79}">
      <dgm:prSet/>
      <dgm:spPr/>
      <dgm:t>
        <a:bodyPr/>
        <a:lstStyle/>
        <a:p>
          <a:endParaRPr lang="en-US"/>
        </a:p>
      </dgm:t>
    </dgm:pt>
    <dgm:pt modelId="{9FF2FEA3-5ABF-4EEF-AF5D-59A4126866A1}" type="sibTrans" cxnId="{273BE763-4957-42D2-ADAC-247211BF7A79}">
      <dgm:prSet/>
      <dgm:spPr/>
      <dgm:t>
        <a:bodyPr/>
        <a:lstStyle/>
        <a:p>
          <a:endParaRPr lang="en-US"/>
        </a:p>
      </dgm:t>
    </dgm:pt>
    <dgm:pt modelId="{A1F8D056-1E2E-4551-87B3-999EDECB0C88}">
      <dgm:prSet/>
      <dgm:spPr/>
      <dgm:t>
        <a:bodyPr/>
        <a:lstStyle/>
        <a:p>
          <a:r>
            <a:rPr lang="en-US" b="1" dirty="0">
              <a:latin typeface="Gill Sans"/>
            </a:rPr>
            <a:t>In Vitro </a:t>
          </a:r>
          <a:endParaRPr lang="it-IT" dirty="0">
            <a:latin typeface="Gill Sans"/>
          </a:endParaRPr>
        </a:p>
      </dgm:t>
    </dgm:pt>
    <dgm:pt modelId="{C8CA2F3C-5756-412C-A948-E57BF703AB72}" type="parTrans" cxnId="{FBE52AFB-4327-489B-AD2D-C643C06074D1}">
      <dgm:prSet/>
      <dgm:spPr/>
      <dgm:t>
        <a:bodyPr/>
        <a:lstStyle/>
        <a:p>
          <a:endParaRPr lang="en-US"/>
        </a:p>
      </dgm:t>
    </dgm:pt>
    <dgm:pt modelId="{F7ED06DF-2A83-4C6D-867D-780AFCED75FD}" type="sibTrans" cxnId="{FBE52AFB-4327-489B-AD2D-C643C06074D1}">
      <dgm:prSet/>
      <dgm:spPr/>
      <dgm:t>
        <a:bodyPr/>
        <a:lstStyle/>
        <a:p>
          <a:endParaRPr lang="en-US"/>
        </a:p>
      </dgm:t>
    </dgm:pt>
    <dgm:pt modelId="{C5887B45-6F6A-499A-B3EE-93771F9BDAD6}">
      <dgm:prSet/>
      <dgm:spPr/>
      <dgm:t>
        <a:bodyPr/>
        <a:lstStyle/>
        <a:p>
          <a:r>
            <a:rPr lang="en-US" b="1" dirty="0">
              <a:latin typeface="Gill Sans"/>
            </a:rPr>
            <a:t>Clinical  </a:t>
          </a:r>
          <a:endParaRPr lang="it-IT" dirty="0">
            <a:latin typeface="Gill Sans"/>
          </a:endParaRPr>
        </a:p>
      </dgm:t>
    </dgm:pt>
    <dgm:pt modelId="{21D8B38E-F964-4D07-A914-349BB4D97270}" type="parTrans" cxnId="{09DD7C1E-3A8D-4E02-9804-0AB797999DA2}">
      <dgm:prSet/>
      <dgm:spPr/>
      <dgm:t>
        <a:bodyPr/>
        <a:lstStyle/>
        <a:p>
          <a:endParaRPr lang="en-US"/>
        </a:p>
      </dgm:t>
    </dgm:pt>
    <dgm:pt modelId="{30505922-4684-4C96-A90A-C3CF08875756}" type="sibTrans" cxnId="{09DD7C1E-3A8D-4E02-9804-0AB797999DA2}">
      <dgm:prSet/>
      <dgm:spPr/>
      <dgm:t>
        <a:bodyPr/>
        <a:lstStyle/>
        <a:p>
          <a:endParaRPr lang="en-US"/>
        </a:p>
      </dgm:t>
    </dgm:pt>
    <dgm:pt modelId="{786A6964-2703-4F00-B35C-6B3423520F70}">
      <dgm:prSet/>
      <dgm:spPr/>
      <dgm:t>
        <a:bodyPr/>
        <a:lstStyle/>
        <a:p>
          <a:r>
            <a:rPr lang="en-US" b="1" dirty="0">
              <a:latin typeface="Gill Sans"/>
            </a:rPr>
            <a:t>Pre-clinical </a:t>
          </a:r>
          <a:endParaRPr lang="it-IT" dirty="0">
            <a:latin typeface="Gill Sans"/>
          </a:endParaRPr>
        </a:p>
      </dgm:t>
    </dgm:pt>
    <dgm:pt modelId="{EAC5C1FB-55A1-4062-AB8B-520957C81A9F}" type="parTrans" cxnId="{6C8CE74A-927D-4CE2-99BF-E5C1D531C659}">
      <dgm:prSet/>
      <dgm:spPr/>
      <dgm:t>
        <a:bodyPr/>
        <a:lstStyle/>
        <a:p>
          <a:endParaRPr lang="en-US"/>
        </a:p>
      </dgm:t>
    </dgm:pt>
    <dgm:pt modelId="{8FA75D31-D6B9-4946-BBDD-330094BE312D}" type="sibTrans" cxnId="{6C8CE74A-927D-4CE2-99BF-E5C1D531C659}">
      <dgm:prSet/>
      <dgm:spPr/>
      <dgm:t>
        <a:bodyPr/>
        <a:lstStyle/>
        <a:p>
          <a:endParaRPr lang="en-US"/>
        </a:p>
      </dgm:t>
    </dgm:pt>
    <dgm:pt modelId="{CF9D75A5-13E9-47F0-8DCE-4D6F24154ACC}" type="pres">
      <dgm:prSet presAssocID="{C6F30A69-0B0E-49B5-B6B5-211B02616497}" presName="diagram" presStyleCnt="0">
        <dgm:presLayoutVars>
          <dgm:chPref val="1"/>
          <dgm:dir/>
          <dgm:animOne val="branch"/>
          <dgm:animLvl val="lvl"/>
          <dgm:resizeHandles/>
        </dgm:presLayoutVars>
      </dgm:prSet>
      <dgm:spPr/>
    </dgm:pt>
    <dgm:pt modelId="{D6AFB95A-FE5C-4ECA-9010-B716D9E25983}" type="pres">
      <dgm:prSet presAssocID="{29C64B16-E94A-4E6C-8E93-C1B8197736DB}" presName="root" presStyleCnt="0"/>
      <dgm:spPr/>
    </dgm:pt>
    <dgm:pt modelId="{5B15DC22-9A41-4186-90B5-F7A2B9008925}" type="pres">
      <dgm:prSet presAssocID="{29C64B16-E94A-4E6C-8E93-C1B8197736DB}" presName="rootComposite" presStyleCnt="0"/>
      <dgm:spPr/>
    </dgm:pt>
    <dgm:pt modelId="{46975AC0-A47F-4484-863F-CF46CC80A0E9}" type="pres">
      <dgm:prSet presAssocID="{29C64B16-E94A-4E6C-8E93-C1B8197736DB}" presName="rootText" presStyleLbl="node1" presStyleIdx="0" presStyleCnt="1"/>
      <dgm:spPr/>
    </dgm:pt>
    <dgm:pt modelId="{1C776BB9-C637-4DB5-A715-6735A9E2130A}" type="pres">
      <dgm:prSet presAssocID="{29C64B16-E94A-4E6C-8E93-C1B8197736DB}" presName="rootConnector" presStyleLbl="node1" presStyleIdx="0" presStyleCnt="1"/>
      <dgm:spPr/>
    </dgm:pt>
    <dgm:pt modelId="{5F381C89-A1D7-44DE-9D54-38DF21F48A9A}" type="pres">
      <dgm:prSet presAssocID="{29C64B16-E94A-4E6C-8E93-C1B8197736DB}" presName="childShape" presStyleCnt="0"/>
      <dgm:spPr/>
    </dgm:pt>
    <dgm:pt modelId="{1F318F88-C6BE-431D-A563-DD080FD50429}" type="pres">
      <dgm:prSet presAssocID="{C8CA2F3C-5756-412C-A948-E57BF703AB72}" presName="Name13" presStyleLbl="parChTrans1D2" presStyleIdx="0" presStyleCnt="3"/>
      <dgm:spPr/>
    </dgm:pt>
    <dgm:pt modelId="{09B99D59-6517-4BD1-85B3-9D700649D5AB}" type="pres">
      <dgm:prSet presAssocID="{A1F8D056-1E2E-4551-87B3-999EDECB0C88}" presName="childText" presStyleLbl="bgAcc1" presStyleIdx="0" presStyleCnt="3">
        <dgm:presLayoutVars>
          <dgm:bulletEnabled val="1"/>
        </dgm:presLayoutVars>
      </dgm:prSet>
      <dgm:spPr/>
    </dgm:pt>
    <dgm:pt modelId="{FF67807D-2917-48CB-B292-B056C0526DC3}" type="pres">
      <dgm:prSet presAssocID="{EAC5C1FB-55A1-4062-AB8B-520957C81A9F}" presName="Name13" presStyleLbl="parChTrans1D2" presStyleIdx="1" presStyleCnt="3"/>
      <dgm:spPr/>
    </dgm:pt>
    <dgm:pt modelId="{E5DCE400-BBBD-4582-A3ED-8F6C0709B8DD}" type="pres">
      <dgm:prSet presAssocID="{786A6964-2703-4F00-B35C-6B3423520F70}" presName="childText" presStyleLbl="bgAcc1" presStyleIdx="1" presStyleCnt="3">
        <dgm:presLayoutVars>
          <dgm:bulletEnabled val="1"/>
        </dgm:presLayoutVars>
      </dgm:prSet>
      <dgm:spPr/>
    </dgm:pt>
    <dgm:pt modelId="{5DC25C97-7A95-407B-AD29-49F7B40F19B1}" type="pres">
      <dgm:prSet presAssocID="{21D8B38E-F964-4D07-A914-349BB4D97270}" presName="Name13" presStyleLbl="parChTrans1D2" presStyleIdx="2" presStyleCnt="3"/>
      <dgm:spPr/>
    </dgm:pt>
    <dgm:pt modelId="{E237AE35-A59F-402F-88F2-8996745C7518}" type="pres">
      <dgm:prSet presAssocID="{C5887B45-6F6A-499A-B3EE-93771F9BDAD6}" presName="childText" presStyleLbl="bgAcc1" presStyleIdx="2" presStyleCnt="3">
        <dgm:presLayoutVars>
          <dgm:bulletEnabled val="1"/>
        </dgm:presLayoutVars>
      </dgm:prSet>
      <dgm:spPr/>
    </dgm:pt>
  </dgm:ptLst>
  <dgm:cxnLst>
    <dgm:cxn modelId="{B9B9680F-CBD7-424C-8560-4C51AAAE2D5B}" type="presOf" srcId="{786A6964-2703-4F00-B35C-6B3423520F70}" destId="{E5DCE400-BBBD-4582-A3ED-8F6C0709B8DD}" srcOrd="0" destOrd="0" presId="urn:microsoft.com/office/officeart/2005/8/layout/hierarchy3"/>
    <dgm:cxn modelId="{09DD7C1E-3A8D-4E02-9804-0AB797999DA2}" srcId="{29C64B16-E94A-4E6C-8E93-C1B8197736DB}" destId="{C5887B45-6F6A-499A-B3EE-93771F9BDAD6}" srcOrd="2" destOrd="0" parTransId="{21D8B38E-F964-4D07-A914-349BB4D97270}" sibTransId="{30505922-4684-4C96-A90A-C3CF08875756}"/>
    <dgm:cxn modelId="{273BE763-4957-42D2-ADAC-247211BF7A79}" srcId="{C6F30A69-0B0E-49B5-B6B5-211B02616497}" destId="{29C64B16-E94A-4E6C-8E93-C1B8197736DB}" srcOrd="0" destOrd="0" parTransId="{F6412984-5BF4-4574-813B-2256DC91F2D7}" sibTransId="{9FF2FEA3-5ABF-4EEF-AF5D-59A4126866A1}"/>
    <dgm:cxn modelId="{F7C10544-5282-4EDD-9F90-32ED1B29329B}" type="presOf" srcId="{C8CA2F3C-5756-412C-A948-E57BF703AB72}" destId="{1F318F88-C6BE-431D-A563-DD080FD50429}" srcOrd="0" destOrd="0" presId="urn:microsoft.com/office/officeart/2005/8/layout/hierarchy3"/>
    <dgm:cxn modelId="{5B7B7246-FDEF-4BCB-8165-D4B97DDBDF83}" type="presOf" srcId="{EAC5C1FB-55A1-4062-AB8B-520957C81A9F}" destId="{FF67807D-2917-48CB-B292-B056C0526DC3}" srcOrd="0" destOrd="0" presId="urn:microsoft.com/office/officeart/2005/8/layout/hierarchy3"/>
    <dgm:cxn modelId="{6C8CE74A-927D-4CE2-99BF-E5C1D531C659}" srcId="{29C64B16-E94A-4E6C-8E93-C1B8197736DB}" destId="{786A6964-2703-4F00-B35C-6B3423520F70}" srcOrd="1" destOrd="0" parTransId="{EAC5C1FB-55A1-4062-AB8B-520957C81A9F}" sibTransId="{8FA75D31-D6B9-4946-BBDD-330094BE312D}"/>
    <dgm:cxn modelId="{B667608B-3734-4A08-93C3-DACCB0D7B31F}" type="presOf" srcId="{C6F30A69-0B0E-49B5-B6B5-211B02616497}" destId="{CF9D75A5-13E9-47F0-8DCE-4D6F24154ACC}" srcOrd="0" destOrd="0" presId="urn:microsoft.com/office/officeart/2005/8/layout/hierarchy3"/>
    <dgm:cxn modelId="{64E0349C-DCBE-4E54-A047-75DC55EC5280}" type="presOf" srcId="{C5887B45-6F6A-499A-B3EE-93771F9BDAD6}" destId="{E237AE35-A59F-402F-88F2-8996745C7518}" srcOrd="0" destOrd="0" presId="urn:microsoft.com/office/officeart/2005/8/layout/hierarchy3"/>
    <dgm:cxn modelId="{CA8E79B6-9010-4ED0-8EBA-041F8243CA59}" type="presOf" srcId="{21D8B38E-F964-4D07-A914-349BB4D97270}" destId="{5DC25C97-7A95-407B-AD29-49F7B40F19B1}" srcOrd="0" destOrd="0" presId="urn:microsoft.com/office/officeart/2005/8/layout/hierarchy3"/>
    <dgm:cxn modelId="{163AF4CC-126B-40B6-BB50-AB5ED29C155A}" type="presOf" srcId="{29C64B16-E94A-4E6C-8E93-C1B8197736DB}" destId="{1C776BB9-C637-4DB5-A715-6735A9E2130A}" srcOrd="1" destOrd="0" presId="urn:microsoft.com/office/officeart/2005/8/layout/hierarchy3"/>
    <dgm:cxn modelId="{2A6A5FDF-3527-4A6E-8531-E95D5FB4346C}" type="presOf" srcId="{A1F8D056-1E2E-4551-87B3-999EDECB0C88}" destId="{09B99D59-6517-4BD1-85B3-9D700649D5AB}" srcOrd="0" destOrd="0" presId="urn:microsoft.com/office/officeart/2005/8/layout/hierarchy3"/>
    <dgm:cxn modelId="{14CD5BF9-4EA4-48FB-A202-DFAD7D946D31}" type="presOf" srcId="{29C64B16-E94A-4E6C-8E93-C1B8197736DB}" destId="{46975AC0-A47F-4484-863F-CF46CC80A0E9}" srcOrd="0" destOrd="0" presId="urn:microsoft.com/office/officeart/2005/8/layout/hierarchy3"/>
    <dgm:cxn modelId="{FBE52AFB-4327-489B-AD2D-C643C06074D1}" srcId="{29C64B16-E94A-4E6C-8E93-C1B8197736DB}" destId="{A1F8D056-1E2E-4551-87B3-999EDECB0C88}" srcOrd="0" destOrd="0" parTransId="{C8CA2F3C-5756-412C-A948-E57BF703AB72}" sibTransId="{F7ED06DF-2A83-4C6D-867D-780AFCED75FD}"/>
    <dgm:cxn modelId="{4FF61A34-32E3-402D-A77D-399DCC7B19CF}" type="presParOf" srcId="{CF9D75A5-13E9-47F0-8DCE-4D6F24154ACC}" destId="{D6AFB95A-FE5C-4ECA-9010-B716D9E25983}" srcOrd="0" destOrd="0" presId="urn:microsoft.com/office/officeart/2005/8/layout/hierarchy3"/>
    <dgm:cxn modelId="{3C70E3BF-6D78-4B56-BBCB-6CE473945414}" type="presParOf" srcId="{D6AFB95A-FE5C-4ECA-9010-B716D9E25983}" destId="{5B15DC22-9A41-4186-90B5-F7A2B9008925}" srcOrd="0" destOrd="0" presId="urn:microsoft.com/office/officeart/2005/8/layout/hierarchy3"/>
    <dgm:cxn modelId="{BF3511B8-3E28-4B29-B965-7BD70053EB00}" type="presParOf" srcId="{5B15DC22-9A41-4186-90B5-F7A2B9008925}" destId="{46975AC0-A47F-4484-863F-CF46CC80A0E9}" srcOrd="0" destOrd="0" presId="urn:microsoft.com/office/officeart/2005/8/layout/hierarchy3"/>
    <dgm:cxn modelId="{8608D281-EDBA-48C8-A47E-5EA08513B627}" type="presParOf" srcId="{5B15DC22-9A41-4186-90B5-F7A2B9008925}" destId="{1C776BB9-C637-4DB5-A715-6735A9E2130A}" srcOrd="1" destOrd="0" presId="urn:microsoft.com/office/officeart/2005/8/layout/hierarchy3"/>
    <dgm:cxn modelId="{63C439EA-2144-4947-94CE-8EDD41B4B119}" type="presParOf" srcId="{D6AFB95A-FE5C-4ECA-9010-B716D9E25983}" destId="{5F381C89-A1D7-44DE-9D54-38DF21F48A9A}" srcOrd="1" destOrd="0" presId="urn:microsoft.com/office/officeart/2005/8/layout/hierarchy3"/>
    <dgm:cxn modelId="{4248EE78-F860-4962-9E0C-A3E0180D9EB0}" type="presParOf" srcId="{5F381C89-A1D7-44DE-9D54-38DF21F48A9A}" destId="{1F318F88-C6BE-431D-A563-DD080FD50429}" srcOrd="0" destOrd="0" presId="urn:microsoft.com/office/officeart/2005/8/layout/hierarchy3"/>
    <dgm:cxn modelId="{57A74483-71AE-4DA1-BCA9-168BE5F3598A}" type="presParOf" srcId="{5F381C89-A1D7-44DE-9D54-38DF21F48A9A}" destId="{09B99D59-6517-4BD1-85B3-9D700649D5AB}" srcOrd="1" destOrd="0" presId="urn:microsoft.com/office/officeart/2005/8/layout/hierarchy3"/>
    <dgm:cxn modelId="{DC93E8AE-2BF8-4100-8D1D-FEDF8A99707F}" type="presParOf" srcId="{5F381C89-A1D7-44DE-9D54-38DF21F48A9A}" destId="{FF67807D-2917-48CB-B292-B056C0526DC3}" srcOrd="2" destOrd="0" presId="urn:microsoft.com/office/officeart/2005/8/layout/hierarchy3"/>
    <dgm:cxn modelId="{7D933B25-28C4-4C49-BA6A-F5FF0307BC5A}" type="presParOf" srcId="{5F381C89-A1D7-44DE-9D54-38DF21F48A9A}" destId="{E5DCE400-BBBD-4582-A3ED-8F6C0709B8DD}" srcOrd="3" destOrd="0" presId="urn:microsoft.com/office/officeart/2005/8/layout/hierarchy3"/>
    <dgm:cxn modelId="{1C967108-541B-45AC-BD03-8A1334CC9F03}" type="presParOf" srcId="{5F381C89-A1D7-44DE-9D54-38DF21F48A9A}" destId="{5DC25C97-7A95-407B-AD29-49F7B40F19B1}" srcOrd="4" destOrd="0" presId="urn:microsoft.com/office/officeart/2005/8/layout/hierarchy3"/>
    <dgm:cxn modelId="{B7B0073C-4E90-4634-9CF2-88AB14BE3C16}" type="presParOf" srcId="{5F381C89-A1D7-44DE-9D54-38DF21F48A9A}" destId="{E237AE35-A59F-402F-88F2-8996745C7518}" srcOrd="5"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1A0516-46DD-4032-8C93-BB227E1FC77F}">
      <dsp:nvSpPr>
        <dsp:cNvPr id="0" name=""/>
        <dsp:cNvSpPr/>
      </dsp:nvSpPr>
      <dsp:spPr>
        <a:xfrm>
          <a:off x="5329859" y="1881665"/>
          <a:ext cx="91440" cy="951298"/>
        </a:xfrm>
        <a:custGeom>
          <a:avLst/>
          <a:gdLst/>
          <a:ahLst/>
          <a:cxnLst/>
          <a:rect l="0" t="0" r="0" b="0"/>
          <a:pathLst>
            <a:path>
              <a:moveTo>
                <a:pt x="45720" y="0"/>
              </a:moveTo>
              <a:lnTo>
                <a:pt x="45720" y="951298"/>
              </a:lnTo>
              <a:lnTo>
                <a:pt x="136224" y="951298"/>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6B3E06-6C43-4EF0-8909-D600A6720643}">
      <dsp:nvSpPr>
        <dsp:cNvPr id="0" name=""/>
        <dsp:cNvSpPr/>
      </dsp:nvSpPr>
      <dsp:spPr>
        <a:xfrm>
          <a:off x="5329859" y="1881665"/>
          <a:ext cx="91440" cy="343918"/>
        </a:xfrm>
        <a:custGeom>
          <a:avLst/>
          <a:gdLst/>
          <a:ahLst/>
          <a:cxnLst/>
          <a:rect l="0" t="0" r="0" b="0"/>
          <a:pathLst>
            <a:path>
              <a:moveTo>
                <a:pt x="45720" y="0"/>
              </a:moveTo>
              <a:lnTo>
                <a:pt x="45720" y="343918"/>
              </a:lnTo>
              <a:lnTo>
                <a:pt x="126645" y="343918"/>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4EE006-9B78-4BCA-8FEB-0E6904BC782E}">
      <dsp:nvSpPr>
        <dsp:cNvPr id="0" name=""/>
        <dsp:cNvSpPr/>
      </dsp:nvSpPr>
      <dsp:spPr>
        <a:xfrm>
          <a:off x="3492219" y="1053142"/>
          <a:ext cx="2342235" cy="211870"/>
        </a:xfrm>
        <a:custGeom>
          <a:avLst/>
          <a:gdLst/>
          <a:ahLst/>
          <a:cxnLst/>
          <a:rect l="0" t="0" r="0" b="0"/>
          <a:pathLst>
            <a:path>
              <a:moveTo>
                <a:pt x="0" y="0"/>
              </a:moveTo>
              <a:lnTo>
                <a:pt x="0" y="121338"/>
              </a:lnTo>
              <a:lnTo>
                <a:pt x="2342235" y="121338"/>
              </a:lnTo>
              <a:lnTo>
                <a:pt x="2342235" y="211870"/>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CDE776-8F04-43C0-BEE1-2AE1DBD2B274}">
      <dsp:nvSpPr>
        <dsp:cNvPr id="0" name=""/>
        <dsp:cNvSpPr/>
      </dsp:nvSpPr>
      <dsp:spPr>
        <a:xfrm>
          <a:off x="3785722" y="2416132"/>
          <a:ext cx="95774" cy="1620955"/>
        </a:xfrm>
        <a:custGeom>
          <a:avLst/>
          <a:gdLst/>
          <a:ahLst/>
          <a:cxnLst/>
          <a:rect l="0" t="0" r="0" b="0"/>
          <a:pathLst>
            <a:path>
              <a:moveTo>
                <a:pt x="0" y="0"/>
              </a:moveTo>
              <a:lnTo>
                <a:pt x="0" y="1620955"/>
              </a:lnTo>
              <a:lnTo>
                <a:pt x="95774" y="1620955"/>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BA93F1-A470-484B-91AE-5D443D863DCE}">
      <dsp:nvSpPr>
        <dsp:cNvPr id="0" name=""/>
        <dsp:cNvSpPr/>
      </dsp:nvSpPr>
      <dsp:spPr>
        <a:xfrm>
          <a:off x="3785722" y="2416132"/>
          <a:ext cx="95774" cy="1008786"/>
        </a:xfrm>
        <a:custGeom>
          <a:avLst/>
          <a:gdLst/>
          <a:ahLst/>
          <a:cxnLst/>
          <a:rect l="0" t="0" r="0" b="0"/>
          <a:pathLst>
            <a:path>
              <a:moveTo>
                <a:pt x="0" y="0"/>
              </a:moveTo>
              <a:lnTo>
                <a:pt x="0" y="1008786"/>
              </a:lnTo>
              <a:lnTo>
                <a:pt x="95774" y="1008786"/>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D4DFF0-C858-4BF0-8F58-AB68344925C6}">
      <dsp:nvSpPr>
        <dsp:cNvPr id="0" name=""/>
        <dsp:cNvSpPr/>
      </dsp:nvSpPr>
      <dsp:spPr>
        <a:xfrm>
          <a:off x="3785722" y="2416132"/>
          <a:ext cx="95774" cy="396616"/>
        </a:xfrm>
        <a:custGeom>
          <a:avLst/>
          <a:gdLst/>
          <a:ahLst/>
          <a:cxnLst/>
          <a:rect l="0" t="0" r="0" b="0"/>
          <a:pathLst>
            <a:path>
              <a:moveTo>
                <a:pt x="0" y="0"/>
              </a:moveTo>
              <a:lnTo>
                <a:pt x="0" y="396616"/>
              </a:lnTo>
              <a:lnTo>
                <a:pt x="95774" y="396616"/>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96CD62-6FBB-41D1-860A-ADFB4691BE97}">
      <dsp:nvSpPr>
        <dsp:cNvPr id="0" name=""/>
        <dsp:cNvSpPr/>
      </dsp:nvSpPr>
      <dsp:spPr>
        <a:xfrm>
          <a:off x="3493924" y="1840266"/>
          <a:ext cx="636681" cy="144760"/>
        </a:xfrm>
        <a:custGeom>
          <a:avLst/>
          <a:gdLst/>
          <a:ahLst/>
          <a:cxnLst/>
          <a:rect l="0" t="0" r="0" b="0"/>
          <a:pathLst>
            <a:path>
              <a:moveTo>
                <a:pt x="0" y="0"/>
              </a:moveTo>
              <a:lnTo>
                <a:pt x="0" y="54228"/>
              </a:lnTo>
              <a:lnTo>
                <a:pt x="636681" y="54228"/>
              </a:lnTo>
              <a:lnTo>
                <a:pt x="636681" y="144760"/>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13BCE4-CD8C-4DFE-8F0B-AF8B3AA8CF48}">
      <dsp:nvSpPr>
        <dsp:cNvPr id="0" name=""/>
        <dsp:cNvSpPr/>
      </dsp:nvSpPr>
      <dsp:spPr>
        <a:xfrm>
          <a:off x="2519353" y="2416132"/>
          <a:ext cx="91440" cy="1008786"/>
        </a:xfrm>
        <a:custGeom>
          <a:avLst/>
          <a:gdLst/>
          <a:ahLst/>
          <a:cxnLst/>
          <a:rect l="0" t="0" r="0" b="0"/>
          <a:pathLst>
            <a:path>
              <a:moveTo>
                <a:pt x="45720" y="0"/>
              </a:moveTo>
              <a:lnTo>
                <a:pt x="45720" y="1008786"/>
              </a:lnTo>
              <a:lnTo>
                <a:pt x="117524" y="1008786"/>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31CC92-EB65-41DE-ADBB-123AD07C0293}">
      <dsp:nvSpPr>
        <dsp:cNvPr id="0" name=""/>
        <dsp:cNvSpPr/>
      </dsp:nvSpPr>
      <dsp:spPr>
        <a:xfrm>
          <a:off x="2519353" y="2416132"/>
          <a:ext cx="91440" cy="396616"/>
        </a:xfrm>
        <a:custGeom>
          <a:avLst/>
          <a:gdLst/>
          <a:ahLst/>
          <a:cxnLst/>
          <a:rect l="0" t="0" r="0" b="0"/>
          <a:pathLst>
            <a:path>
              <a:moveTo>
                <a:pt x="45720" y="0"/>
              </a:moveTo>
              <a:lnTo>
                <a:pt x="45720" y="396616"/>
              </a:lnTo>
              <a:lnTo>
                <a:pt x="117524" y="396616"/>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CB722A-234A-4434-A26C-9B860F196510}">
      <dsp:nvSpPr>
        <dsp:cNvPr id="0" name=""/>
        <dsp:cNvSpPr/>
      </dsp:nvSpPr>
      <dsp:spPr>
        <a:xfrm>
          <a:off x="2909957" y="1840266"/>
          <a:ext cx="583966" cy="144760"/>
        </a:xfrm>
        <a:custGeom>
          <a:avLst/>
          <a:gdLst/>
          <a:ahLst/>
          <a:cxnLst/>
          <a:rect l="0" t="0" r="0" b="0"/>
          <a:pathLst>
            <a:path>
              <a:moveTo>
                <a:pt x="583966" y="0"/>
              </a:moveTo>
              <a:lnTo>
                <a:pt x="583966" y="54228"/>
              </a:lnTo>
              <a:lnTo>
                <a:pt x="0" y="54228"/>
              </a:lnTo>
              <a:lnTo>
                <a:pt x="0" y="144760"/>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B9A72B-75AB-4405-B3C4-7351774A98B8}">
      <dsp:nvSpPr>
        <dsp:cNvPr id="0" name=""/>
        <dsp:cNvSpPr/>
      </dsp:nvSpPr>
      <dsp:spPr>
        <a:xfrm>
          <a:off x="3446499" y="1053142"/>
          <a:ext cx="91440" cy="209849"/>
        </a:xfrm>
        <a:custGeom>
          <a:avLst/>
          <a:gdLst/>
          <a:ahLst/>
          <a:cxnLst/>
          <a:rect l="0" t="0" r="0" b="0"/>
          <a:pathLst>
            <a:path>
              <a:moveTo>
                <a:pt x="45720" y="0"/>
              </a:moveTo>
              <a:lnTo>
                <a:pt x="45720" y="119316"/>
              </a:lnTo>
              <a:lnTo>
                <a:pt x="47425" y="119316"/>
              </a:lnTo>
              <a:lnTo>
                <a:pt x="47425" y="209849"/>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B045D7-E05D-4735-9CED-A10F2BC48C1A}">
      <dsp:nvSpPr>
        <dsp:cNvPr id="0" name=""/>
        <dsp:cNvSpPr/>
      </dsp:nvSpPr>
      <dsp:spPr>
        <a:xfrm>
          <a:off x="1288979" y="2406402"/>
          <a:ext cx="91440" cy="1620955"/>
        </a:xfrm>
        <a:custGeom>
          <a:avLst/>
          <a:gdLst/>
          <a:ahLst/>
          <a:cxnLst/>
          <a:rect l="0" t="0" r="0" b="0"/>
          <a:pathLst>
            <a:path>
              <a:moveTo>
                <a:pt x="45720" y="0"/>
              </a:moveTo>
              <a:lnTo>
                <a:pt x="45720" y="1620955"/>
              </a:lnTo>
              <a:lnTo>
                <a:pt x="112730" y="1620955"/>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59D105-4CED-4F65-B396-9C572B60C11B}">
      <dsp:nvSpPr>
        <dsp:cNvPr id="0" name=""/>
        <dsp:cNvSpPr/>
      </dsp:nvSpPr>
      <dsp:spPr>
        <a:xfrm>
          <a:off x="1288979" y="2406402"/>
          <a:ext cx="91440" cy="1008786"/>
        </a:xfrm>
        <a:custGeom>
          <a:avLst/>
          <a:gdLst/>
          <a:ahLst/>
          <a:cxnLst/>
          <a:rect l="0" t="0" r="0" b="0"/>
          <a:pathLst>
            <a:path>
              <a:moveTo>
                <a:pt x="45720" y="0"/>
              </a:moveTo>
              <a:lnTo>
                <a:pt x="45720" y="1008786"/>
              </a:lnTo>
              <a:lnTo>
                <a:pt x="112730" y="1008786"/>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2BBA7E-8A07-40D5-97F8-EF7556A902C1}">
      <dsp:nvSpPr>
        <dsp:cNvPr id="0" name=""/>
        <dsp:cNvSpPr/>
      </dsp:nvSpPr>
      <dsp:spPr>
        <a:xfrm>
          <a:off x="1288979" y="2406402"/>
          <a:ext cx="91440" cy="396616"/>
        </a:xfrm>
        <a:custGeom>
          <a:avLst/>
          <a:gdLst/>
          <a:ahLst/>
          <a:cxnLst/>
          <a:rect l="0" t="0" r="0" b="0"/>
          <a:pathLst>
            <a:path>
              <a:moveTo>
                <a:pt x="45720" y="0"/>
              </a:moveTo>
              <a:lnTo>
                <a:pt x="45720" y="396616"/>
              </a:lnTo>
              <a:lnTo>
                <a:pt x="112730" y="396616"/>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13AF94-5373-4CF6-9822-A9D7C48B9E65}">
      <dsp:nvSpPr>
        <dsp:cNvPr id="0" name=""/>
        <dsp:cNvSpPr/>
      </dsp:nvSpPr>
      <dsp:spPr>
        <a:xfrm>
          <a:off x="1057334" y="1827773"/>
          <a:ext cx="622248" cy="147524"/>
        </a:xfrm>
        <a:custGeom>
          <a:avLst/>
          <a:gdLst/>
          <a:ahLst/>
          <a:cxnLst/>
          <a:rect l="0" t="0" r="0" b="0"/>
          <a:pathLst>
            <a:path>
              <a:moveTo>
                <a:pt x="0" y="0"/>
              </a:moveTo>
              <a:lnTo>
                <a:pt x="0" y="56992"/>
              </a:lnTo>
              <a:lnTo>
                <a:pt x="622248" y="56992"/>
              </a:lnTo>
              <a:lnTo>
                <a:pt x="622248" y="147524"/>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792C2D-D7D7-43FE-A1AE-DA6CEA8EED9D}">
      <dsp:nvSpPr>
        <dsp:cNvPr id="0" name=""/>
        <dsp:cNvSpPr/>
      </dsp:nvSpPr>
      <dsp:spPr>
        <a:xfrm>
          <a:off x="40501" y="2406402"/>
          <a:ext cx="91440" cy="1620955"/>
        </a:xfrm>
        <a:custGeom>
          <a:avLst/>
          <a:gdLst/>
          <a:ahLst/>
          <a:cxnLst/>
          <a:rect l="0" t="0" r="0" b="0"/>
          <a:pathLst>
            <a:path>
              <a:moveTo>
                <a:pt x="45720" y="0"/>
              </a:moveTo>
              <a:lnTo>
                <a:pt x="45720" y="1620955"/>
              </a:lnTo>
              <a:lnTo>
                <a:pt x="59073" y="1620955"/>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1DB7AA-B4EF-49C9-9359-096E72AD6F27}">
      <dsp:nvSpPr>
        <dsp:cNvPr id="0" name=""/>
        <dsp:cNvSpPr/>
      </dsp:nvSpPr>
      <dsp:spPr>
        <a:xfrm>
          <a:off x="40501" y="2406402"/>
          <a:ext cx="91440" cy="1008786"/>
        </a:xfrm>
        <a:custGeom>
          <a:avLst/>
          <a:gdLst/>
          <a:ahLst/>
          <a:cxnLst/>
          <a:rect l="0" t="0" r="0" b="0"/>
          <a:pathLst>
            <a:path>
              <a:moveTo>
                <a:pt x="45720" y="0"/>
              </a:moveTo>
              <a:lnTo>
                <a:pt x="45720" y="1008786"/>
              </a:lnTo>
              <a:lnTo>
                <a:pt x="59073" y="1008786"/>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B8B59F-4FD6-4CD5-8FBD-3950C7E6DB84}">
      <dsp:nvSpPr>
        <dsp:cNvPr id="0" name=""/>
        <dsp:cNvSpPr/>
      </dsp:nvSpPr>
      <dsp:spPr>
        <a:xfrm>
          <a:off x="40501" y="2406402"/>
          <a:ext cx="91440" cy="396616"/>
        </a:xfrm>
        <a:custGeom>
          <a:avLst/>
          <a:gdLst/>
          <a:ahLst/>
          <a:cxnLst/>
          <a:rect l="0" t="0" r="0" b="0"/>
          <a:pathLst>
            <a:path>
              <a:moveTo>
                <a:pt x="45720" y="0"/>
              </a:moveTo>
              <a:lnTo>
                <a:pt x="45720" y="396616"/>
              </a:lnTo>
              <a:lnTo>
                <a:pt x="59073" y="396616"/>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EBCA9F-D14A-402F-AD6A-F6E49F1AC843}">
      <dsp:nvSpPr>
        <dsp:cNvPr id="0" name=""/>
        <dsp:cNvSpPr/>
      </dsp:nvSpPr>
      <dsp:spPr>
        <a:xfrm>
          <a:off x="431105" y="1827773"/>
          <a:ext cx="626229" cy="147524"/>
        </a:xfrm>
        <a:custGeom>
          <a:avLst/>
          <a:gdLst/>
          <a:ahLst/>
          <a:cxnLst/>
          <a:rect l="0" t="0" r="0" b="0"/>
          <a:pathLst>
            <a:path>
              <a:moveTo>
                <a:pt x="626229" y="0"/>
              </a:moveTo>
              <a:lnTo>
                <a:pt x="626229" y="56992"/>
              </a:lnTo>
              <a:lnTo>
                <a:pt x="0" y="56992"/>
              </a:lnTo>
              <a:lnTo>
                <a:pt x="0" y="147524"/>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D8AAB3-A6AD-43F9-9712-8234A3E4C973}">
      <dsp:nvSpPr>
        <dsp:cNvPr id="0" name=""/>
        <dsp:cNvSpPr/>
      </dsp:nvSpPr>
      <dsp:spPr>
        <a:xfrm>
          <a:off x="1057334" y="1053142"/>
          <a:ext cx="2434884" cy="207085"/>
        </a:xfrm>
        <a:custGeom>
          <a:avLst/>
          <a:gdLst/>
          <a:ahLst/>
          <a:cxnLst/>
          <a:rect l="0" t="0" r="0" b="0"/>
          <a:pathLst>
            <a:path>
              <a:moveTo>
                <a:pt x="2434884" y="0"/>
              </a:moveTo>
              <a:lnTo>
                <a:pt x="2434884" y="116553"/>
              </a:lnTo>
              <a:lnTo>
                <a:pt x="0" y="116553"/>
              </a:lnTo>
              <a:lnTo>
                <a:pt x="0" y="207085"/>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518EF5-BA7B-4536-BB35-4599DBCCD064}">
      <dsp:nvSpPr>
        <dsp:cNvPr id="0" name=""/>
        <dsp:cNvSpPr/>
      </dsp:nvSpPr>
      <dsp:spPr>
        <a:xfrm>
          <a:off x="3446499" y="440972"/>
          <a:ext cx="91440" cy="181064"/>
        </a:xfrm>
        <a:custGeom>
          <a:avLst/>
          <a:gdLst/>
          <a:ahLst/>
          <a:cxnLst/>
          <a:rect l="0" t="0" r="0" b="0"/>
          <a:pathLst>
            <a:path>
              <a:moveTo>
                <a:pt x="45720" y="0"/>
              </a:moveTo>
              <a:lnTo>
                <a:pt x="45720" y="181064"/>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17C31A-BB6C-421C-BAEE-3439E8C9D747}">
      <dsp:nvSpPr>
        <dsp:cNvPr id="0" name=""/>
        <dsp:cNvSpPr/>
      </dsp:nvSpPr>
      <dsp:spPr>
        <a:xfrm>
          <a:off x="2164428" y="9867"/>
          <a:ext cx="2655582" cy="431105"/>
        </a:xfrm>
        <a:prstGeom prst="roundRect">
          <a:avLst/>
        </a:prstGeom>
        <a:solidFill>
          <a:srgbClr val="F0A22E"/>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b="1" kern="1200" dirty="0">
              <a:solidFill>
                <a:srgbClr val="7030A0"/>
              </a:solidFill>
              <a:effectLst/>
              <a:latin typeface="Abadi" panose="020B0604020104020204" pitchFamily="34" charset="0"/>
            </a:rPr>
            <a:t>User Interface</a:t>
          </a:r>
        </a:p>
      </dsp:txBody>
      <dsp:txXfrm>
        <a:off x="2185473" y="30912"/>
        <a:ext cx="2613492" cy="389015"/>
      </dsp:txXfrm>
    </dsp:sp>
    <dsp:sp modelId="{280A287E-198A-4AF9-A10A-539BA3F732F4}">
      <dsp:nvSpPr>
        <dsp:cNvPr id="0" name=""/>
        <dsp:cNvSpPr/>
      </dsp:nvSpPr>
      <dsp:spPr>
        <a:xfrm>
          <a:off x="2168717" y="622036"/>
          <a:ext cx="2647003" cy="431105"/>
        </a:xfrm>
        <a:prstGeom prst="round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t-IT" sz="2000" b="1" kern="1200" dirty="0">
              <a:solidFill>
                <a:srgbClr val="7030A0"/>
              </a:solidFill>
              <a:effectLst/>
              <a:latin typeface="Abadi" panose="020B0604020104020204" pitchFamily="34" charset="0"/>
              <a:ea typeface="+mn-ea"/>
              <a:cs typeface="+mn-cs"/>
            </a:rPr>
            <a:t>NTE </a:t>
          </a:r>
          <a:r>
            <a:rPr lang="it-IT" sz="2000" b="1" kern="1200" dirty="0" err="1">
              <a:solidFill>
                <a:srgbClr val="7030A0"/>
              </a:solidFill>
              <a:effectLst/>
              <a:latin typeface="Abadi" panose="020B0604020104020204" pitchFamily="34" charset="0"/>
              <a:ea typeface="+mn-ea"/>
              <a:cs typeface="+mn-cs"/>
            </a:rPr>
            <a:t>DEMs</a:t>
          </a:r>
          <a:endParaRPr lang="it-IT" sz="2000" b="1" kern="1200" dirty="0">
            <a:solidFill>
              <a:srgbClr val="7030A0"/>
            </a:solidFill>
            <a:effectLst/>
            <a:latin typeface="Abadi" panose="020B0604020104020204" pitchFamily="34" charset="0"/>
            <a:ea typeface="+mn-ea"/>
            <a:cs typeface="+mn-cs"/>
          </a:endParaRPr>
        </a:p>
      </dsp:txBody>
      <dsp:txXfrm>
        <a:off x="2189762" y="643081"/>
        <a:ext cx="2604913" cy="389015"/>
      </dsp:txXfrm>
    </dsp:sp>
    <dsp:sp modelId="{F6B71F7D-FCD0-416C-9D4B-D3D76DF07C0F}">
      <dsp:nvSpPr>
        <dsp:cNvPr id="0" name=""/>
        <dsp:cNvSpPr/>
      </dsp:nvSpPr>
      <dsp:spPr>
        <a:xfrm>
          <a:off x="489703" y="1260227"/>
          <a:ext cx="1135263" cy="567545"/>
        </a:xfrm>
        <a:prstGeom prst="flowChartMagneticDisk">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t-IT" sz="1200" b="1" kern="1200" dirty="0" err="1">
              <a:solidFill>
                <a:srgbClr val="7030A0"/>
              </a:solidFill>
              <a:effectLst/>
              <a:latin typeface="Abadi" panose="020B0604020104020204" pitchFamily="34" charset="0"/>
              <a:ea typeface="+mn-ea"/>
              <a:cs typeface="+mn-cs"/>
            </a:rPr>
            <a:t>Experimental</a:t>
          </a:r>
          <a:r>
            <a:rPr lang="it-IT" sz="1200" b="1" kern="1200" dirty="0">
              <a:solidFill>
                <a:srgbClr val="7030A0"/>
              </a:solidFill>
              <a:effectLst/>
              <a:latin typeface="Abadi" panose="020B0604020104020204" pitchFamily="34" charset="0"/>
              <a:ea typeface="+mn-ea"/>
              <a:cs typeface="+mn-cs"/>
            </a:rPr>
            <a:t> Data</a:t>
          </a:r>
        </a:p>
      </dsp:txBody>
      <dsp:txXfrm>
        <a:off x="489703" y="1449409"/>
        <a:ext cx="1135263" cy="283772"/>
      </dsp:txXfrm>
    </dsp:sp>
    <dsp:sp modelId="{DFFA2448-FA03-4D60-8377-A603A3F14569}">
      <dsp:nvSpPr>
        <dsp:cNvPr id="0" name=""/>
        <dsp:cNvSpPr/>
      </dsp:nvSpPr>
      <dsp:spPr>
        <a:xfrm>
          <a:off x="0" y="1975297"/>
          <a:ext cx="862210" cy="431105"/>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533400">
            <a:lnSpc>
              <a:spcPct val="90000"/>
            </a:lnSpc>
            <a:spcBef>
              <a:spcPct val="0"/>
            </a:spcBef>
            <a:spcAft>
              <a:spcPct val="35000"/>
            </a:spcAft>
            <a:buNone/>
          </a:pPr>
          <a:r>
            <a:rPr lang="it-IT" sz="1200" b="1" kern="1200" dirty="0">
              <a:solidFill>
                <a:srgbClr val="7030A0"/>
              </a:solidFill>
              <a:effectLst/>
              <a:latin typeface="Abadi" panose="020B0604020104020204" pitchFamily="34" charset="0"/>
            </a:rPr>
            <a:t>Experiment </a:t>
          </a:r>
        </a:p>
        <a:p>
          <a:pPr marL="0" lvl="0" indent="0" algn="ctr" defTabSz="533400">
            <a:lnSpc>
              <a:spcPct val="90000"/>
            </a:lnSpc>
            <a:spcBef>
              <a:spcPct val="0"/>
            </a:spcBef>
            <a:spcAft>
              <a:spcPct val="35000"/>
            </a:spcAft>
            <a:buNone/>
          </a:pPr>
          <a:r>
            <a:rPr lang="it-IT" sz="1200" b="1" kern="1200" dirty="0" err="1">
              <a:solidFill>
                <a:srgbClr val="7030A0"/>
              </a:solidFill>
              <a:effectLst/>
              <a:latin typeface="Abadi" panose="020B0604020104020204" pitchFamily="34" charset="0"/>
            </a:rPr>
            <a:t>type</a:t>
          </a:r>
          <a:endParaRPr lang="it-IT" sz="1200" b="1" kern="1200" dirty="0">
            <a:solidFill>
              <a:srgbClr val="7030A0"/>
            </a:solidFill>
            <a:effectLst/>
            <a:latin typeface="Abadi" panose="020B0604020104020204" pitchFamily="34" charset="0"/>
          </a:endParaRPr>
        </a:p>
      </dsp:txBody>
      <dsp:txXfrm>
        <a:off x="0" y="1975297"/>
        <a:ext cx="862210" cy="431105"/>
      </dsp:txXfrm>
    </dsp:sp>
    <dsp:sp modelId="{A36BBA8D-AD7A-440C-8654-A42949365562}">
      <dsp:nvSpPr>
        <dsp:cNvPr id="0" name=""/>
        <dsp:cNvSpPr/>
      </dsp:nvSpPr>
      <dsp:spPr>
        <a:xfrm>
          <a:off x="99574" y="2587466"/>
          <a:ext cx="862210" cy="431105"/>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533400">
            <a:lnSpc>
              <a:spcPct val="90000"/>
            </a:lnSpc>
            <a:spcBef>
              <a:spcPct val="0"/>
            </a:spcBef>
            <a:spcAft>
              <a:spcPct val="35000"/>
            </a:spcAft>
            <a:buNone/>
          </a:pPr>
          <a:r>
            <a:rPr lang="it-IT" sz="1200" b="1" kern="1200" dirty="0">
              <a:solidFill>
                <a:srgbClr val="7030A0"/>
              </a:solidFill>
              <a:effectLst/>
              <a:latin typeface="Abadi" panose="020B0604020104020204" pitchFamily="34" charset="0"/>
            </a:rPr>
            <a:t>in vitro</a:t>
          </a:r>
        </a:p>
        <a:p>
          <a:pPr marL="0" lvl="0" indent="0" algn="ctr" defTabSz="533400">
            <a:lnSpc>
              <a:spcPct val="90000"/>
            </a:lnSpc>
            <a:spcBef>
              <a:spcPct val="0"/>
            </a:spcBef>
            <a:spcAft>
              <a:spcPct val="35000"/>
            </a:spcAft>
            <a:buNone/>
          </a:pPr>
          <a:r>
            <a:rPr lang="it-IT" sz="1200" b="1" kern="1200" dirty="0">
              <a:solidFill>
                <a:srgbClr val="7030A0"/>
              </a:solidFill>
              <a:effectLst/>
              <a:latin typeface="Abadi" panose="020B0604020104020204" pitchFamily="34" charset="0"/>
            </a:rPr>
            <a:t> </a:t>
          </a:r>
          <a:r>
            <a:rPr lang="it-IT" sz="1200" b="1" kern="1200" dirty="0" err="1">
              <a:solidFill>
                <a:srgbClr val="7030A0"/>
              </a:solidFill>
              <a:effectLst/>
              <a:latin typeface="Abadi" panose="020B0604020104020204" pitchFamily="34" charset="0"/>
            </a:rPr>
            <a:t>pre</a:t>
          </a:r>
          <a:r>
            <a:rPr lang="it-IT" sz="1200" b="1" kern="1200" dirty="0">
              <a:solidFill>
                <a:srgbClr val="7030A0"/>
              </a:solidFill>
              <a:effectLst/>
              <a:latin typeface="Abadi" panose="020B0604020104020204" pitchFamily="34" charset="0"/>
            </a:rPr>
            <a:t>-clinical</a:t>
          </a:r>
        </a:p>
      </dsp:txBody>
      <dsp:txXfrm>
        <a:off x="99574" y="2587466"/>
        <a:ext cx="862210" cy="431105"/>
      </dsp:txXfrm>
    </dsp:sp>
    <dsp:sp modelId="{BA36EC84-F806-4814-B831-425A1A883587}">
      <dsp:nvSpPr>
        <dsp:cNvPr id="0" name=""/>
        <dsp:cNvSpPr/>
      </dsp:nvSpPr>
      <dsp:spPr>
        <a:xfrm>
          <a:off x="99574" y="3199636"/>
          <a:ext cx="862210" cy="431105"/>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533400">
            <a:lnSpc>
              <a:spcPct val="90000"/>
            </a:lnSpc>
            <a:spcBef>
              <a:spcPct val="0"/>
            </a:spcBef>
            <a:spcAft>
              <a:spcPct val="35000"/>
            </a:spcAft>
            <a:buNone/>
          </a:pPr>
          <a:r>
            <a:rPr lang="it-IT" sz="1200" b="1" kern="1200" dirty="0">
              <a:solidFill>
                <a:srgbClr val="7030A0"/>
              </a:solidFill>
              <a:effectLst/>
              <a:latin typeface="Abadi" panose="020B0604020104020204" pitchFamily="34" charset="0"/>
            </a:rPr>
            <a:t>in vivo</a:t>
          </a:r>
        </a:p>
        <a:p>
          <a:pPr marL="0" lvl="0" indent="0" algn="ctr" defTabSz="533400">
            <a:lnSpc>
              <a:spcPct val="90000"/>
            </a:lnSpc>
            <a:spcBef>
              <a:spcPct val="0"/>
            </a:spcBef>
            <a:spcAft>
              <a:spcPct val="35000"/>
            </a:spcAft>
            <a:buNone/>
          </a:pPr>
          <a:r>
            <a:rPr lang="it-IT" sz="1200" b="1" kern="1200" dirty="0">
              <a:solidFill>
                <a:srgbClr val="7030A0"/>
              </a:solidFill>
              <a:effectLst/>
              <a:latin typeface="Abadi" panose="020B0604020104020204" pitchFamily="34" charset="0"/>
            </a:rPr>
            <a:t> </a:t>
          </a:r>
          <a:r>
            <a:rPr lang="it-IT" sz="1200" b="1" kern="1200" dirty="0" err="1">
              <a:solidFill>
                <a:srgbClr val="7030A0"/>
              </a:solidFill>
              <a:effectLst/>
              <a:latin typeface="Abadi" panose="020B0604020104020204" pitchFamily="34" charset="0"/>
            </a:rPr>
            <a:t>pre</a:t>
          </a:r>
          <a:r>
            <a:rPr lang="it-IT" sz="1200" b="1" kern="1200" dirty="0">
              <a:solidFill>
                <a:srgbClr val="7030A0"/>
              </a:solidFill>
              <a:effectLst/>
              <a:latin typeface="Abadi" panose="020B0604020104020204" pitchFamily="34" charset="0"/>
            </a:rPr>
            <a:t>-clinical</a:t>
          </a:r>
        </a:p>
      </dsp:txBody>
      <dsp:txXfrm>
        <a:off x="99574" y="3199636"/>
        <a:ext cx="862210" cy="431105"/>
      </dsp:txXfrm>
    </dsp:sp>
    <dsp:sp modelId="{E2BEA680-E1F9-47F8-8996-C4E446F80D87}">
      <dsp:nvSpPr>
        <dsp:cNvPr id="0" name=""/>
        <dsp:cNvSpPr/>
      </dsp:nvSpPr>
      <dsp:spPr>
        <a:xfrm>
          <a:off x="99574" y="3811805"/>
          <a:ext cx="862210" cy="431105"/>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533400">
            <a:lnSpc>
              <a:spcPct val="90000"/>
            </a:lnSpc>
            <a:spcBef>
              <a:spcPct val="0"/>
            </a:spcBef>
            <a:spcAft>
              <a:spcPct val="35000"/>
            </a:spcAft>
            <a:buNone/>
          </a:pPr>
          <a:r>
            <a:rPr lang="it-IT" sz="1200" b="1" kern="1200" dirty="0">
              <a:solidFill>
                <a:srgbClr val="7030A0"/>
              </a:solidFill>
              <a:effectLst/>
              <a:latin typeface="Abadi" panose="020B0604020104020204" pitchFamily="34" charset="0"/>
            </a:rPr>
            <a:t>clinical</a:t>
          </a:r>
        </a:p>
      </dsp:txBody>
      <dsp:txXfrm>
        <a:off x="99574" y="3811805"/>
        <a:ext cx="862210" cy="431105"/>
      </dsp:txXfrm>
    </dsp:sp>
    <dsp:sp modelId="{C30B3C68-612E-47D7-871B-41BA2DB664CD}">
      <dsp:nvSpPr>
        <dsp:cNvPr id="0" name=""/>
        <dsp:cNvSpPr/>
      </dsp:nvSpPr>
      <dsp:spPr>
        <a:xfrm>
          <a:off x="1248478" y="1975297"/>
          <a:ext cx="862210" cy="431105"/>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533400">
            <a:lnSpc>
              <a:spcPct val="90000"/>
            </a:lnSpc>
            <a:spcBef>
              <a:spcPct val="0"/>
            </a:spcBef>
            <a:spcAft>
              <a:spcPct val="35000"/>
            </a:spcAft>
            <a:buNone/>
          </a:pPr>
          <a:r>
            <a:rPr lang="it-IT" sz="1200" b="1" kern="1200" dirty="0" err="1">
              <a:solidFill>
                <a:srgbClr val="7030A0"/>
              </a:solidFill>
              <a:effectLst/>
              <a:latin typeface="Abadi" panose="020B0604020104020204" pitchFamily="34" charset="0"/>
            </a:rPr>
            <a:t>Effect</a:t>
          </a:r>
          <a:endParaRPr lang="it-IT" sz="1200" b="1" kern="1200" dirty="0">
            <a:solidFill>
              <a:srgbClr val="7030A0"/>
            </a:solidFill>
            <a:effectLst/>
            <a:latin typeface="Abadi" panose="020B0604020104020204" pitchFamily="34" charset="0"/>
          </a:endParaRPr>
        </a:p>
      </dsp:txBody>
      <dsp:txXfrm>
        <a:off x="1248478" y="1975297"/>
        <a:ext cx="862210" cy="431105"/>
      </dsp:txXfrm>
    </dsp:sp>
    <dsp:sp modelId="{41B60BD5-96DF-494E-9B4E-47E9976205C9}">
      <dsp:nvSpPr>
        <dsp:cNvPr id="0" name=""/>
        <dsp:cNvSpPr/>
      </dsp:nvSpPr>
      <dsp:spPr>
        <a:xfrm>
          <a:off x="1401710" y="2587466"/>
          <a:ext cx="862210" cy="431105"/>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533400">
            <a:lnSpc>
              <a:spcPct val="90000"/>
            </a:lnSpc>
            <a:spcBef>
              <a:spcPct val="0"/>
            </a:spcBef>
            <a:spcAft>
              <a:spcPct val="35000"/>
            </a:spcAft>
            <a:buNone/>
          </a:pPr>
          <a:r>
            <a:rPr lang="it-IT" sz="1200" b="1" kern="1200" dirty="0">
              <a:solidFill>
                <a:srgbClr val="7030A0"/>
              </a:solidFill>
              <a:effectLst/>
              <a:latin typeface="Abadi" panose="020B0604020104020204" pitchFamily="34" charset="0"/>
            </a:rPr>
            <a:t>Cancer</a:t>
          </a:r>
        </a:p>
      </dsp:txBody>
      <dsp:txXfrm>
        <a:off x="1401710" y="2587466"/>
        <a:ext cx="862210" cy="431105"/>
      </dsp:txXfrm>
    </dsp:sp>
    <dsp:sp modelId="{47CF6F01-3C03-424B-876E-92DC7081E374}">
      <dsp:nvSpPr>
        <dsp:cNvPr id="0" name=""/>
        <dsp:cNvSpPr/>
      </dsp:nvSpPr>
      <dsp:spPr>
        <a:xfrm>
          <a:off x="1401710" y="3199636"/>
          <a:ext cx="862210" cy="431105"/>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533400">
            <a:lnSpc>
              <a:spcPct val="90000"/>
            </a:lnSpc>
            <a:spcBef>
              <a:spcPct val="0"/>
            </a:spcBef>
            <a:spcAft>
              <a:spcPct val="35000"/>
            </a:spcAft>
            <a:buNone/>
          </a:pPr>
          <a:r>
            <a:rPr lang="it-IT" sz="1200" b="1" kern="1200" dirty="0">
              <a:solidFill>
                <a:srgbClr val="7030A0"/>
              </a:solidFill>
              <a:effectLst/>
              <a:latin typeface="Abadi" panose="020B0604020104020204" pitchFamily="34" charset="0"/>
            </a:rPr>
            <a:t>CVD</a:t>
          </a:r>
        </a:p>
      </dsp:txBody>
      <dsp:txXfrm>
        <a:off x="1401710" y="3199636"/>
        <a:ext cx="862210" cy="431105"/>
      </dsp:txXfrm>
    </dsp:sp>
    <dsp:sp modelId="{F545AE35-4D42-4E4C-95D7-8A53066C4D2B}">
      <dsp:nvSpPr>
        <dsp:cNvPr id="0" name=""/>
        <dsp:cNvSpPr/>
      </dsp:nvSpPr>
      <dsp:spPr>
        <a:xfrm>
          <a:off x="1401710" y="3811805"/>
          <a:ext cx="862210" cy="431105"/>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533400">
            <a:lnSpc>
              <a:spcPct val="90000"/>
            </a:lnSpc>
            <a:spcBef>
              <a:spcPct val="0"/>
            </a:spcBef>
            <a:spcAft>
              <a:spcPct val="35000"/>
            </a:spcAft>
            <a:buNone/>
          </a:pPr>
          <a:r>
            <a:rPr lang="it-IT" sz="1200" b="1" kern="1200" dirty="0">
              <a:solidFill>
                <a:srgbClr val="7030A0"/>
              </a:solidFill>
              <a:effectLst/>
              <a:latin typeface="Abadi" panose="020B0604020104020204" pitchFamily="34" charset="0"/>
            </a:rPr>
            <a:t>CNS</a:t>
          </a:r>
        </a:p>
      </dsp:txBody>
      <dsp:txXfrm>
        <a:off x="1401710" y="3811805"/>
        <a:ext cx="862210" cy="431105"/>
      </dsp:txXfrm>
    </dsp:sp>
    <dsp:sp modelId="{FAE65BA5-AF7B-44AC-B91E-AF75582F5C91}">
      <dsp:nvSpPr>
        <dsp:cNvPr id="0" name=""/>
        <dsp:cNvSpPr/>
      </dsp:nvSpPr>
      <dsp:spPr>
        <a:xfrm>
          <a:off x="2919972" y="1262991"/>
          <a:ext cx="1147903" cy="577275"/>
        </a:xfrm>
        <a:prstGeom prst="flowChartMagneticDisk">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t-IT" sz="1200" b="1" kern="1200" dirty="0">
              <a:solidFill>
                <a:srgbClr val="7030A0"/>
              </a:solidFill>
              <a:effectLst/>
              <a:latin typeface="Abadi" panose="020B0604020104020204" pitchFamily="34" charset="0"/>
              <a:ea typeface="+mn-ea"/>
              <a:cs typeface="+mn-cs"/>
            </a:rPr>
            <a:t>AMS </a:t>
          </a:r>
          <a:r>
            <a:rPr lang="it-IT" sz="1200" b="1" kern="1200" dirty="0" err="1">
              <a:solidFill>
                <a:srgbClr val="7030A0"/>
              </a:solidFill>
              <a:effectLst/>
              <a:latin typeface="Abadi" panose="020B0604020104020204" pitchFamily="34" charset="0"/>
              <a:ea typeface="+mn-ea"/>
              <a:cs typeface="+mn-cs"/>
            </a:rPr>
            <a:t>CRs</a:t>
          </a:r>
          <a:r>
            <a:rPr lang="it-IT" sz="1200" b="1" kern="1200" dirty="0">
              <a:solidFill>
                <a:srgbClr val="7030A0"/>
              </a:solidFill>
              <a:effectLst/>
              <a:latin typeface="Abadi" panose="020B0604020104020204" pitchFamily="34" charset="0"/>
              <a:ea typeface="+mn-ea"/>
              <a:cs typeface="+mn-cs"/>
            </a:rPr>
            <a:t> Data</a:t>
          </a:r>
        </a:p>
      </dsp:txBody>
      <dsp:txXfrm>
        <a:off x="2919972" y="1455416"/>
        <a:ext cx="1147903" cy="288638"/>
      </dsp:txXfrm>
    </dsp:sp>
    <dsp:sp modelId="{BC94E25D-2BF1-4A42-80F1-1A5A0DB1B1B4}">
      <dsp:nvSpPr>
        <dsp:cNvPr id="0" name=""/>
        <dsp:cNvSpPr/>
      </dsp:nvSpPr>
      <dsp:spPr>
        <a:xfrm>
          <a:off x="2478852" y="1985027"/>
          <a:ext cx="862210" cy="431105"/>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t-IT" sz="1200" b="1" kern="1200" dirty="0" err="1">
              <a:solidFill>
                <a:srgbClr val="7030A0"/>
              </a:solidFill>
              <a:effectLst/>
              <a:latin typeface="Abadi" panose="020B0604020104020204" pitchFamily="34" charset="0"/>
              <a:ea typeface="+mn-ea"/>
              <a:cs typeface="+mn-cs"/>
            </a:rPr>
            <a:t>Analisys</a:t>
          </a:r>
          <a:endParaRPr lang="it-IT" sz="1200" b="1" kern="1200" dirty="0">
            <a:solidFill>
              <a:srgbClr val="7030A0"/>
            </a:solidFill>
            <a:effectLst/>
            <a:latin typeface="Abadi" panose="020B0604020104020204" pitchFamily="34" charset="0"/>
            <a:ea typeface="+mn-ea"/>
            <a:cs typeface="+mn-cs"/>
          </a:endParaRPr>
        </a:p>
        <a:p>
          <a:pPr marL="0" lvl="0" indent="0" algn="ctr" defTabSz="1778000">
            <a:lnSpc>
              <a:spcPct val="90000"/>
            </a:lnSpc>
            <a:spcBef>
              <a:spcPct val="0"/>
            </a:spcBef>
            <a:spcAft>
              <a:spcPct val="35000"/>
            </a:spcAft>
            <a:buNone/>
          </a:pPr>
          <a:r>
            <a:rPr lang="it-IT" sz="1200" b="1" kern="1200" dirty="0">
              <a:solidFill>
                <a:srgbClr val="7030A0"/>
              </a:solidFill>
              <a:effectLst/>
              <a:latin typeface="Abadi" panose="020B0604020104020204" pitchFamily="34" charset="0"/>
              <a:ea typeface="+mn-ea"/>
              <a:cs typeface="+mn-cs"/>
            </a:rPr>
            <a:t> Sources</a:t>
          </a:r>
        </a:p>
      </dsp:txBody>
      <dsp:txXfrm>
        <a:off x="2478852" y="1985027"/>
        <a:ext cx="862210" cy="431105"/>
      </dsp:txXfrm>
    </dsp:sp>
    <dsp:sp modelId="{3EEEA764-A1CB-48F0-93D4-1244C29782EE}">
      <dsp:nvSpPr>
        <dsp:cNvPr id="0" name=""/>
        <dsp:cNvSpPr/>
      </dsp:nvSpPr>
      <dsp:spPr>
        <a:xfrm>
          <a:off x="2636878" y="2597197"/>
          <a:ext cx="862210" cy="431105"/>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t-IT" sz="1100" b="1" kern="1200" dirty="0" err="1">
              <a:solidFill>
                <a:srgbClr val="7030A0"/>
              </a:solidFill>
              <a:effectLst/>
              <a:latin typeface="Abadi" panose="020B0604020104020204" pitchFamily="34" charset="0"/>
              <a:ea typeface="+mn-ea"/>
              <a:cs typeface="+mn-cs"/>
            </a:rPr>
            <a:t>Published</a:t>
          </a:r>
          <a:endParaRPr lang="it-IT" sz="1100" b="1" kern="1200" dirty="0">
            <a:solidFill>
              <a:srgbClr val="7030A0"/>
            </a:solidFill>
            <a:effectLst/>
            <a:latin typeface="Abadi" panose="020B0604020104020204" pitchFamily="34" charset="0"/>
            <a:ea typeface="+mn-ea"/>
            <a:cs typeface="+mn-cs"/>
          </a:endParaRPr>
        </a:p>
      </dsp:txBody>
      <dsp:txXfrm>
        <a:off x="2636878" y="2597197"/>
        <a:ext cx="862210" cy="431105"/>
      </dsp:txXfrm>
    </dsp:sp>
    <dsp:sp modelId="{CC26164C-1F04-4379-8BA6-8BC1ED1D3457}">
      <dsp:nvSpPr>
        <dsp:cNvPr id="0" name=""/>
        <dsp:cNvSpPr/>
      </dsp:nvSpPr>
      <dsp:spPr>
        <a:xfrm>
          <a:off x="2636878" y="3209366"/>
          <a:ext cx="862210" cy="431105"/>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t-IT" sz="1100" b="1" kern="1200" dirty="0" err="1">
              <a:solidFill>
                <a:srgbClr val="7030A0"/>
              </a:solidFill>
              <a:effectLst/>
              <a:latin typeface="Abadi" panose="020B0604020104020204" pitchFamily="34" charset="0"/>
              <a:ea typeface="+mn-ea"/>
              <a:cs typeface="+mn-cs"/>
            </a:rPr>
            <a:t>Raw</a:t>
          </a:r>
          <a:endParaRPr lang="it-IT" sz="1100" b="1" kern="1200" dirty="0">
            <a:solidFill>
              <a:srgbClr val="7030A0"/>
            </a:solidFill>
            <a:effectLst/>
            <a:latin typeface="Abadi" panose="020B0604020104020204" pitchFamily="34" charset="0"/>
            <a:ea typeface="+mn-ea"/>
            <a:cs typeface="+mn-cs"/>
          </a:endParaRPr>
        </a:p>
      </dsp:txBody>
      <dsp:txXfrm>
        <a:off x="2636878" y="3209366"/>
        <a:ext cx="862210" cy="431105"/>
      </dsp:txXfrm>
    </dsp:sp>
    <dsp:sp modelId="{7BBEACD7-CA70-4802-9633-45A226EC8ADB}">
      <dsp:nvSpPr>
        <dsp:cNvPr id="0" name=""/>
        <dsp:cNvSpPr/>
      </dsp:nvSpPr>
      <dsp:spPr>
        <a:xfrm>
          <a:off x="3699500" y="1985027"/>
          <a:ext cx="862210" cy="431105"/>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t-IT" sz="1200" b="1" kern="1200" dirty="0" err="1">
              <a:solidFill>
                <a:srgbClr val="7030A0"/>
              </a:solidFill>
              <a:effectLst/>
              <a:latin typeface="Abadi" panose="020B0604020104020204" pitchFamily="34" charset="0"/>
              <a:ea typeface="+mn-ea"/>
              <a:cs typeface="+mn-cs"/>
            </a:rPr>
            <a:t>Radiation</a:t>
          </a:r>
          <a:endParaRPr lang="it-IT" sz="1200" b="1" kern="1200" dirty="0">
            <a:solidFill>
              <a:srgbClr val="7030A0"/>
            </a:solidFill>
            <a:effectLst/>
            <a:latin typeface="Abadi" panose="020B0604020104020204" pitchFamily="34" charset="0"/>
            <a:ea typeface="+mn-ea"/>
            <a:cs typeface="+mn-cs"/>
          </a:endParaRPr>
        </a:p>
      </dsp:txBody>
      <dsp:txXfrm>
        <a:off x="3699500" y="1985027"/>
        <a:ext cx="862210" cy="431105"/>
      </dsp:txXfrm>
    </dsp:sp>
    <dsp:sp modelId="{FF94235C-A64E-40B0-BB1D-4D5AF6D3FE34}">
      <dsp:nvSpPr>
        <dsp:cNvPr id="0" name=""/>
        <dsp:cNvSpPr/>
      </dsp:nvSpPr>
      <dsp:spPr>
        <a:xfrm>
          <a:off x="3881496" y="2597197"/>
          <a:ext cx="862210" cy="431105"/>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t-IT" sz="1200" b="1" kern="1200" dirty="0" err="1">
              <a:solidFill>
                <a:srgbClr val="7030A0"/>
              </a:solidFill>
              <a:effectLst/>
              <a:latin typeface="Abadi" panose="020B0604020104020204" pitchFamily="34" charset="0"/>
              <a:ea typeface="+mn-ea"/>
              <a:cs typeface="+mn-cs"/>
            </a:rPr>
            <a:t>Protons</a:t>
          </a:r>
          <a:endParaRPr lang="it-IT" sz="1200" b="1" kern="1200" dirty="0">
            <a:solidFill>
              <a:srgbClr val="7030A0"/>
            </a:solidFill>
            <a:effectLst/>
            <a:latin typeface="Abadi" panose="020B0604020104020204" pitchFamily="34" charset="0"/>
            <a:ea typeface="+mn-ea"/>
            <a:cs typeface="+mn-cs"/>
          </a:endParaRPr>
        </a:p>
      </dsp:txBody>
      <dsp:txXfrm>
        <a:off x="3881496" y="2597197"/>
        <a:ext cx="862210" cy="431105"/>
      </dsp:txXfrm>
    </dsp:sp>
    <dsp:sp modelId="{F12624F0-1F74-45ED-9BAF-D0515D2486CC}">
      <dsp:nvSpPr>
        <dsp:cNvPr id="0" name=""/>
        <dsp:cNvSpPr/>
      </dsp:nvSpPr>
      <dsp:spPr>
        <a:xfrm>
          <a:off x="3881496" y="3209366"/>
          <a:ext cx="862210" cy="431105"/>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t-IT" sz="1200" b="1" kern="1200" dirty="0" err="1">
              <a:solidFill>
                <a:srgbClr val="7030A0"/>
              </a:solidFill>
              <a:effectLst/>
              <a:latin typeface="Abadi" panose="020B0604020104020204" pitchFamily="34" charset="0"/>
              <a:ea typeface="+mn-ea"/>
              <a:cs typeface="+mn-cs"/>
            </a:rPr>
            <a:t>Electrons</a:t>
          </a:r>
          <a:endParaRPr lang="it-IT" sz="1200" b="1" kern="1200" dirty="0">
            <a:solidFill>
              <a:srgbClr val="7030A0"/>
            </a:solidFill>
            <a:effectLst/>
            <a:latin typeface="Abadi" panose="020B0604020104020204" pitchFamily="34" charset="0"/>
            <a:ea typeface="+mn-ea"/>
            <a:cs typeface="+mn-cs"/>
          </a:endParaRPr>
        </a:p>
      </dsp:txBody>
      <dsp:txXfrm>
        <a:off x="3881496" y="3209366"/>
        <a:ext cx="862210" cy="431105"/>
      </dsp:txXfrm>
    </dsp:sp>
    <dsp:sp modelId="{D0E670E3-545D-44BC-9EA8-98DFABE24F16}">
      <dsp:nvSpPr>
        <dsp:cNvPr id="0" name=""/>
        <dsp:cNvSpPr/>
      </dsp:nvSpPr>
      <dsp:spPr>
        <a:xfrm>
          <a:off x="3881496" y="3821535"/>
          <a:ext cx="862210" cy="431105"/>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t-IT" sz="1200" b="1" kern="1200" dirty="0">
              <a:solidFill>
                <a:srgbClr val="7030A0"/>
              </a:solidFill>
              <a:effectLst/>
              <a:latin typeface="Abadi" panose="020B0604020104020204" pitchFamily="34" charset="0"/>
              <a:ea typeface="+mn-ea"/>
              <a:cs typeface="+mn-cs"/>
            </a:rPr>
            <a:t>Heavy Nuclei</a:t>
          </a:r>
        </a:p>
      </dsp:txBody>
      <dsp:txXfrm>
        <a:off x="3881496" y="3821535"/>
        <a:ext cx="862210" cy="431105"/>
      </dsp:txXfrm>
    </dsp:sp>
    <dsp:sp modelId="{D65F429C-D5D3-4941-93A3-7B418230FAC4}">
      <dsp:nvSpPr>
        <dsp:cNvPr id="0" name=""/>
        <dsp:cNvSpPr/>
      </dsp:nvSpPr>
      <dsp:spPr>
        <a:xfrm>
          <a:off x="5260860" y="1265013"/>
          <a:ext cx="1147188" cy="616652"/>
        </a:xfrm>
        <a:prstGeom prst="flowChartMagneticDisk">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t-IT" sz="1200" b="1" kern="1200" dirty="0" err="1">
              <a:solidFill>
                <a:srgbClr val="7030A0"/>
              </a:solidFill>
              <a:effectLst/>
              <a:latin typeface="Abadi" panose="020B0604020104020204" pitchFamily="34" charset="0"/>
              <a:ea typeface="+mn-ea"/>
              <a:cs typeface="+mn-cs"/>
            </a:rPr>
            <a:t>Radiobiology</a:t>
          </a:r>
          <a:r>
            <a:rPr lang="it-IT" sz="1200" b="1" kern="1200" dirty="0">
              <a:solidFill>
                <a:srgbClr val="7030A0"/>
              </a:solidFill>
              <a:effectLst/>
              <a:latin typeface="Abadi" panose="020B0604020104020204" pitchFamily="34" charset="0"/>
              <a:ea typeface="+mn-ea"/>
              <a:cs typeface="+mn-cs"/>
            </a:rPr>
            <a:t> Models’ Library</a:t>
          </a:r>
        </a:p>
      </dsp:txBody>
      <dsp:txXfrm>
        <a:off x="5260860" y="1470564"/>
        <a:ext cx="1147188" cy="308326"/>
      </dsp:txXfrm>
    </dsp:sp>
    <dsp:sp modelId="{E28A402D-55B2-46CF-8E57-C15C5E7F98BC}">
      <dsp:nvSpPr>
        <dsp:cNvPr id="0" name=""/>
        <dsp:cNvSpPr/>
      </dsp:nvSpPr>
      <dsp:spPr>
        <a:xfrm>
          <a:off x="5456504" y="2010031"/>
          <a:ext cx="862210" cy="431105"/>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t-IT" sz="1200" b="1" kern="1200" dirty="0" err="1">
              <a:solidFill>
                <a:srgbClr val="7030A0"/>
              </a:solidFill>
              <a:effectLst/>
              <a:latin typeface="Abadi" panose="020B0604020104020204" pitchFamily="34" charset="0"/>
              <a:ea typeface="+mn-ea"/>
              <a:cs typeface="+mn-cs"/>
            </a:rPr>
            <a:t>Analytical</a:t>
          </a:r>
          <a:endParaRPr lang="it-IT" sz="1200" b="1" kern="1200" dirty="0">
            <a:solidFill>
              <a:srgbClr val="7030A0"/>
            </a:solidFill>
            <a:effectLst/>
            <a:latin typeface="Abadi" panose="020B0604020104020204" pitchFamily="34" charset="0"/>
            <a:ea typeface="+mn-ea"/>
            <a:cs typeface="+mn-cs"/>
          </a:endParaRPr>
        </a:p>
      </dsp:txBody>
      <dsp:txXfrm>
        <a:off x="5456504" y="2010031"/>
        <a:ext cx="862210" cy="431105"/>
      </dsp:txXfrm>
    </dsp:sp>
    <dsp:sp modelId="{1CE203B4-0029-4FEE-98EA-1ADF5CEC0733}">
      <dsp:nvSpPr>
        <dsp:cNvPr id="0" name=""/>
        <dsp:cNvSpPr/>
      </dsp:nvSpPr>
      <dsp:spPr>
        <a:xfrm>
          <a:off x="5466083" y="2617411"/>
          <a:ext cx="862210" cy="431105"/>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t-IT" sz="1200" b="1" kern="1200" dirty="0">
              <a:solidFill>
                <a:srgbClr val="7030A0"/>
              </a:solidFill>
              <a:effectLst/>
              <a:latin typeface="Abadi" panose="020B0604020104020204" pitchFamily="34" charset="0"/>
              <a:ea typeface="+mn-ea"/>
              <a:cs typeface="+mn-cs"/>
            </a:rPr>
            <a:t>AI-</a:t>
          </a:r>
          <a:r>
            <a:rPr lang="it-IT" sz="1200" b="1" kern="1200" dirty="0" err="1">
              <a:solidFill>
                <a:srgbClr val="7030A0"/>
              </a:solidFill>
              <a:effectLst/>
              <a:latin typeface="Abadi" panose="020B0604020104020204" pitchFamily="34" charset="0"/>
              <a:ea typeface="+mn-ea"/>
              <a:cs typeface="+mn-cs"/>
            </a:rPr>
            <a:t>based</a:t>
          </a:r>
          <a:endParaRPr lang="it-IT" sz="1200" b="1" kern="1200" dirty="0">
            <a:solidFill>
              <a:srgbClr val="7030A0"/>
            </a:solidFill>
            <a:effectLst/>
            <a:latin typeface="Abadi" panose="020B0604020104020204" pitchFamily="34" charset="0"/>
            <a:ea typeface="+mn-ea"/>
            <a:cs typeface="+mn-cs"/>
          </a:endParaRPr>
        </a:p>
      </dsp:txBody>
      <dsp:txXfrm>
        <a:off x="5466083" y="2617411"/>
        <a:ext cx="862210" cy="43110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975AC0-A47F-4484-863F-CF46CC80A0E9}">
      <dsp:nvSpPr>
        <dsp:cNvPr id="0" name=""/>
        <dsp:cNvSpPr/>
      </dsp:nvSpPr>
      <dsp:spPr>
        <a:xfrm>
          <a:off x="450097" y="1714"/>
          <a:ext cx="1756288" cy="8781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Gill Sans"/>
            </a:rPr>
            <a:t>Study Type </a:t>
          </a:r>
          <a:endParaRPr lang="it-IT" sz="2000" kern="1200" dirty="0">
            <a:latin typeface="Gill Sans"/>
          </a:endParaRPr>
        </a:p>
      </dsp:txBody>
      <dsp:txXfrm>
        <a:off x="475817" y="27434"/>
        <a:ext cx="1704848" cy="826704"/>
      </dsp:txXfrm>
    </dsp:sp>
    <dsp:sp modelId="{1F318F88-C6BE-431D-A563-DD080FD50429}">
      <dsp:nvSpPr>
        <dsp:cNvPr id="0" name=""/>
        <dsp:cNvSpPr/>
      </dsp:nvSpPr>
      <dsp:spPr>
        <a:xfrm>
          <a:off x="625726" y="879858"/>
          <a:ext cx="175628" cy="658608"/>
        </a:xfrm>
        <a:custGeom>
          <a:avLst/>
          <a:gdLst/>
          <a:ahLst/>
          <a:cxnLst/>
          <a:rect l="0" t="0" r="0" b="0"/>
          <a:pathLst>
            <a:path>
              <a:moveTo>
                <a:pt x="0" y="0"/>
              </a:moveTo>
              <a:lnTo>
                <a:pt x="0" y="658608"/>
              </a:lnTo>
              <a:lnTo>
                <a:pt x="175628" y="65860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B99D59-6517-4BD1-85B3-9D700649D5AB}">
      <dsp:nvSpPr>
        <dsp:cNvPr id="0" name=""/>
        <dsp:cNvSpPr/>
      </dsp:nvSpPr>
      <dsp:spPr>
        <a:xfrm>
          <a:off x="801355" y="1099395"/>
          <a:ext cx="1405030" cy="8781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Gill Sans"/>
            </a:rPr>
            <a:t>Ground</a:t>
          </a:r>
          <a:endParaRPr lang="it-IT" sz="2100" kern="1200" dirty="0">
            <a:latin typeface="Gill Sans"/>
          </a:endParaRPr>
        </a:p>
      </dsp:txBody>
      <dsp:txXfrm>
        <a:off x="827075" y="1125115"/>
        <a:ext cx="1353590" cy="826704"/>
      </dsp:txXfrm>
    </dsp:sp>
    <dsp:sp modelId="{FF67807D-2917-48CB-B292-B056C0526DC3}">
      <dsp:nvSpPr>
        <dsp:cNvPr id="0" name=""/>
        <dsp:cNvSpPr/>
      </dsp:nvSpPr>
      <dsp:spPr>
        <a:xfrm>
          <a:off x="625726" y="879858"/>
          <a:ext cx="175628" cy="1756288"/>
        </a:xfrm>
        <a:custGeom>
          <a:avLst/>
          <a:gdLst/>
          <a:ahLst/>
          <a:cxnLst/>
          <a:rect l="0" t="0" r="0" b="0"/>
          <a:pathLst>
            <a:path>
              <a:moveTo>
                <a:pt x="0" y="0"/>
              </a:moveTo>
              <a:lnTo>
                <a:pt x="0" y="1756288"/>
              </a:lnTo>
              <a:lnTo>
                <a:pt x="175628" y="175628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DCE400-BBBD-4582-A3ED-8F6C0709B8DD}">
      <dsp:nvSpPr>
        <dsp:cNvPr id="0" name=""/>
        <dsp:cNvSpPr/>
      </dsp:nvSpPr>
      <dsp:spPr>
        <a:xfrm>
          <a:off x="801355" y="2197075"/>
          <a:ext cx="1405030" cy="8781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Gill Sans"/>
            </a:rPr>
            <a:t>Simulation</a:t>
          </a:r>
          <a:endParaRPr lang="it-IT" sz="2100" kern="1200" dirty="0">
            <a:latin typeface="Gill Sans"/>
          </a:endParaRPr>
        </a:p>
      </dsp:txBody>
      <dsp:txXfrm>
        <a:off x="827075" y="2222795"/>
        <a:ext cx="1353590" cy="826704"/>
      </dsp:txXfrm>
    </dsp:sp>
    <dsp:sp modelId="{5DC25C97-7A95-407B-AD29-49F7B40F19B1}">
      <dsp:nvSpPr>
        <dsp:cNvPr id="0" name=""/>
        <dsp:cNvSpPr/>
      </dsp:nvSpPr>
      <dsp:spPr>
        <a:xfrm>
          <a:off x="625726" y="879858"/>
          <a:ext cx="175628" cy="2853969"/>
        </a:xfrm>
        <a:custGeom>
          <a:avLst/>
          <a:gdLst/>
          <a:ahLst/>
          <a:cxnLst/>
          <a:rect l="0" t="0" r="0" b="0"/>
          <a:pathLst>
            <a:path>
              <a:moveTo>
                <a:pt x="0" y="0"/>
              </a:moveTo>
              <a:lnTo>
                <a:pt x="0" y="2853969"/>
              </a:lnTo>
              <a:lnTo>
                <a:pt x="175628" y="2853969"/>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37AE35-A59F-402F-88F2-8996745C7518}">
      <dsp:nvSpPr>
        <dsp:cNvPr id="0" name=""/>
        <dsp:cNvSpPr/>
      </dsp:nvSpPr>
      <dsp:spPr>
        <a:xfrm>
          <a:off x="801355" y="3294756"/>
          <a:ext cx="1405030" cy="8781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Gill Sans"/>
            </a:rPr>
            <a:t>Spaceflight </a:t>
          </a:r>
          <a:endParaRPr lang="it-IT" sz="2100" kern="1200" dirty="0">
            <a:latin typeface="Gill Sans"/>
          </a:endParaRPr>
        </a:p>
      </dsp:txBody>
      <dsp:txXfrm>
        <a:off x="827075" y="3320476"/>
        <a:ext cx="1353590" cy="82670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014984-CB6C-40ED-8AFF-263A6C22A1B4}">
      <dsp:nvSpPr>
        <dsp:cNvPr id="0" name=""/>
        <dsp:cNvSpPr/>
      </dsp:nvSpPr>
      <dsp:spPr>
        <a:xfrm>
          <a:off x="4939" y="129143"/>
          <a:ext cx="2350496" cy="1619492"/>
        </a:xfrm>
        <a:prstGeom prst="roundRect">
          <a:avLst/>
        </a:prstGeom>
        <a:blipFill rotWithShape="1">
          <a:blip xmlns:r="http://schemas.openxmlformats.org/officeDocument/2006/relationships" r:embed="rId1"/>
          <a:srcRect/>
          <a:stretch>
            <a:fillRect t="-23000" b="-23000"/>
          </a:stretch>
        </a:blipFill>
        <a:ln w="1587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DDAB170-7614-4CFE-9D68-806E6BB9DFD5}">
      <dsp:nvSpPr>
        <dsp:cNvPr id="0" name=""/>
        <dsp:cNvSpPr/>
      </dsp:nvSpPr>
      <dsp:spPr>
        <a:xfrm>
          <a:off x="4939" y="1748635"/>
          <a:ext cx="2350496" cy="872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ClrTx/>
            <a:buSzTx/>
            <a:buFontTx/>
            <a:buNone/>
          </a:pPr>
          <a:r>
            <a:rPr lang="en-US" sz="1200" b="1" kern="1200" dirty="0">
              <a:solidFill>
                <a:schemeClr val="tx1"/>
              </a:solidFill>
              <a:effectLst/>
              <a:latin typeface="Arial" panose="020B0604020202020204" pitchFamily="34" charset="0"/>
              <a:cs typeface="Arial" panose="020B0604020202020204" pitchFamily="34" charset="0"/>
            </a:rPr>
            <a:t>Computer Simulation of interactions of IR with biological matter</a:t>
          </a:r>
          <a:r>
            <a:rPr lang="en-US" sz="1200" kern="1200" dirty="0">
              <a:solidFill>
                <a:schemeClr val="tx1"/>
              </a:solidFill>
              <a:effectLst/>
              <a:latin typeface="Arial" panose="020B0604020202020204" pitchFamily="34" charset="0"/>
              <a:cs typeface="Arial" panose="020B0604020202020204" pitchFamily="34" charset="0"/>
            </a:rPr>
            <a:t> </a:t>
          </a:r>
          <a:r>
            <a:rPr kumimoji="0" lang="it-IT" sz="1200" b="0" i="0" u="none" strike="noStrike" kern="1200" cap="none" spc="0" normalizeH="0" baseline="0" noProof="0" dirty="0">
              <a:ln>
                <a:noFill/>
              </a:ln>
              <a:solidFill>
                <a:prstClr val="white"/>
              </a:solidFill>
              <a:effectLst/>
              <a:uLnTx/>
              <a:uFillTx/>
              <a:latin typeface="Goudy Old Style"/>
              <a:ea typeface="+mn-ea"/>
              <a:cs typeface="Arial" pitchFamily="34" charset="0"/>
            </a:rPr>
            <a:t>»</a:t>
          </a:r>
          <a:endParaRPr lang="it-IT" sz="1200" kern="1200" dirty="0">
            <a:solidFill>
              <a:sysClr val="window" lastClr="FFFFFF">
                <a:hueOff val="0"/>
                <a:satOff val="0"/>
                <a:lumOff val="0"/>
                <a:alphaOff val="0"/>
              </a:sysClr>
            </a:solidFill>
            <a:latin typeface="Goudy Old Style"/>
            <a:ea typeface="+mn-ea"/>
            <a:cs typeface="+mn-cs"/>
          </a:endParaRPr>
        </a:p>
      </dsp:txBody>
      <dsp:txXfrm>
        <a:off x="4939" y="1748635"/>
        <a:ext cx="2350496" cy="872034"/>
      </dsp:txXfrm>
    </dsp:sp>
    <dsp:sp modelId="{7CAE9EE4-42CD-42B5-9471-6E8785E456C5}">
      <dsp:nvSpPr>
        <dsp:cNvPr id="0" name=""/>
        <dsp:cNvSpPr/>
      </dsp:nvSpPr>
      <dsp:spPr>
        <a:xfrm>
          <a:off x="2590584" y="129143"/>
          <a:ext cx="2350496" cy="1619492"/>
        </a:xfrm>
        <a:prstGeom prst="roundRect">
          <a:avLst/>
        </a:prstGeom>
        <a:blipFill rotWithShape="1">
          <a:blip xmlns:r="http://schemas.openxmlformats.org/officeDocument/2006/relationships" r:embed="rId2"/>
          <a:srcRect/>
          <a:stretch>
            <a:fillRect t="-12000" b="-12000"/>
          </a:stretch>
        </a:blipFill>
        <a:ln w="1587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2FEFA32-3626-4343-9DC4-01316E92B84A}">
      <dsp:nvSpPr>
        <dsp:cNvPr id="0" name=""/>
        <dsp:cNvSpPr/>
      </dsp:nvSpPr>
      <dsp:spPr>
        <a:xfrm>
          <a:off x="2590584" y="1748635"/>
          <a:ext cx="2350496" cy="872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ClrTx/>
            <a:buSzTx/>
            <a:buFontTx/>
            <a:buNone/>
          </a:pPr>
          <a:r>
            <a:rPr lang="en-US" sz="1200" b="1" kern="1200" dirty="0">
              <a:solidFill>
                <a:schemeClr val="tx1"/>
              </a:solidFill>
              <a:effectLst/>
              <a:latin typeface="Arial" panose="020B0604020202020204" pitchFamily="34" charset="0"/>
              <a:cs typeface="Arial" panose="020B0604020202020204" pitchFamily="34" charset="0"/>
            </a:rPr>
            <a:t>Synergy with the Clinical Field</a:t>
          </a:r>
          <a:endParaRPr lang="it-IT" sz="1200" kern="1200" dirty="0">
            <a:solidFill>
              <a:sysClr val="window" lastClr="FFFFFF">
                <a:hueOff val="0"/>
                <a:satOff val="0"/>
                <a:lumOff val="0"/>
                <a:alphaOff val="0"/>
              </a:sysClr>
            </a:solidFill>
            <a:latin typeface="Goudy Old Style"/>
            <a:ea typeface="+mn-ea"/>
            <a:cs typeface="+mn-cs"/>
          </a:endParaRPr>
        </a:p>
      </dsp:txBody>
      <dsp:txXfrm>
        <a:off x="2590584" y="1748635"/>
        <a:ext cx="2350496" cy="872034"/>
      </dsp:txXfrm>
    </dsp:sp>
    <dsp:sp modelId="{104D3FCF-0C3D-4BA5-A012-07D7556B8393}">
      <dsp:nvSpPr>
        <dsp:cNvPr id="0" name=""/>
        <dsp:cNvSpPr/>
      </dsp:nvSpPr>
      <dsp:spPr>
        <a:xfrm>
          <a:off x="5176229" y="129143"/>
          <a:ext cx="2350496" cy="1619492"/>
        </a:xfrm>
        <a:prstGeom prst="roundRect">
          <a:avLst/>
        </a:prstGeom>
        <a:blipFill rotWithShape="1">
          <a:blip xmlns:r="http://schemas.openxmlformats.org/officeDocument/2006/relationships" r:embed="rId3"/>
          <a:srcRect/>
          <a:stretch>
            <a:fillRect l="-12000" r="-12000"/>
          </a:stretch>
        </a:blipFill>
        <a:ln w="1587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4ADAD08-A63E-47D7-96C9-0458C7159DA8}">
      <dsp:nvSpPr>
        <dsp:cNvPr id="0" name=""/>
        <dsp:cNvSpPr/>
      </dsp:nvSpPr>
      <dsp:spPr>
        <a:xfrm>
          <a:off x="5176229" y="1748635"/>
          <a:ext cx="2350496" cy="872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ClrTx/>
            <a:buSzTx/>
            <a:buFontTx/>
            <a:buNone/>
          </a:pPr>
          <a:r>
            <a:rPr lang="en-US" sz="1200" b="1" kern="1200" dirty="0">
              <a:solidFill>
                <a:schemeClr val="tx1"/>
              </a:solidFill>
              <a:effectLst/>
              <a:latin typeface="Arial" panose="020B0604020202020204" pitchFamily="34" charset="0"/>
              <a:cs typeface="Arial" panose="020B0604020202020204" pitchFamily="34" charset="0"/>
            </a:rPr>
            <a:t>Mathematical Modelling </a:t>
          </a:r>
          <a:endParaRPr lang="it-IT" sz="1200" kern="1200" dirty="0">
            <a:solidFill>
              <a:sysClr val="window" lastClr="FFFFFF">
                <a:hueOff val="0"/>
                <a:satOff val="0"/>
                <a:lumOff val="0"/>
                <a:alphaOff val="0"/>
              </a:sysClr>
            </a:solidFill>
            <a:latin typeface="Goudy Old Style"/>
            <a:ea typeface="+mn-ea"/>
            <a:cs typeface="+mn-cs"/>
          </a:endParaRPr>
        </a:p>
      </dsp:txBody>
      <dsp:txXfrm>
        <a:off x="5176229" y="1748635"/>
        <a:ext cx="2350496" cy="872034"/>
      </dsp:txXfrm>
    </dsp:sp>
    <dsp:sp modelId="{684A0B81-F29C-4206-8885-D9B8DCE3FBBA}">
      <dsp:nvSpPr>
        <dsp:cNvPr id="0" name=""/>
        <dsp:cNvSpPr/>
      </dsp:nvSpPr>
      <dsp:spPr>
        <a:xfrm>
          <a:off x="7761874" y="129143"/>
          <a:ext cx="2350496" cy="1619492"/>
        </a:xfrm>
        <a:prstGeom prst="roundRect">
          <a:avLst/>
        </a:prstGeom>
        <a:blipFill rotWithShape="1">
          <a:blip xmlns:r="http://schemas.openxmlformats.org/officeDocument/2006/relationships" r:embed="rId4"/>
          <a:srcRect/>
          <a:stretch>
            <a:fillRect l="-11000" r="-11000"/>
          </a:stretch>
        </a:blipFill>
        <a:ln w="1587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5C3AB17-4ACF-4285-93B0-FF1B3E0007A7}">
      <dsp:nvSpPr>
        <dsp:cNvPr id="0" name=""/>
        <dsp:cNvSpPr/>
      </dsp:nvSpPr>
      <dsp:spPr>
        <a:xfrm>
          <a:off x="7761874" y="1748635"/>
          <a:ext cx="2350496" cy="872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effectLst/>
              <a:latin typeface="Arial" panose="020B0604020202020204" pitchFamily="34" charset="0"/>
              <a:cs typeface="Arial" panose="020B0604020202020204" pitchFamily="34" charset="0"/>
            </a:rPr>
            <a:t>Quantitative Meta Analysis </a:t>
          </a:r>
          <a:endParaRPr lang="it-IT" sz="1200" kern="1200" dirty="0">
            <a:solidFill>
              <a:sysClr val="window" lastClr="FFFFFF">
                <a:hueOff val="0"/>
                <a:satOff val="0"/>
                <a:lumOff val="0"/>
                <a:alphaOff val="0"/>
              </a:sysClr>
            </a:solidFill>
            <a:latin typeface="Goudy Old Style"/>
            <a:ea typeface="+mn-ea"/>
            <a:cs typeface="+mn-cs"/>
          </a:endParaRPr>
        </a:p>
      </dsp:txBody>
      <dsp:txXfrm>
        <a:off x="7761874" y="1748635"/>
        <a:ext cx="2350496" cy="87203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014984-CB6C-40ED-8AFF-263A6C22A1B4}">
      <dsp:nvSpPr>
        <dsp:cNvPr id="0" name=""/>
        <dsp:cNvSpPr/>
      </dsp:nvSpPr>
      <dsp:spPr>
        <a:xfrm>
          <a:off x="349993" y="698"/>
          <a:ext cx="2190011" cy="1508917"/>
        </a:xfrm>
        <a:prstGeom prst="roundRect">
          <a:avLst/>
        </a:prstGeom>
        <a:blipFill rotWithShape="1">
          <a:blip xmlns:r="http://schemas.openxmlformats.org/officeDocument/2006/relationships" r:embed="rId1" cstate="screen">
            <a:extLst>
              <a:ext uri="{28A0092B-C50C-407E-A947-70E740481C1C}">
                <a14:useLocalDpi xmlns:a14="http://schemas.microsoft.com/office/drawing/2010/main" val="0"/>
              </a:ext>
            </a:extLst>
          </a:blip>
          <a:srcRect/>
          <a:stretch>
            <a:fillRect t="-59000" b="-59000"/>
          </a:stretch>
        </a:blipFill>
        <a:ln w="1587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DDAB170-7614-4CFE-9D68-806E6BB9DFD5}">
      <dsp:nvSpPr>
        <dsp:cNvPr id="0" name=""/>
        <dsp:cNvSpPr/>
      </dsp:nvSpPr>
      <dsp:spPr>
        <a:xfrm>
          <a:off x="349993" y="1509616"/>
          <a:ext cx="2190011" cy="812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ClrTx/>
            <a:buSzTx/>
            <a:buFontTx/>
            <a:buNone/>
          </a:pPr>
          <a:r>
            <a:rPr lang="en-US" sz="1200" b="1" kern="1200" dirty="0">
              <a:solidFill>
                <a:schemeClr val="tx1"/>
              </a:solidFill>
              <a:effectLst/>
              <a:latin typeface="Arial" panose="020B0604020202020204" pitchFamily="34" charset="0"/>
              <a:cs typeface="Arial" panose="020B0604020202020204" pitchFamily="34" charset="0"/>
            </a:rPr>
            <a:t>Radioprotectors inclusion in DER</a:t>
          </a:r>
          <a:endParaRPr lang="it-IT" sz="1200" kern="1200" dirty="0">
            <a:solidFill>
              <a:sysClr val="window" lastClr="FFFFFF">
                <a:hueOff val="0"/>
                <a:satOff val="0"/>
                <a:lumOff val="0"/>
                <a:alphaOff val="0"/>
              </a:sysClr>
            </a:solidFill>
            <a:latin typeface="Goudy Old Style"/>
            <a:ea typeface="+mn-ea"/>
            <a:cs typeface="+mn-cs"/>
          </a:endParaRPr>
        </a:p>
      </dsp:txBody>
      <dsp:txXfrm>
        <a:off x="349993" y="1509616"/>
        <a:ext cx="2190011" cy="812494"/>
      </dsp:txXfrm>
    </dsp:sp>
    <dsp:sp modelId="{7CAE9EE4-42CD-42B5-9471-6E8785E456C5}">
      <dsp:nvSpPr>
        <dsp:cNvPr id="0" name=""/>
        <dsp:cNvSpPr/>
      </dsp:nvSpPr>
      <dsp:spPr>
        <a:xfrm>
          <a:off x="2759097" y="698"/>
          <a:ext cx="2190011" cy="1508917"/>
        </a:xfrm>
        <a:prstGeom prst="roundRect">
          <a:avLst/>
        </a:prstGeom>
        <a:blipFill rotWithShape="1">
          <a:blip xmlns:r="http://schemas.openxmlformats.org/officeDocument/2006/relationships" r:embed="rId2"/>
          <a:srcRect/>
          <a:stretch>
            <a:fillRect t="-4000" b="-4000"/>
          </a:stretch>
        </a:blipFill>
        <a:ln w="1587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2FEFA32-3626-4343-9DC4-01316E92B84A}">
      <dsp:nvSpPr>
        <dsp:cNvPr id="0" name=""/>
        <dsp:cNvSpPr/>
      </dsp:nvSpPr>
      <dsp:spPr>
        <a:xfrm>
          <a:off x="2759097" y="1509616"/>
          <a:ext cx="2190011" cy="812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ClrTx/>
            <a:buSzTx/>
            <a:buFontTx/>
            <a:buNone/>
          </a:pPr>
          <a:r>
            <a:rPr lang="en-US" sz="1200" b="1" kern="1200" dirty="0">
              <a:solidFill>
                <a:schemeClr val="tx1"/>
              </a:solidFill>
              <a:effectLst/>
              <a:latin typeface="Arial" panose="020B0604020202020204" pitchFamily="34" charset="0"/>
              <a:cs typeface="Arial" panose="020B0604020202020204" pitchFamily="34" charset="0"/>
            </a:rPr>
            <a:t>Individual Radio Susceptibility</a:t>
          </a:r>
          <a:endParaRPr lang="it-IT" sz="1200" kern="1200" dirty="0">
            <a:solidFill>
              <a:sysClr val="window" lastClr="FFFFFF">
                <a:hueOff val="0"/>
                <a:satOff val="0"/>
                <a:lumOff val="0"/>
                <a:alphaOff val="0"/>
              </a:sysClr>
            </a:solidFill>
            <a:latin typeface="Goudy Old Style"/>
            <a:ea typeface="+mn-ea"/>
            <a:cs typeface="+mn-cs"/>
          </a:endParaRPr>
        </a:p>
      </dsp:txBody>
      <dsp:txXfrm>
        <a:off x="2759097" y="1509616"/>
        <a:ext cx="2190011" cy="812494"/>
      </dsp:txXfrm>
    </dsp:sp>
    <dsp:sp modelId="{104D3FCF-0C3D-4BA5-A012-07D7556B8393}">
      <dsp:nvSpPr>
        <dsp:cNvPr id="0" name=""/>
        <dsp:cNvSpPr/>
      </dsp:nvSpPr>
      <dsp:spPr>
        <a:xfrm>
          <a:off x="5168202" y="698"/>
          <a:ext cx="2190011" cy="1508917"/>
        </a:xfrm>
        <a:prstGeom prst="roundRect">
          <a:avLst/>
        </a:prstGeom>
        <a:blipFill rotWithShape="1">
          <a:blip xmlns:r="http://schemas.openxmlformats.org/officeDocument/2006/relationships" r:embed="rId3"/>
          <a:srcRect/>
          <a:stretch>
            <a:fillRect l="-15000" r="-15000"/>
          </a:stretch>
        </a:blipFill>
        <a:ln w="1587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4ADAD08-A63E-47D7-96C9-0458C7159DA8}">
      <dsp:nvSpPr>
        <dsp:cNvPr id="0" name=""/>
        <dsp:cNvSpPr/>
      </dsp:nvSpPr>
      <dsp:spPr>
        <a:xfrm>
          <a:off x="5168202" y="1509616"/>
          <a:ext cx="2190011" cy="812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ClrTx/>
            <a:buSzTx/>
            <a:buFontTx/>
            <a:buNone/>
          </a:pPr>
          <a:r>
            <a:rPr lang="en-US" sz="1200" b="1" kern="1200" dirty="0">
              <a:solidFill>
                <a:schemeClr val="tx1"/>
              </a:solidFill>
              <a:effectLst/>
              <a:latin typeface="Arial" panose="020B0604020202020204" pitchFamily="34" charset="0"/>
              <a:cs typeface="Arial" panose="020B0604020202020204" pitchFamily="34" charset="0"/>
            </a:rPr>
            <a:t>Dose-Effects Model Integration Platform</a:t>
          </a:r>
          <a:endParaRPr lang="it-IT" sz="1200" kern="1200" dirty="0">
            <a:solidFill>
              <a:sysClr val="window" lastClr="FFFFFF">
                <a:hueOff val="0"/>
                <a:satOff val="0"/>
                <a:lumOff val="0"/>
                <a:alphaOff val="0"/>
              </a:sysClr>
            </a:solidFill>
            <a:latin typeface="Goudy Old Style"/>
            <a:ea typeface="+mn-ea"/>
            <a:cs typeface="+mn-cs"/>
          </a:endParaRPr>
        </a:p>
      </dsp:txBody>
      <dsp:txXfrm>
        <a:off x="5168202" y="1509616"/>
        <a:ext cx="2190011" cy="812494"/>
      </dsp:txXfrm>
    </dsp:sp>
    <dsp:sp modelId="{684A0B81-F29C-4206-8885-D9B8DCE3FBBA}">
      <dsp:nvSpPr>
        <dsp:cNvPr id="0" name=""/>
        <dsp:cNvSpPr/>
      </dsp:nvSpPr>
      <dsp:spPr>
        <a:xfrm>
          <a:off x="7577306" y="698"/>
          <a:ext cx="2190011" cy="1508917"/>
        </a:xfrm>
        <a:prstGeom prst="roundRect">
          <a:avLst/>
        </a:prstGeom>
        <a:blipFill rotWithShape="1">
          <a:blip xmlns:r="http://schemas.openxmlformats.org/officeDocument/2006/relationships" r:embed="rId4"/>
          <a:srcRect/>
          <a:stretch>
            <a:fillRect l="-14000" r="-14000"/>
          </a:stretch>
        </a:blipFill>
        <a:ln w="1587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5C3AB17-4ACF-4285-93B0-FF1B3E0007A7}">
      <dsp:nvSpPr>
        <dsp:cNvPr id="0" name=""/>
        <dsp:cNvSpPr/>
      </dsp:nvSpPr>
      <dsp:spPr>
        <a:xfrm>
          <a:off x="7577306" y="1509616"/>
          <a:ext cx="2190011" cy="812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effectLst/>
              <a:latin typeface="Arial" panose="020B0604020202020204" pitchFamily="34" charset="0"/>
              <a:cs typeface="Arial" panose="020B0604020202020204" pitchFamily="34" charset="0"/>
            </a:rPr>
            <a:t>Synergy with Astroparticle Experiments</a:t>
          </a:r>
          <a:endParaRPr lang="it-IT" sz="1200" kern="1200" dirty="0">
            <a:solidFill>
              <a:sysClr val="window" lastClr="FFFFFF">
                <a:hueOff val="0"/>
                <a:satOff val="0"/>
                <a:lumOff val="0"/>
                <a:alphaOff val="0"/>
              </a:sysClr>
            </a:solidFill>
            <a:latin typeface="Goudy Old Style"/>
            <a:ea typeface="+mn-ea"/>
            <a:cs typeface="+mn-cs"/>
          </a:endParaRPr>
        </a:p>
      </dsp:txBody>
      <dsp:txXfrm>
        <a:off x="7577306" y="1509616"/>
        <a:ext cx="2190011" cy="81249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1A0516-46DD-4032-8C93-BB227E1FC77F}">
      <dsp:nvSpPr>
        <dsp:cNvPr id="0" name=""/>
        <dsp:cNvSpPr/>
      </dsp:nvSpPr>
      <dsp:spPr>
        <a:xfrm>
          <a:off x="4787464" y="1673874"/>
          <a:ext cx="91440" cy="847289"/>
        </a:xfrm>
        <a:custGeom>
          <a:avLst/>
          <a:gdLst/>
          <a:ahLst/>
          <a:cxnLst/>
          <a:rect l="0" t="0" r="0" b="0"/>
          <a:pathLst>
            <a:path>
              <a:moveTo>
                <a:pt x="45720" y="0"/>
              </a:moveTo>
              <a:lnTo>
                <a:pt x="45720" y="847289"/>
              </a:lnTo>
              <a:lnTo>
                <a:pt x="126329" y="847289"/>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6B3E06-6C43-4EF0-8909-D600A6720643}">
      <dsp:nvSpPr>
        <dsp:cNvPr id="0" name=""/>
        <dsp:cNvSpPr/>
      </dsp:nvSpPr>
      <dsp:spPr>
        <a:xfrm>
          <a:off x="4787464" y="1673874"/>
          <a:ext cx="91440" cy="306316"/>
        </a:xfrm>
        <a:custGeom>
          <a:avLst/>
          <a:gdLst/>
          <a:ahLst/>
          <a:cxnLst/>
          <a:rect l="0" t="0" r="0" b="0"/>
          <a:pathLst>
            <a:path>
              <a:moveTo>
                <a:pt x="45720" y="0"/>
              </a:moveTo>
              <a:lnTo>
                <a:pt x="45720" y="306316"/>
              </a:lnTo>
              <a:lnTo>
                <a:pt x="117797" y="306316"/>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4EE006-9B78-4BCA-8FEB-0E6904BC782E}">
      <dsp:nvSpPr>
        <dsp:cNvPr id="0" name=""/>
        <dsp:cNvSpPr/>
      </dsp:nvSpPr>
      <dsp:spPr>
        <a:xfrm>
          <a:off x="3155737" y="935935"/>
          <a:ext cx="2086151" cy="188706"/>
        </a:xfrm>
        <a:custGeom>
          <a:avLst/>
          <a:gdLst/>
          <a:ahLst/>
          <a:cxnLst/>
          <a:rect l="0" t="0" r="0" b="0"/>
          <a:pathLst>
            <a:path>
              <a:moveTo>
                <a:pt x="0" y="0"/>
              </a:moveTo>
              <a:lnTo>
                <a:pt x="0" y="108072"/>
              </a:lnTo>
              <a:lnTo>
                <a:pt x="2086151" y="108072"/>
              </a:lnTo>
              <a:lnTo>
                <a:pt x="2086151" y="188706"/>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CDE776-8F04-43C0-BEE1-2AE1DBD2B274}">
      <dsp:nvSpPr>
        <dsp:cNvPr id="0" name=""/>
        <dsp:cNvSpPr/>
      </dsp:nvSpPr>
      <dsp:spPr>
        <a:xfrm>
          <a:off x="3371431" y="2149906"/>
          <a:ext cx="91440" cy="1443731"/>
        </a:xfrm>
        <a:custGeom>
          <a:avLst/>
          <a:gdLst/>
          <a:ahLst/>
          <a:cxnLst/>
          <a:rect l="0" t="0" r="0" b="0"/>
          <a:pathLst>
            <a:path>
              <a:moveTo>
                <a:pt x="45720" y="0"/>
              </a:moveTo>
              <a:lnTo>
                <a:pt x="45720" y="1443731"/>
              </a:lnTo>
              <a:lnTo>
                <a:pt x="131023" y="1443731"/>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BA93F1-A470-484B-91AE-5D443D863DCE}">
      <dsp:nvSpPr>
        <dsp:cNvPr id="0" name=""/>
        <dsp:cNvSpPr/>
      </dsp:nvSpPr>
      <dsp:spPr>
        <a:xfrm>
          <a:off x="3371431" y="2149906"/>
          <a:ext cx="91440" cy="898492"/>
        </a:xfrm>
        <a:custGeom>
          <a:avLst/>
          <a:gdLst/>
          <a:ahLst/>
          <a:cxnLst/>
          <a:rect l="0" t="0" r="0" b="0"/>
          <a:pathLst>
            <a:path>
              <a:moveTo>
                <a:pt x="45720" y="0"/>
              </a:moveTo>
              <a:lnTo>
                <a:pt x="45720" y="898492"/>
              </a:lnTo>
              <a:lnTo>
                <a:pt x="131023" y="898492"/>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D4DFF0-C858-4BF0-8F58-AB68344925C6}">
      <dsp:nvSpPr>
        <dsp:cNvPr id="0" name=""/>
        <dsp:cNvSpPr/>
      </dsp:nvSpPr>
      <dsp:spPr>
        <a:xfrm>
          <a:off x="3371431" y="2149906"/>
          <a:ext cx="91440" cy="353253"/>
        </a:xfrm>
        <a:custGeom>
          <a:avLst/>
          <a:gdLst/>
          <a:ahLst/>
          <a:cxnLst/>
          <a:rect l="0" t="0" r="0" b="0"/>
          <a:pathLst>
            <a:path>
              <a:moveTo>
                <a:pt x="45720" y="0"/>
              </a:moveTo>
              <a:lnTo>
                <a:pt x="45720" y="353253"/>
              </a:lnTo>
              <a:lnTo>
                <a:pt x="131023" y="353253"/>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96CD62-6FBB-41D1-860A-ADFB4691BE97}">
      <dsp:nvSpPr>
        <dsp:cNvPr id="0" name=""/>
        <dsp:cNvSpPr/>
      </dsp:nvSpPr>
      <dsp:spPr>
        <a:xfrm>
          <a:off x="3157256" y="1637001"/>
          <a:ext cx="567071" cy="128933"/>
        </a:xfrm>
        <a:custGeom>
          <a:avLst/>
          <a:gdLst/>
          <a:ahLst/>
          <a:cxnLst/>
          <a:rect l="0" t="0" r="0" b="0"/>
          <a:pathLst>
            <a:path>
              <a:moveTo>
                <a:pt x="0" y="0"/>
              </a:moveTo>
              <a:lnTo>
                <a:pt x="0" y="48299"/>
              </a:lnTo>
              <a:lnTo>
                <a:pt x="567071" y="48299"/>
              </a:lnTo>
              <a:lnTo>
                <a:pt x="567071" y="128933"/>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13BCE4-CD8C-4DFE-8F0B-AF8B3AA8CF48}">
      <dsp:nvSpPr>
        <dsp:cNvPr id="0" name=""/>
        <dsp:cNvSpPr/>
      </dsp:nvSpPr>
      <dsp:spPr>
        <a:xfrm>
          <a:off x="2284239" y="2149906"/>
          <a:ext cx="91440" cy="898492"/>
        </a:xfrm>
        <a:custGeom>
          <a:avLst/>
          <a:gdLst/>
          <a:ahLst/>
          <a:cxnLst/>
          <a:rect l="0" t="0" r="0" b="0"/>
          <a:pathLst>
            <a:path>
              <a:moveTo>
                <a:pt x="45720" y="0"/>
              </a:moveTo>
              <a:lnTo>
                <a:pt x="45720" y="898492"/>
              </a:lnTo>
              <a:lnTo>
                <a:pt x="109674" y="898492"/>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31CC92-EB65-41DE-ADBB-123AD07C0293}">
      <dsp:nvSpPr>
        <dsp:cNvPr id="0" name=""/>
        <dsp:cNvSpPr/>
      </dsp:nvSpPr>
      <dsp:spPr>
        <a:xfrm>
          <a:off x="2284239" y="2149906"/>
          <a:ext cx="91440" cy="353253"/>
        </a:xfrm>
        <a:custGeom>
          <a:avLst/>
          <a:gdLst/>
          <a:ahLst/>
          <a:cxnLst/>
          <a:rect l="0" t="0" r="0" b="0"/>
          <a:pathLst>
            <a:path>
              <a:moveTo>
                <a:pt x="45720" y="0"/>
              </a:moveTo>
              <a:lnTo>
                <a:pt x="45720" y="353253"/>
              </a:lnTo>
              <a:lnTo>
                <a:pt x="109674" y="353253"/>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CB722A-234A-4434-A26C-9B860F196510}">
      <dsp:nvSpPr>
        <dsp:cNvPr id="0" name=""/>
        <dsp:cNvSpPr/>
      </dsp:nvSpPr>
      <dsp:spPr>
        <a:xfrm>
          <a:off x="2637136" y="1637001"/>
          <a:ext cx="520119" cy="128933"/>
        </a:xfrm>
        <a:custGeom>
          <a:avLst/>
          <a:gdLst/>
          <a:ahLst/>
          <a:cxnLst/>
          <a:rect l="0" t="0" r="0" b="0"/>
          <a:pathLst>
            <a:path>
              <a:moveTo>
                <a:pt x="520119" y="0"/>
              </a:moveTo>
              <a:lnTo>
                <a:pt x="520119" y="48299"/>
              </a:lnTo>
              <a:lnTo>
                <a:pt x="0" y="48299"/>
              </a:lnTo>
              <a:lnTo>
                <a:pt x="0" y="128933"/>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B9A72B-75AB-4405-B3C4-7351774A98B8}">
      <dsp:nvSpPr>
        <dsp:cNvPr id="0" name=""/>
        <dsp:cNvSpPr/>
      </dsp:nvSpPr>
      <dsp:spPr>
        <a:xfrm>
          <a:off x="3110017" y="935935"/>
          <a:ext cx="91440" cy="186905"/>
        </a:xfrm>
        <a:custGeom>
          <a:avLst/>
          <a:gdLst/>
          <a:ahLst/>
          <a:cxnLst/>
          <a:rect l="0" t="0" r="0" b="0"/>
          <a:pathLst>
            <a:path>
              <a:moveTo>
                <a:pt x="45720" y="0"/>
              </a:moveTo>
              <a:lnTo>
                <a:pt x="45720" y="106271"/>
              </a:lnTo>
              <a:lnTo>
                <a:pt x="47238" y="106271"/>
              </a:lnTo>
              <a:lnTo>
                <a:pt x="47238" y="186905"/>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B045D7-E05D-4735-9CED-A10F2BC48C1A}">
      <dsp:nvSpPr>
        <dsp:cNvPr id="0" name=""/>
        <dsp:cNvSpPr/>
      </dsp:nvSpPr>
      <dsp:spPr>
        <a:xfrm>
          <a:off x="1188386" y="2141239"/>
          <a:ext cx="91440" cy="1443731"/>
        </a:xfrm>
        <a:custGeom>
          <a:avLst/>
          <a:gdLst/>
          <a:ahLst/>
          <a:cxnLst/>
          <a:rect l="0" t="0" r="0" b="0"/>
          <a:pathLst>
            <a:path>
              <a:moveTo>
                <a:pt x="45720" y="0"/>
              </a:moveTo>
              <a:lnTo>
                <a:pt x="45720" y="1443731"/>
              </a:lnTo>
              <a:lnTo>
                <a:pt x="105404" y="1443731"/>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59D105-4CED-4F65-B396-9C572B60C11B}">
      <dsp:nvSpPr>
        <dsp:cNvPr id="0" name=""/>
        <dsp:cNvSpPr/>
      </dsp:nvSpPr>
      <dsp:spPr>
        <a:xfrm>
          <a:off x="1188386" y="2141239"/>
          <a:ext cx="91440" cy="898492"/>
        </a:xfrm>
        <a:custGeom>
          <a:avLst/>
          <a:gdLst/>
          <a:ahLst/>
          <a:cxnLst/>
          <a:rect l="0" t="0" r="0" b="0"/>
          <a:pathLst>
            <a:path>
              <a:moveTo>
                <a:pt x="45720" y="0"/>
              </a:moveTo>
              <a:lnTo>
                <a:pt x="45720" y="898492"/>
              </a:lnTo>
              <a:lnTo>
                <a:pt x="105404" y="898492"/>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2BBA7E-8A07-40D5-97F8-EF7556A902C1}">
      <dsp:nvSpPr>
        <dsp:cNvPr id="0" name=""/>
        <dsp:cNvSpPr/>
      </dsp:nvSpPr>
      <dsp:spPr>
        <a:xfrm>
          <a:off x="1188386" y="2141239"/>
          <a:ext cx="91440" cy="353253"/>
        </a:xfrm>
        <a:custGeom>
          <a:avLst/>
          <a:gdLst/>
          <a:ahLst/>
          <a:cxnLst/>
          <a:rect l="0" t="0" r="0" b="0"/>
          <a:pathLst>
            <a:path>
              <a:moveTo>
                <a:pt x="45720" y="0"/>
              </a:moveTo>
              <a:lnTo>
                <a:pt x="45720" y="353253"/>
              </a:lnTo>
              <a:lnTo>
                <a:pt x="105404" y="353253"/>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13AF94-5373-4CF6-9822-A9D7C48B9E65}">
      <dsp:nvSpPr>
        <dsp:cNvPr id="0" name=""/>
        <dsp:cNvSpPr/>
      </dsp:nvSpPr>
      <dsp:spPr>
        <a:xfrm>
          <a:off x="987066" y="1625873"/>
          <a:ext cx="554216" cy="131394"/>
        </a:xfrm>
        <a:custGeom>
          <a:avLst/>
          <a:gdLst/>
          <a:ahLst/>
          <a:cxnLst/>
          <a:rect l="0" t="0" r="0" b="0"/>
          <a:pathLst>
            <a:path>
              <a:moveTo>
                <a:pt x="0" y="0"/>
              </a:moveTo>
              <a:lnTo>
                <a:pt x="0" y="50760"/>
              </a:lnTo>
              <a:lnTo>
                <a:pt x="554216" y="50760"/>
              </a:lnTo>
              <a:lnTo>
                <a:pt x="554216" y="131394"/>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792C2D-D7D7-43FE-A1AE-DA6CEA8EED9D}">
      <dsp:nvSpPr>
        <dsp:cNvPr id="0" name=""/>
        <dsp:cNvSpPr/>
      </dsp:nvSpPr>
      <dsp:spPr>
        <a:xfrm>
          <a:off x="32924" y="2141239"/>
          <a:ext cx="91440" cy="1443731"/>
        </a:xfrm>
        <a:custGeom>
          <a:avLst/>
          <a:gdLst/>
          <a:ahLst/>
          <a:cxnLst/>
          <a:rect l="0" t="0" r="0" b="0"/>
          <a:pathLst>
            <a:path>
              <a:moveTo>
                <a:pt x="45720" y="0"/>
              </a:moveTo>
              <a:lnTo>
                <a:pt x="45720" y="1443731"/>
              </a:lnTo>
              <a:lnTo>
                <a:pt x="101096" y="1443731"/>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1DB7AA-B4EF-49C9-9359-096E72AD6F27}">
      <dsp:nvSpPr>
        <dsp:cNvPr id="0" name=""/>
        <dsp:cNvSpPr/>
      </dsp:nvSpPr>
      <dsp:spPr>
        <a:xfrm>
          <a:off x="32924" y="2141239"/>
          <a:ext cx="91440" cy="898492"/>
        </a:xfrm>
        <a:custGeom>
          <a:avLst/>
          <a:gdLst/>
          <a:ahLst/>
          <a:cxnLst/>
          <a:rect l="0" t="0" r="0" b="0"/>
          <a:pathLst>
            <a:path>
              <a:moveTo>
                <a:pt x="45720" y="0"/>
              </a:moveTo>
              <a:lnTo>
                <a:pt x="45720" y="898492"/>
              </a:lnTo>
              <a:lnTo>
                <a:pt x="101096" y="898492"/>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B8B59F-4FD6-4CD5-8FBD-3950C7E6DB84}">
      <dsp:nvSpPr>
        <dsp:cNvPr id="0" name=""/>
        <dsp:cNvSpPr/>
      </dsp:nvSpPr>
      <dsp:spPr>
        <a:xfrm>
          <a:off x="32924" y="2141239"/>
          <a:ext cx="91440" cy="353253"/>
        </a:xfrm>
        <a:custGeom>
          <a:avLst/>
          <a:gdLst/>
          <a:ahLst/>
          <a:cxnLst/>
          <a:rect l="0" t="0" r="0" b="0"/>
          <a:pathLst>
            <a:path>
              <a:moveTo>
                <a:pt x="45720" y="0"/>
              </a:moveTo>
              <a:lnTo>
                <a:pt x="45720" y="353253"/>
              </a:lnTo>
              <a:lnTo>
                <a:pt x="101096" y="353253"/>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EBCA9F-D14A-402F-AD6A-F6E49F1AC843}">
      <dsp:nvSpPr>
        <dsp:cNvPr id="0" name=""/>
        <dsp:cNvSpPr/>
      </dsp:nvSpPr>
      <dsp:spPr>
        <a:xfrm>
          <a:off x="385821" y="1625873"/>
          <a:ext cx="601245" cy="131394"/>
        </a:xfrm>
        <a:custGeom>
          <a:avLst/>
          <a:gdLst/>
          <a:ahLst/>
          <a:cxnLst/>
          <a:rect l="0" t="0" r="0" b="0"/>
          <a:pathLst>
            <a:path>
              <a:moveTo>
                <a:pt x="601245" y="0"/>
              </a:moveTo>
              <a:lnTo>
                <a:pt x="601245" y="50760"/>
              </a:lnTo>
              <a:lnTo>
                <a:pt x="0" y="50760"/>
              </a:lnTo>
              <a:lnTo>
                <a:pt x="0" y="131394"/>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D8AAB3-A6AD-43F9-9712-8234A3E4C973}">
      <dsp:nvSpPr>
        <dsp:cNvPr id="0" name=""/>
        <dsp:cNvSpPr/>
      </dsp:nvSpPr>
      <dsp:spPr>
        <a:xfrm>
          <a:off x="987066" y="935935"/>
          <a:ext cx="2168670" cy="184444"/>
        </a:xfrm>
        <a:custGeom>
          <a:avLst/>
          <a:gdLst/>
          <a:ahLst/>
          <a:cxnLst/>
          <a:rect l="0" t="0" r="0" b="0"/>
          <a:pathLst>
            <a:path>
              <a:moveTo>
                <a:pt x="2168670" y="0"/>
              </a:moveTo>
              <a:lnTo>
                <a:pt x="2168670" y="103810"/>
              </a:lnTo>
              <a:lnTo>
                <a:pt x="0" y="103810"/>
              </a:lnTo>
              <a:lnTo>
                <a:pt x="0" y="184444"/>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518EF5-BA7B-4536-BB35-4599DBCCD064}">
      <dsp:nvSpPr>
        <dsp:cNvPr id="0" name=""/>
        <dsp:cNvSpPr/>
      </dsp:nvSpPr>
      <dsp:spPr>
        <a:xfrm>
          <a:off x="3110017" y="390696"/>
          <a:ext cx="91440" cy="161267"/>
        </a:xfrm>
        <a:custGeom>
          <a:avLst/>
          <a:gdLst/>
          <a:ahLst/>
          <a:cxnLst/>
          <a:rect l="0" t="0" r="0" b="0"/>
          <a:pathLst>
            <a:path>
              <a:moveTo>
                <a:pt x="45720" y="0"/>
              </a:moveTo>
              <a:lnTo>
                <a:pt x="45720" y="161267"/>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17C31A-BB6C-421C-BAEE-3439E8C9D747}">
      <dsp:nvSpPr>
        <dsp:cNvPr id="0" name=""/>
        <dsp:cNvSpPr/>
      </dsp:nvSpPr>
      <dsp:spPr>
        <a:xfrm>
          <a:off x="1973118" y="6725"/>
          <a:ext cx="2365239" cy="383971"/>
        </a:xfrm>
        <a:prstGeom prst="roundRect">
          <a:avLst/>
        </a:prstGeom>
        <a:solidFill>
          <a:srgbClr val="F0A22E"/>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b="1" kern="1200" dirty="0">
              <a:solidFill>
                <a:srgbClr val="7030A0"/>
              </a:solidFill>
              <a:effectLst/>
              <a:latin typeface="Abadi" panose="020B0604020104020204" pitchFamily="34" charset="0"/>
            </a:rPr>
            <a:t>User Interface</a:t>
          </a:r>
        </a:p>
      </dsp:txBody>
      <dsp:txXfrm>
        <a:off x="1991862" y="25469"/>
        <a:ext cx="2327751" cy="346483"/>
      </dsp:txXfrm>
    </dsp:sp>
    <dsp:sp modelId="{280A287E-198A-4AF9-A10A-539BA3F732F4}">
      <dsp:nvSpPr>
        <dsp:cNvPr id="0" name=""/>
        <dsp:cNvSpPr/>
      </dsp:nvSpPr>
      <dsp:spPr>
        <a:xfrm>
          <a:off x="1976938" y="551964"/>
          <a:ext cx="2357598" cy="383971"/>
        </a:xfrm>
        <a:prstGeom prst="round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t-IT" sz="1800" b="1" kern="1200" dirty="0">
              <a:solidFill>
                <a:srgbClr val="7030A0"/>
              </a:solidFill>
              <a:effectLst/>
              <a:latin typeface="Abadi" panose="020B0604020104020204" pitchFamily="34" charset="0"/>
              <a:ea typeface="+mn-ea"/>
              <a:cs typeface="+mn-cs"/>
            </a:rPr>
            <a:t>NTE </a:t>
          </a:r>
          <a:r>
            <a:rPr lang="it-IT" sz="1800" b="1" kern="1200" dirty="0" err="1">
              <a:solidFill>
                <a:srgbClr val="7030A0"/>
              </a:solidFill>
              <a:effectLst/>
              <a:latin typeface="Abadi" panose="020B0604020104020204" pitchFamily="34" charset="0"/>
              <a:ea typeface="+mn-ea"/>
              <a:cs typeface="+mn-cs"/>
            </a:rPr>
            <a:t>DEMs</a:t>
          </a:r>
          <a:endParaRPr lang="it-IT" sz="1800" b="1" kern="1200" dirty="0">
            <a:solidFill>
              <a:srgbClr val="7030A0"/>
            </a:solidFill>
            <a:effectLst/>
            <a:latin typeface="Abadi" panose="020B0604020104020204" pitchFamily="34" charset="0"/>
            <a:ea typeface="+mn-ea"/>
            <a:cs typeface="+mn-cs"/>
          </a:endParaRPr>
        </a:p>
      </dsp:txBody>
      <dsp:txXfrm>
        <a:off x="1995682" y="570708"/>
        <a:ext cx="2320110" cy="346483"/>
      </dsp:txXfrm>
    </dsp:sp>
    <dsp:sp modelId="{F6B71F7D-FCD0-416C-9D4B-D3D76DF07C0F}">
      <dsp:nvSpPr>
        <dsp:cNvPr id="0" name=""/>
        <dsp:cNvSpPr/>
      </dsp:nvSpPr>
      <dsp:spPr>
        <a:xfrm>
          <a:off x="481495" y="1120379"/>
          <a:ext cx="1011141" cy="505494"/>
        </a:xfrm>
        <a:prstGeom prst="flowChartMagneticDisk">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t-IT" sz="1100" b="1" kern="1200" dirty="0" err="1">
              <a:solidFill>
                <a:srgbClr val="7030A0"/>
              </a:solidFill>
              <a:effectLst/>
              <a:latin typeface="Abadi" panose="020B0604020104020204" pitchFamily="34" charset="0"/>
              <a:ea typeface="+mn-ea"/>
              <a:cs typeface="+mn-cs"/>
            </a:rPr>
            <a:t>Experimental</a:t>
          </a:r>
          <a:r>
            <a:rPr lang="it-IT" sz="1100" b="1" kern="1200" dirty="0">
              <a:solidFill>
                <a:srgbClr val="7030A0"/>
              </a:solidFill>
              <a:effectLst/>
              <a:latin typeface="Abadi" panose="020B0604020104020204" pitchFamily="34" charset="0"/>
              <a:ea typeface="+mn-ea"/>
              <a:cs typeface="+mn-cs"/>
            </a:rPr>
            <a:t> Data</a:t>
          </a:r>
        </a:p>
      </dsp:txBody>
      <dsp:txXfrm>
        <a:off x="481495" y="1288877"/>
        <a:ext cx="1011141" cy="252747"/>
      </dsp:txXfrm>
    </dsp:sp>
    <dsp:sp modelId="{DFFA2448-FA03-4D60-8377-A603A3F14569}">
      <dsp:nvSpPr>
        <dsp:cNvPr id="0" name=""/>
        <dsp:cNvSpPr/>
      </dsp:nvSpPr>
      <dsp:spPr>
        <a:xfrm>
          <a:off x="1850" y="1757268"/>
          <a:ext cx="767942" cy="383971"/>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488950">
            <a:lnSpc>
              <a:spcPct val="90000"/>
            </a:lnSpc>
            <a:spcBef>
              <a:spcPct val="0"/>
            </a:spcBef>
            <a:spcAft>
              <a:spcPct val="35000"/>
            </a:spcAft>
            <a:buNone/>
          </a:pPr>
          <a:r>
            <a:rPr lang="it-IT" sz="1100" b="1" kern="1200" dirty="0">
              <a:solidFill>
                <a:srgbClr val="7030A0"/>
              </a:solidFill>
              <a:effectLst/>
              <a:latin typeface="Abadi" panose="020B0604020104020204" pitchFamily="34" charset="0"/>
            </a:rPr>
            <a:t>Experiment </a:t>
          </a:r>
        </a:p>
        <a:p>
          <a:pPr marL="0" lvl="0" indent="0" algn="ctr" defTabSz="488950">
            <a:lnSpc>
              <a:spcPct val="90000"/>
            </a:lnSpc>
            <a:spcBef>
              <a:spcPct val="0"/>
            </a:spcBef>
            <a:spcAft>
              <a:spcPct val="35000"/>
            </a:spcAft>
            <a:buNone/>
          </a:pPr>
          <a:r>
            <a:rPr lang="it-IT" sz="1100" b="1" kern="1200" dirty="0" err="1">
              <a:solidFill>
                <a:srgbClr val="7030A0"/>
              </a:solidFill>
              <a:effectLst/>
              <a:latin typeface="Abadi" panose="020B0604020104020204" pitchFamily="34" charset="0"/>
            </a:rPr>
            <a:t>type</a:t>
          </a:r>
          <a:endParaRPr lang="it-IT" sz="1100" b="1" kern="1200" dirty="0">
            <a:solidFill>
              <a:srgbClr val="7030A0"/>
            </a:solidFill>
            <a:effectLst/>
            <a:latin typeface="Abadi" panose="020B0604020104020204" pitchFamily="34" charset="0"/>
          </a:endParaRPr>
        </a:p>
      </dsp:txBody>
      <dsp:txXfrm>
        <a:off x="1850" y="1757268"/>
        <a:ext cx="767942" cy="383971"/>
      </dsp:txXfrm>
    </dsp:sp>
    <dsp:sp modelId="{A36BBA8D-AD7A-440C-8654-A42949365562}">
      <dsp:nvSpPr>
        <dsp:cNvPr id="0" name=""/>
        <dsp:cNvSpPr/>
      </dsp:nvSpPr>
      <dsp:spPr>
        <a:xfrm>
          <a:off x="134021" y="2302507"/>
          <a:ext cx="767942" cy="383971"/>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488950">
            <a:lnSpc>
              <a:spcPct val="90000"/>
            </a:lnSpc>
            <a:spcBef>
              <a:spcPct val="0"/>
            </a:spcBef>
            <a:spcAft>
              <a:spcPct val="35000"/>
            </a:spcAft>
            <a:buNone/>
          </a:pPr>
          <a:r>
            <a:rPr lang="it-IT" sz="1100" b="1" kern="1200" dirty="0">
              <a:solidFill>
                <a:srgbClr val="7030A0"/>
              </a:solidFill>
              <a:effectLst/>
              <a:latin typeface="Abadi" panose="020B0604020104020204" pitchFamily="34" charset="0"/>
            </a:rPr>
            <a:t>in vitro</a:t>
          </a:r>
        </a:p>
        <a:p>
          <a:pPr marL="0" lvl="0" indent="0" algn="ctr" defTabSz="488950">
            <a:lnSpc>
              <a:spcPct val="90000"/>
            </a:lnSpc>
            <a:spcBef>
              <a:spcPct val="0"/>
            </a:spcBef>
            <a:spcAft>
              <a:spcPct val="35000"/>
            </a:spcAft>
            <a:buNone/>
          </a:pPr>
          <a:r>
            <a:rPr lang="it-IT" sz="1100" b="1" kern="1200" dirty="0">
              <a:solidFill>
                <a:srgbClr val="7030A0"/>
              </a:solidFill>
              <a:effectLst/>
              <a:latin typeface="Abadi" panose="020B0604020104020204" pitchFamily="34" charset="0"/>
            </a:rPr>
            <a:t> </a:t>
          </a:r>
          <a:r>
            <a:rPr lang="it-IT" sz="1100" b="1" kern="1200" dirty="0" err="1">
              <a:solidFill>
                <a:srgbClr val="7030A0"/>
              </a:solidFill>
              <a:effectLst/>
              <a:latin typeface="Abadi" panose="020B0604020104020204" pitchFamily="34" charset="0"/>
            </a:rPr>
            <a:t>pre</a:t>
          </a:r>
          <a:r>
            <a:rPr lang="it-IT" sz="1100" b="1" kern="1200" dirty="0">
              <a:solidFill>
                <a:srgbClr val="7030A0"/>
              </a:solidFill>
              <a:effectLst/>
              <a:latin typeface="Abadi" panose="020B0604020104020204" pitchFamily="34" charset="0"/>
            </a:rPr>
            <a:t>-clinical</a:t>
          </a:r>
        </a:p>
      </dsp:txBody>
      <dsp:txXfrm>
        <a:off x="134021" y="2302507"/>
        <a:ext cx="767942" cy="383971"/>
      </dsp:txXfrm>
    </dsp:sp>
    <dsp:sp modelId="{BA36EC84-F806-4814-B831-425A1A883587}">
      <dsp:nvSpPr>
        <dsp:cNvPr id="0" name=""/>
        <dsp:cNvSpPr/>
      </dsp:nvSpPr>
      <dsp:spPr>
        <a:xfrm>
          <a:off x="134021" y="2847746"/>
          <a:ext cx="767942" cy="383971"/>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488950">
            <a:lnSpc>
              <a:spcPct val="90000"/>
            </a:lnSpc>
            <a:spcBef>
              <a:spcPct val="0"/>
            </a:spcBef>
            <a:spcAft>
              <a:spcPct val="35000"/>
            </a:spcAft>
            <a:buNone/>
          </a:pPr>
          <a:r>
            <a:rPr lang="it-IT" sz="1100" b="1" kern="1200" dirty="0">
              <a:solidFill>
                <a:srgbClr val="7030A0"/>
              </a:solidFill>
              <a:effectLst/>
              <a:latin typeface="Abadi" panose="020B0604020104020204" pitchFamily="34" charset="0"/>
            </a:rPr>
            <a:t>in vivo</a:t>
          </a:r>
        </a:p>
        <a:p>
          <a:pPr marL="0" lvl="0" indent="0" algn="ctr" defTabSz="488950">
            <a:lnSpc>
              <a:spcPct val="90000"/>
            </a:lnSpc>
            <a:spcBef>
              <a:spcPct val="0"/>
            </a:spcBef>
            <a:spcAft>
              <a:spcPct val="35000"/>
            </a:spcAft>
            <a:buNone/>
          </a:pPr>
          <a:r>
            <a:rPr lang="it-IT" sz="1100" b="1" kern="1200" dirty="0">
              <a:solidFill>
                <a:srgbClr val="7030A0"/>
              </a:solidFill>
              <a:effectLst/>
              <a:latin typeface="Abadi" panose="020B0604020104020204" pitchFamily="34" charset="0"/>
            </a:rPr>
            <a:t> </a:t>
          </a:r>
          <a:r>
            <a:rPr lang="it-IT" sz="1100" b="1" kern="1200" dirty="0" err="1">
              <a:solidFill>
                <a:srgbClr val="7030A0"/>
              </a:solidFill>
              <a:effectLst/>
              <a:latin typeface="Abadi" panose="020B0604020104020204" pitchFamily="34" charset="0"/>
            </a:rPr>
            <a:t>pre</a:t>
          </a:r>
          <a:r>
            <a:rPr lang="it-IT" sz="1100" b="1" kern="1200" dirty="0">
              <a:solidFill>
                <a:srgbClr val="7030A0"/>
              </a:solidFill>
              <a:effectLst/>
              <a:latin typeface="Abadi" panose="020B0604020104020204" pitchFamily="34" charset="0"/>
            </a:rPr>
            <a:t>-clinical</a:t>
          </a:r>
        </a:p>
      </dsp:txBody>
      <dsp:txXfrm>
        <a:off x="134021" y="2847746"/>
        <a:ext cx="767942" cy="383971"/>
      </dsp:txXfrm>
    </dsp:sp>
    <dsp:sp modelId="{E2BEA680-E1F9-47F8-8996-C4E446F80D87}">
      <dsp:nvSpPr>
        <dsp:cNvPr id="0" name=""/>
        <dsp:cNvSpPr/>
      </dsp:nvSpPr>
      <dsp:spPr>
        <a:xfrm>
          <a:off x="134021" y="3392985"/>
          <a:ext cx="767942" cy="383971"/>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488950">
            <a:lnSpc>
              <a:spcPct val="90000"/>
            </a:lnSpc>
            <a:spcBef>
              <a:spcPct val="0"/>
            </a:spcBef>
            <a:spcAft>
              <a:spcPct val="35000"/>
            </a:spcAft>
            <a:buNone/>
          </a:pPr>
          <a:r>
            <a:rPr lang="it-IT" sz="1100" b="1" kern="1200" dirty="0">
              <a:solidFill>
                <a:srgbClr val="7030A0"/>
              </a:solidFill>
              <a:effectLst/>
              <a:latin typeface="Abadi" panose="020B0604020104020204" pitchFamily="34" charset="0"/>
            </a:rPr>
            <a:t>clinical</a:t>
          </a:r>
        </a:p>
      </dsp:txBody>
      <dsp:txXfrm>
        <a:off x="134021" y="3392985"/>
        <a:ext cx="767942" cy="383971"/>
      </dsp:txXfrm>
    </dsp:sp>
    <dsp:sp modelId="{C30B3C68-612E-47D7-871B-41BA2DB664CD}">
      <dsp:nvSpPr>
        <dsp:cNvPr id="0" name=""/>
        <dsp:cNvSpPr/>
      </dsp:nvSpPr>
      <dsp:spPr>
        <a:xfrm>
          <a:off x="1157312" y="1757268"/>
          <a:ext cx="767942" cy="383971"/>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488950">
            <a:lnSpc>
              <a:spcPct val="90000"/>
            </a:lnSpc>
            <a:spcBef>
              <a:spcPct val="0"/>
            </a:spcBef>
            <a:spcAft>
              <a:spcPct val="35000"/>
            </a:spcAft>
            <a:buNone/>
          </a:pPr>
          <a:r>
            <a:rPr lang="it-IT" sz="1100" b="1" kern="1200" dirty="0" err="1">
              <a:solidFill>
                <a:srgbClr val="7030A0"/>
              </a:solidFill>
              <a:effectLst/>
              <a:latin typeface="Abadi" panose="020B0604020104020204" pitchFamily="34" charset="0"/>
            </a:rPr>
            <a:t>Effect</a:t>
          </a:r>
          <a:endParaRPr lang="it-IT" sz="1100" b="1" kern="1200" dirty="0">
            <a:solidFill>
              <a:srgbClr val="7030A0"/>
            </a:solidFill>
            <a:effectLst/>
            <a:latin typeface="Abadi" panose="020B0604020104020204" pitchFamily="34" charset="0"/>
          </a:endParaRPr>
        </a:p>
      </dsp:txBody>
      <dsp:txXfrm>
        <a:off x="1157312" y="1757268"/>
        <a:ext cx="767942" cy="383971"/>
      </dsp:txXfrm>
    </dsp:sp>
    <dsp:sp modelId="{41B60BD5-96DF-494E-9B4E-47E9976205C9}">
      <dsp:nvSpPr>
        <dsp:cNvPr id="0" name=""/>
        <dsp:cNvSpPr/>
      </dsp:nvSpPr>
      <dsp:spPr>
        <a:xfrm>
          <a:off x="1293790" y="2302507"/>
          <a:ext cx="767942" cy="383971"/>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488950">
            <a:lnSpc>
              <a:spcPct val="90000"/>
            </a:lnSpc>
            <a:spcBef>
              <a:spcPct val="0"/>
            </a:spcBef>
            <a:spcAft>
              <a:spcPct val="35000"/>
            </a:spcAft>
            <a:buNone/>
          </a:pPr>
          <a:r>
            <a:rPr lang="it-IT" sz="1100" b="1" kern="1200" dirty="0">
              <a:solidFill>
                <a:srgbClr val="7030A0"/>
              </a:solidFill>
              <a:effectLst/>
              <a:latin typeface="Abadi" panose="020B0604020104020204" pitchFamily="34" charset="0"/>
            </a:rPr>
            <a:t>Cancer</a:t>
          </a:r>
        </a:p>
      </dsp:txBody>
      <dsp:txXfrm>
        <a:off x="1293790" y="2302507"/>
        <a:ext cx="767942" cy="383971"/>
      </dsp:txXfrm>
    </dsp:sp>
    <dsp:sp modelId="{47CF6F01-3C03-424B-876E-92DC7081E374}">
      <dsp:nvSpPr>
        <dsp:cNvPr id="0" name=""/>
        <dsp:cNvSpPr/>
      </dsp:nvSpPr>
      <dsp:spPr>
        <a:xfrm>
          <a:off x="1293790" y="2847746"/>
          <a:ext cx="767942" cy="383971"/>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488950">
            <a:lnSpc>
              <a:spcPct val="90000"/>
            </a:lnSpc>
            <a:spcBef>
              <a:spcPct val="0"/>
            </a:spcBef>
            <a:spcAft>
              <a:spcPct val="35000"/>
            </a:spcAft>
            <a:buNone/>
          </a:pPr>
          <a:r>
            <a:rPr lang="it-IT" sz="1100" b="1" kern="1200" dirty="0">
              <a:solidFill>
                <a:srgbClr val="7030A0"/>
              </a:solidFill>
              <a:effectLst/>
              <a:latin typeface="Abadi" panose="020B0604020104020204" pitchFamily="34" charset="0"/>
            </a:rPr>
            <a:t>CVD</a:t>
          </a:r>
        </a:p>
      </dsp:txBody>
      <dsp:txXfrm>
        <a:off x="1293790" y="2847746"/>
        <a:ext cx="767942" cy="383971"/>
      </dsp:txXfrm>
    </dsp:sp>
    <dsp:sp modelId="{F545AE35-4D42-4E4C-95D7-8A53066C4D2B}">
      <dsp:nvSpPr>
        <dsp:cNvPr id="0" name=""/>
        <dsp:cNvSpPr/>
      </dsp:nvSpPr>
      <dsp:spPr>
        <a:xfrm>
          <a:off x="1293790" y="3392985"/>
          <a:ext cx="767942" cy="383971"/>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488950">
            <a:lnSpc>
              <a:spcPct val="90000"/>
            </a:lnSpc>
            <a:spcBef>
              <a:spcPct val="0"/>
            </a:spcBef>
            <a:spcAft>
              <a:spcPct val="35000"/>
            </a:spcAft>
            <a:buNone/>
          </a:pPr>
          <a:r>
            <a:rPr lang="it-IT" sz="1100" b="1" kern="1200" dirty="0">
              <a:solidFill>
                <a:srgbClr val="7030A0"/>
              </a:solidFill>
              <a:effectLst/>
              <a:latin typeface="Abadi" panose="020B0604020104020204" pitchFamily="34" charset="0"/>
            </a:rPr>
            <a:t>CNS</a:t>
          </a:r>
        </a:p>
      </dsp:txBody>
      <dsp:txXfrm>
        <a:off x="1293790" y="3392985"/>
        <a:ext cx="767942" cy="383971"/>
      </dsp:txXfrm>
    </dsp:sp>
    <dsp:sp modelId="{FAE65BA5-AF7B-44AC-B91E-AF75582F5C91}">
      <dsp:nvSpPr>
        <dsp:cNvPr id="0" name=""/>
        <dsp:cNvSpPr/>
      </dsp:nvSpPr>
      <dsp:spPr>
        <a:xfrm>
          <a:off x="2646056" y="1122840"/>
          <a:ext cx="1022399" cy="514160"/>
        </a:xfrm>
        <a:prstGeom prst="flowChartMagneticDisk">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t-IT" sz="1100" b="1" kern="1200" dirty="0">
              <a:solidFill>
                <a:srgbClr val="7030A0"/>
              </a:solidFill>
              <a:effectLst/>
              <a:latin typeface="Abadi" panose="020B0604020104020204" pitchFamily="34" charset="0"/>
              <a:ea typeface="+mn-ea"/>
              <a:cs typeface="+mn-cs"/>
            </a:rPr>
            <a:t>AMS </a:t>
          </a:r>
          <a:r>
            <a:rPr lang="it-IT" sz="1100" b="1" kern="1200" dirty="0" err="1">
              <a:solidFill>
                <a:srgbClr val="7030A0"/>
              </a:solidFill>
              <a:effectLst/>
              <a:latin typeface="Abadi" panose="020B0604020104020204" pitchFamily="34" charset="0"/>
              <a:ea typeface="+mn-ea"/>
              <a:cs typeface="+mn-cs"/>
            </a:rPr>
            <a:t>CRs</a:t>
          </a:r>
          <a:r>
            <a:rPr lang="it-IT" sz="1100" b="1" kern="1200" dirty="0">
              <a:solidFill>
                <a:srgbClr val="7030A0"/>
              </a:solidFill>
              <a:effectLst/>
              <a:latin typeface="Abadi" panose="020B0604020104020204" pitchFamily="34" charset="0"/>
              <a:ea typeface="+mn-ea"/>
              <a:cs typeface="+mn-cs"/>
            </a:rPr>
            <a:t> Data</a:t>
          </a:r>
        </a:p>
      </dsp:txBody>
      <dsp:txXfrm>
        <a:off x="2646056" y="1294227"/>
        <a:ext cx="1022399" cy="257080"/>
      </dsp:txXfrm>
    </dsp:sp>
    <dsp:sp modelId="{BC94E25D-2BF1-4A42-80F1-1A5A0DB1B1B4}">
      <dsp:nvSpPr>
        <dsp:cNvPr id="0" name=""/>
        <dsp:cNvSpPr/>
      </dsp:nvSpPr>
      <dsp:spPr>
        <a:xfrm>
          <a:off x="2253165" y="1765935"/>
          <a:ext cx="767942" cy="383971"/>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t-IT" sz="1100" b="1" kern="1200" dirty="0" err="1">
              <a:solidFill>
                <a:srgbClr val="7030A0"/>
              </a:solidFill>
              <a:effectLst/>
              <a:latin typeface="Abadi" panose="020B0604020104020204" pitchFamily="34" charset="0"/>
              <a:ea typeface="+mn-ea"/>
              <a:cs typeface="+mn-cs"/>
            </a:rPr>
            <a:t>Analisys</a:t>
          </a:r>
          <a:endParaRPr lang="it-IT" sz="1100" b="1" kern="1200" dirty="0">
            <a:solidFill>
              <a:srgbClr val="7030A0"/>
            </a:solidFill>
            <a:effectLst/>
            <a:latin typeface="Abadi" panose="020B0604020104020204" pitchFamily="34" charset="0"/>
            <a:ea typeface="+mn-ea"/>
            <a:cs typeface="+mn-cs"/>
          </a:endParaRPr>
        </a:p>
        <a:p>
          <a:pPr marL="0" lvl="0" indent="0" algn="ctr" defTabSz="1778000">
            <a:lnSpc>
              <a:spcPct val="90000"/>
            </a:lnSpc>
            <a:spcBef>
              <a:spcPct val="0"/>
            </a:spcBef>
            <a:spcAft>
              <a:spcPct val="35000"/>
            </a:spcAft>
            <a:buNone/>
          </a:pPr>
          <a:r>
            <a:rPr lang="it-IT" sz="1100" b="1" kern="1200" dirty="0">
              <a:solidFill>
                <a:srgbClr val="7030A0"/>
              </a:solidFill>
              <a:effectLst/>
              <a:latin typeface="Abadi" panose="020B0604020104020204" pitchFamily="34" charset="0"/>
              <a:ea typeface="+mn-ea"/>
              <a:cs typeface="+mn-cs"/>
            </a:rPr>
            <a:t> Sources</a:t>
          </a:r>
        </a:p>
      </dsp:txBody>
      <dsp:txXfrm>
        <a:off x="2253165" y="1765935"/>
        <a:ext cx="767942" cy="383971"/>
      </dsp:txXfrm>
    </dsp:sp>
    <dsp:sp modelId="{3EEEA764-A1CB-48F0-93D4-1244C29782EE}">
      <dsp:nvSpPr>
        <dsp:cNvPr id="0" name=""/>
        <dsp:cNvSpPr/>
      </dsp:nvSpPr>
      <dsp:spPr>
        <a:xfrm>
          <a:off x="2393914" y="2311174"/>
          <a:ext cx="767942" cy="383971"/>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t-IT" sz="1050" b="1" kern="1200" dirty="0" err="1">
              <a:solidFill>
                <a:srgbClr val="7030A0"/>
              </a:solidFill>
              <a:effectLst/>
              <a:latin typeface="Abadi" panose="020B0604020104020204" pitchFamily="34" charset="0"/>
              <a:ea typeface="+mn-ea"/>
              <a:cs typeface="+mn-cs"/>
            </a:rPr>
            <a:t>Published</a:t>
          </a:r>
          <a:endParaRPr lang="it-IT" sz="1050" b="1" kern="1200" dirty="0">
            <a:solidFill>
              <a:srgbClr val="7030A0"/>
            </a:solidFill>
            <a:effectLst/>
            <a:latin typeface="Abadi" panose="020B0604020104020204" pitchFamily="34" charset="0"/>
            <a:ea typeface="+mn-ea"/>
            <a:cs typeface="+mn-cs"/>
          </a:endParaRPr>
        </a:p>
      </dsp:txBody>
      <dsp:txXfrm>
        <a:off x="2393914" y="2311174"/>
        <a:ext cx="767942" cy="383971"/>
      </dsp:txXfrm>
    </dsp:sp>
    <dsp:sp modelId="{CC26164C-1F04-4379-8BA6-8BC1ED1D3457}">
      <dsp:nvSpPr>
        <dsp:cNvPr id="0" name=""/>
        <dsp:cNvSpPr/>
      </dsp:nvSpPr>
      <dsp:spPr>
        <a:xfrm>
          <a:off x="2393914" y="2856413"/>
          <a:ext cx="767942" cy="383971"/>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t-IT" sz="1050" b="1" kern="1200" dirty="0" err="1">
              <a:solidFill>
                <a:srgbClr val="7030A0"/>
              </a:solidFill>
              <a:effectLst/>
              <a:latin typeface="Abadi" panose="020B0604020104020204" pitchFamily="34" charset="0"/>
              <a:ea typeface="+mn-ea"/>
              <a:cs typeface="+mn-cs"/>
            </a:rPr>
            <a:t>Raw</a:t>
          </a:r>
          <a:endParaRPr lang="it-IT" sz="1050" b="1" kern="1200" dirty="0">
            <a:solidFill>
              <a:srgbClr val="7030A0"/>
            </a:solidFill>
            <a:effectLst/>
            <a:latin typeface="Abadi" panose="020B0604020104020204" pitchFamily="34" charset="0"/>
            <a:ea typeface="+mn-ea"/>
            <a:cs typeface="+mn-cs"/>
          </a:endParaRPr>
        </a:p>
      </dsp:txBody>
      <dsp:txXfrm>
        <a:off x="2393914" y="2856413"/>
        <a:ext cx="767942" cy="383971"/>
      </dsp:txXfrm>
    </dsp:sp>
    <dsp:sp modelId="{7BBEACD7-CA70-4802-9633-45A226EC8ADB}">
      <dsp:nvSpPr>
        <dsp:cNvPr id="0" name=""/>
        <dsp:cNvSpPr/>
      </dsp:nvSpPr>
      <dsp:spPr>
        <a:xfrm>
          <a:off x="3340357" y="1765935"/>
          <a:ext cx="767942" cy="383971"/>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t-IT" sz="1100" b="1" kern="1200" dirty="0" err="1">
              <a:solidFill>
                <a:srgbClr val="7030A0"/>
              </a:solidFill>
              <a:effectLst/>
              <a:latin typeface="Abadi" panose="020B0604020104020204" pitchFamily="34" charset="0"/>
              <a:ea typeface="+mn-ea"/>
              <a:cs typeface="+mn-cs"/>
            </a:rPr>
            <a:t>Radiation</a:t>
          </a:r>
          <a:endParaRPr lang="it-IT" sz="1100" b="1" kern="1200" dirty="0">
            <a:solidFill>
              <a:srgbClr val="7030A0"/>
            </a:solidFill>
            <a:effectLst/>
            <a:latin typeface="Abadi" panose="020B0604020104020204" pitchFamily="34" charset="0"/>
            <a:ea typeface="+mn-ea"/>
            <a:cs typeface="+mn-cs"/>
          </a:endParaRPr>
        </a:p>
      </dsp:txBody>
      <dsp:txXfrm>
        <a:off x="3340357" y="1765935"/>
        <a:ext cx="767942" cy="383971"/>
      </dsp:txXfrm>
    </dsp:sp>
    <dsp:sp modelId="{FF94235C-A64E-40B0-BB1D-4D5AF6D3FE34}">
      <dsp:nvSpPr>
        <dsp:cNvPr id="0" name=""/>
        <dsp:cNvSpPr/>
      </dsp:nvSpPr>
      <dsp:spPr>
        <a:xfrm>
          <a:off x="3502454" y="2311174"/>
          <a:ext cx="767942" cy="383971"/>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t-IT" sz="1100" b="1" kern="1200" dirty="0" err="1">
              <a:solidFill>
                <a:srgbClr val="7030A0"/>
              </a:solidFill>
              <a:effectLst/>
              <a:latin typeface="Abadi" panose="020B0604020104020204" pitchFamily="34" charset="0"/>
              <a:ea typeface="+mn-ea"/>
              <a:cs typeface="+mn-cs"/>
            </a:rPr>
            <a:t>Protons</a:t>
          </a:r>
          <a:endParaRPr lang="it-IT" sz="1100" b="1" kern="1200" dirty="0">
            <a:solidFill>
              <a:srgbClr val="7030A0"/>
            </a:solidFill>
            <a:effectLst/>
            <a:latin typeface="Abadi" panose="020B0604020104020204" pitchFamily="34" charset="0"/>
            <a:ea typeface="+mn-ea"/>
            <a:cs typeface="+mn-cs"/>
          </a:endParaRPr>
        </a:p>
      </dsp:txBody>
      <dsp:txXfrm>
        <a:off x="3502454" y="2311174"/>
        <a:ext cx="767942" cy="383971"/>
      </dsp:txXfrm>
    </dsp:sp>
    <dsp:sp modelId="{F12624F0-1F74-45ED-9BAF-D0515D2486CC}">
      <dsp:nvSpPr>
        <dsp:cNvPr id="0" name=""/>
        <dsp:cNvSpPr/>
      </dsp:nvSpPr>
      <dsp:spPr>
        <a:xfrm>
          <a:off x="3502454" y="2856413"/>
          <a:ext cx="767942" cy="383971"/>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t-IT" sz="1100" b="1" kern="1200" dirty="0" err="1">
              <a:solidFill>
                <a:srgbClr val="7030A0"/>
              </a:solidFill>
              <a:effectLst/>
              <a:latin typeface="Abadi" panose="020B0604020104020204" pitchFamily="34" charset="0"/>
              <a:ea typeface="+mn-ea"/>
              <a:cs typeface="+mn-cs"/>
            </a:rPr>
            <a:t>Electrons</a:t>
          </a:r>
          <a:endParaRPr lang="it-IT" sz="1100" b="1" kern="1200" dirty="0">
            <a:solidFill>
              <a:srgbClr val="7030A0"/>
            </a:solidFill>
            <a:effectLst/>
            <a:latin typeface="Abadi" panose="020B0604020104020204" pitchFamily="34" charset="0"/>
            <a:ea typeface="+mn-ea"/>
            <a:cs typeface="+mn-cs"/>
          </a:endParaRPr>
        </a:p>
      </dsp:txBody>
      <dsp:txXfrm>
        <a:off x="3502454" y="2856413"/>
        <a:ext cx="767942" cy="383971"/>
      </dsp:txXfrm>
    </dsp:sp>
    <dsp:sp modelId="{D0E670E3-545D-44BC-9EA8-98DFABE24F16}">
      <dsp:nvSpPr>
        <dsp:cNvPr id="0" name=""/>
        <dsp:cNvSpPr/>
      </dsp:nvSpPr>
      <dsp:spPr>
        <a:xfrm>
          <a:off x="3502454" y="3401652"/>
          <a:ext cx="767942" cy="383971"/>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t-IT" sz="1100" b="1" kern="1200" dirty="0">
              <a:solidFill>
                <a:srgbClr val="7030A0"/>
              </a:solidFill>
              <a:effectLst/>
              <a:latin typeface="Abadi" panose="020B0604020104020204" pitchFamily="34" charset="0"/>
              <a:ea typeface="+mn-ea"/>
              <a:cs typeface="+mn-cs"/>
            </a:rPr>
            <a:t>Heavy Nuclei</a:t>
          </a:r>
        </a:p>
      </dsp:txBody>
      <dsp:txXfrm>
        <a:off x="3502454" y="3401652"/>
        <a:ext cx="767942" cy="383971"/>
      </dsp:txXfrm>
    </dsp:sp>
    <dsp:sp modelId="{D65F429C-D5D3-4941-93A3-7B418230FAC4}">
      <dsp:nvSpPr>
        <dsp:cNvPr id="0" name=""/>
        <dsp:cNvSpPr/>
      </dsp:nvSpPr>
      <dsp:spPr>
        <a:xfrm>
          <a:off x="4731008" y="1124641"/>
          <a:ext cx="1021762" cy="549232"/>
        </a:xfrm>
        <a:prstGeom prst="flowChartMagneticDisk">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t-IT" sz="1100" b="1" kern="1200" dirty="0" err="1">
              <a:solidFill>
                <a:srgbClr val="7030A0"/>
              </a:solidFill>
              <a:effectLst/>
              <a:latin typeface="Abadi" panose="020B0604020104020204" pitchFamily="34" charset="0"/>
              <a:ea typeface="+mn-ea"/>
              <a:cs typeface="+mn-cs"/>
            </a:rPr>
            <a:t>Radiobiology</a:t>
          </a:r>
          <a:r>
            <a:rPr lang="it-IT" sz="1100" b="1" kern="1200" dirty="0">
              <a:solidFill>
                <a:srgbClr val="7030A0"/>
              </a:solidFill>
              <a:effectLst/>
              <a:latin typeface="Abadi" panose="020B0604020104020204" pitchFamily="34" charset="0"/>
              <a:ea typeface="+mn-ea"/>
              <a:cs typeface="+mn-cs"/>
            </a:rPr>
            <a:t> Models’ Library</a:t>
          </a:r>
        </a:p>
      </dsp:txBody>
      <dsp:txXfrm>
        <a:off x="4731008" y="1307718"/>
        <a:ext cx="1021762" cy="274616"/>
      </dsp:txXfrm>
    </dsp:sp>
    <dsp:sp modelId="{E28A402D-55B2-46CF-8E57-C15C5E7F98BC}">
      <dsp:nvSpPr>
        <dsp:cNvPr id="0" name=""/>
        <dsp:cNvSpPr/>
      </dsp:nvSpPr>
      <dsp:spPr>
        <a:xfrm>
          <a:off x="4905262" y="1788205"/>
          <a:ext cx="767942" cy="383971"/>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t-IT" sz="1100" b="1" kern="1200" dirty="0" err="1">
              <a:solidFill>
                <a:srgbClr val="7030A0"/>
              </a:solidFill>
              <a:effectLst/>
              <a:latin typeface="Abadi" panose="020B0604020104020204" pitchFamily="34" charset="0"/>
              <a:ea typeface="+mn-ea"/>
              <a:cs typeface="+mn-cs"/>
            </a:rPr>
            <a:t>Analytical</a:t>
          </a:r>
          <a:endParaRPr lang="it-IT" sz="1100" b="1" kern="1200" dirty="0">
            <a:solidFill>
              <a:srgbClr val="7030A0"/>
            </a:solidFill>
            <a:effectLst/>
            <a:latin typeface="Abadi" panose="020B0604020104020204" pitchFamily="34" charset="0"/>
            <a:ea typeface="+mn-ea"/>
            <a:cs typeface="+mn-cs"/>
          </a:endParaRPr>
        </a:p>
      </dsp:txBody>
      <dsp:txXfrm>
        <a:off x="4905262" y="1788205"/>
        <a:ext cx="767942" cy="383971"/>
      </dsp:txXfrm>
    </dsp:sp>
    <dsp:sp modelId="{1CE203B4-0029-4FEE-98EA-1ADF5CEC0733}">
      <dsp:nvSpPr>
        <dsp:cNvPr id="0" name=""/>
        <dsp:cNvSpPr/>
      </dsp:nvSpPr>
      <dsp:spPr>
        <a:xfrm>
          <a:off x="4913794" y="2329178"/>
          <a:ext cx="767942" cy="383971"/>
        </a:xfrm>
        <a:prstGeom prst="rect">
          <a:avLst/>
        </a:prstGeom>
        <a:solidFill>
          <a:srgbClr val="F0A22E"/>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it-IT" sz="1100" b="1" kern="1200" dirty="0">
              <a:solidFill>
                <a:srgbClr val="7030A0"/>
              </a:solidFill>
              <a:effectLst/>
              <a:latin typeface="Abadi" panose="020B0604020104020204" pitchFamily="34" charset="0"/>
              <a:ea typeface="+mn-ea"/>
              <a:cs typeface="+mn-cs"/>
            </a:rPr>
            <a:t>AI-</a:t>
          </a:r>
          <a:r>
            <a:rPr lang="it-IT" sz="1100" b="1" kern="1200" dirty="0" err="1">
              <a:solidFill>
                <a:srgbClr val="7030A0"/>
              </a:solidFill>
              <a:effectLst/>
              <a:latin typeface="Abadi" panose="020B0604020104020204" pitchFamily="34" charset="0"/>
              <a:ea typeface="+mn-ea"/>
              <a:cs typeface="+mn-cs"/>
            </a:rPr>
            <a:t>based</a:t>
          </a:r>
          <a:endParaRPr lang="it-IT" sz="1100" b="1" kern="1200" dirty="0">
            <a:solidFill>
              <a:srgbClr val="7030A0"/>
            </a:solidFill>
            <a:effectLst/>
            <a:latin typeface="Abadi" panose="020B0604020104020204" pitchFamily="34" charset="0"/>
            <a:ea typeface="+mn-ea"/>
            <a:cs typeface="+mn-cs"/>
          </a:endParaRPr>
        </a:p>
      </dsp:txBody>
      <dsp:txXfrm>
        <a:off x="4913794" y="2329178"/>
        <a:ext cx="767942" cy="38397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1BC35-83A2-4CAE-992B-414938E8395B}">
      <dsp:nvSpPr>
        <dsp:cNvPr id="0" name=""/>
        <dsp:cNvSpPr/>
      </dsp:nvSpPr>
      <dsp:spPr>
        <a:xfrm>
          <a:off x="105873" y="853440"/>
          <a:ext cx="1683900" cy="1683900"/>
        </a:xfrm>
        <a:prstGeom prst="ellipse">
          <a:avLst/>
        </a:prstGeom>
        <a:blipFill rotWithShape="1">
          <a:blip xmlns:r="http://schemas.openxmlformats.org/officeDocument/2006/relationships" r:embed="rId1"/>
          <a:srcRect/>
          <a:stretch>
            <a:fillRect t="-2000" b="-2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D3E9DD-1604-4CAC-8053-9A7852B0F274}">
      <dsp:nvSpPr>
        <dsp:cNvPr id="0" name=""/>
        <dsp:cNvSpPr/>
      </dsp:nvSpPr>
      <dsp:spPr>
        <a:xfrm>
          <a:off x="3617" y="2863690"/>
          <a:ext cx="1888412" cy="487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ts val="0"/>
            </a:spcAft>
            <a:buNone/>
            <a:defRPr b="1" spc="20">
              <a:latin typeface="+mj-lt"/>
            </a:defRPr>
          </a:pPr>
          <a:r>
            <a:rPr lang="it-IT" sz="1800" kern="1200" noProof="0" dirty="0">
              <a:solidFill>
                <a:schemeClr val="bg1"/>
              </a:solidFill>
            </a:rPr>
            <a:t>Alessandro </a:t>
          </a:r>
        </a:p>
        <a:p>
          <a:pPr marL="0" lvl="0" indent="0" algn="ctr" defTabSz="800100">
            <a:lnSpc>
              <a:spcPct val="100000"/>
            </a:lnSpc>
            <a:spcBef>
              <a:spcPct val="0"/>
            </a:spcBef>
            <a:spcAft>
              <a:spcPts val="0"/>
            </a:spcAft>
            <a:buNone/>
            <a:defRPr b="1" spc="20">
              <a:latin typeface="+mj-lt"/>
            </a:defRPr>
          </a:pPr>
          <a:r>
            <a:rPr lang="it-IT" sz="1800" kern="1200" noProof="0" dirty="0">
              <a:solidFill>
                <a:schemeClr val="bg1"/>
              </a:solidFill>
            </a:rPr>
            <a:t>Bartoloni</a:t>
          </a:r>
        </a:p>
      </dsp:txBody>
      <dsp:txXfrm>
        <a:off x="3617" y="2863690"/>
        <a:ext cx="1888412" cy="487349"/>
      </dsp:txXfrm>
    </dsp:sp>
    <dsp:sp modelId="{71387493-144A-4172-BF4D-4890AD6DED8C}">
      <dsp:nvSpPr>
        <dsp:cNvPr id="0" name=""/>
        <dsp:cNvSpPr/>
      </dsp:nvSpPr>
      <dsp:spPr>
        <a:xfrm>
          <a:off x="3617" y="3416310"/>
          <a:ext cx="1888412" cy="603748"/>
        </a:xfrm>
        <a:prstGeom prst="rect">
          <a:avLst/>
        </a:prstGeom>
        <a:noFill/>
        <a:ln>
          <a:noFill/>
        </a:ln>
        <a:effectLst/>
      </dsp:spPr>
      <dsp:style>
        <a:lnRef idx="0">
          <a:scrgbClr r="0" g="0" b="0"/>
        </a:lnRef>
        <a:fillRef idx="0">
          <a:scrgbClr r="0" g="0" b="0"/>
        </a:fillRef>
        <a:effectRef idx="0">
          <a:scrgbClr r="0" g="0" b="0"/>
        </a:effectRef>
        <a:fontRef idx="minor"/>
      </dsp:style>
    </dsp:sp>
    <dsp:sp modelId="{73073D5B-7ADA-4F8B-AD34-0BE114905A44}">
      <dsp:nvSpPr>
        <dsp:cNvPr id="0" name=""/>
        <dsp:cNvSpPr/>
      </dsp:nvSpPr>
      <dsp:spPr>
        <a:xfrm>
          <a:off x="2324312" y="784669"/>
          <a:ext cx="1684792" cy="1821440"/>
        </a:xfrm>
        <a:prstGeom prst="flowChartConnector">
          <a:avLst/>
        </a:prstGeom>
        <a:blipFill rotWithShape="1">
          <a:blip xmlns:r="http://schemas.openxmlformats.org/officeDocument/2006/relationships" r:embed="rId2"/>
          <a:srcRect/>
          <a:stretch>
            <a:fillRect l="-7000" r="-7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DFAF16A-4FD0-49F4-8593-32E9A31A4FF7}">
      <dsp:nvSpPr>
        <dsp:cNvPr id="0" name=""/>
        <dsp:cNvSpPr/>
      </dsp:nvSpPr>
      <dsp:spPr>
        <a:xfrm>
          <a:off x="2222502" y="2862740"/>
          <a:ext cx="1888412" cy="487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ts val="0"/>
            </a:spcAft>
            <a:buNone/>
            <a:defRPr b="1" spc="20">
              <a:latin typeface="+mj-lt"/>
            </a:defRPr>
          </a:pPr>
          <a:r>
            <a:rPr lang="it-IT" sz="1400" b="1" kern="1200" spc="20" noProof="0" dirty="0">
              <a:solidFill>
                <a:prstClr val="white"/>
              </a:solidFill>
              <a:latin typeface="Univers"/>
              <a:ea typeface="+mn-ea"/>
              <a:cs typeface="+mn-cs"/>
            </a:rPr>
            <a:t>Cristina </a:t>
          </a:r>
        </a:p>
        <a:p>
          <a:pPr marL="0" lvl="0" indent="0" algn="ctr" defTabSz="622300">
            <a:lnSpc>
              <a:spcPct val="100000"/>
            </a:lnSpc>
            <a:spcBef>
              <a:spcPct val="0"/>
            </a:spcBef>
            <a:spcAft>
              <a:spcPts val="0"/>
            </a:spcAft>
            <a:buNone/>
            <a:defRPr b="1" spc="20">
              <a:latin typeface="+mj-lt"/>
            </a:defRPr>
          </a:pPr>
          <a:r>
            <a:rPr lang="it-IT" sz="1400" b="1" kern="1200" spc="20" noProof="0" dirty="0">
              <a:solidFill>
                <a:prstClr val="white"/>
              </a:solidFill>
              <a:latin typeface="Univers"/>
              <a:ea typeface="+mn-ea"/>
              <a:cs typeface="+mn-cs"/>
            </a:rPr>
            <a:t>Consolandi </a:t>
          </a:r>
        </a:p>
      </dsp:txBody>
      <dsp:txXfrm>
        <a:off x="2222502" y="2862740"/>
        <a:ext cx="1888412" cy="487349"/>
      </dsp:txXfrm>
    </dsp:sp>
    <dsp:sp modelId="{7D166BBB-55AF-452C-B9A0-94A1EE55FF4F}">
      <dsp:nvSpPr>
        <dsp:cNvPr id="0" name=""/>
        <dsp:cNvSpPr/>
      </dsp:nvSpPr>
      <dsp:spPr>
        <a:xfrm>
          <a:off x="2222502" y="3416310"/>
          <a:ext cx="1888412" cy="603748"/>
        </a:xfrm>
        <a:prstGeom prst="rect">
          <a:avLst/>
        </a:prstGeom>
        <a:noFill/>
        <a:ln>
          <a:noFill/>
        </a:ln>
        <a:effectLst/>
      </dsp:spPr>
      <dsp:style>
        <a:lnRef idx="0">
          <a:scrgbClr r="0" g="0" b="0"/>
        </a:lnRef>
        <a:fillRef idx="0">
          <a:scrgbClr r="0" g="0" b="0"/>
        </a:fillRef>
        <a:effectRef idx="0">
          <a:scrgbClr r="0" g="0" b="0"/>
        </a:effectRef>
        <a:fontRef idx="minor"/>
      </dsp:style>
    </dsp:sp>
    <dsp:sp modelId="{25238F18-07B8-41D8-8BD9-9F8514E8F9C4}">
      <dsp:nvSpPr>
        <dsp:cNvPr id="0" name=""/>
        <dsp:cNvSpPr/>
      </dsp:nvSpPr>
      <dsp:spPr>
        <a:xfrm>
          <a:off x="4543197" y="852993"/>
          <a:ext cx="1684792" cy="1684792"/>
        </a:xfrm>
        <a:prstGeom prst="flowChartSummingJunction">
          <a:avLst/>
        </a:prstGeom>
        <a:blipFill rotWithShape="1">
          <a:blip xmlns:r="http://schemas.openxmlformats.org/officeDocument/2006/relationships" r:embed="rId3"/>
          <a:srcRect/>
          <a:stretch>
            <a:fillRect l="-3000" r="-3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6F95BB-E9D9-40E2-AB9F-99D5F69BA82A}">
      <dsp:nvSpPr>
        <dsp:cNvPr id="0" name=""/>
        <dsp:cNvSpPr/>
      </dsp:nvSpPr>
      <dsp:spPr>
        <a:xfrm>
          <a:off x="4493205" y="2806431"/>
          <a:ext cx="1888412" cy="487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ts val="0"/>
            </a:spcAft>
            <a:buNone/>
            <a:defRPr b="1" spc="20">
              <a:latin typeface="+mj-lt"/>
            </a:defRPr>
          </a:pPr>
          <a:r>
            <a:rPr lang="it-IT" sz="1800" kern="1200" noProof="0" dirty="0">
              <a:solidFill>
                <a:schemeClr val="bg1"/>
              </a:solidFill>
            </a:rPr>
            <a:t>Lidia </a:t>
          </a:r>
        </a:p>
        <a:p>
          <a:pPr marL="0" lvl="0" indent="0" algn="ctr" defTabSz="800100">
            <a:lnSpc>
              <a:spcPct val="100000"/>
            </a:lnSpc>
            <a:spcBef>
              <a:spcPct val="0"/>
            </a:spcBef>
            <a:spcAft>
              <a:spcPts val="0"/>
            </a:spcAft>
            <a:buNone/>
            <a:defRPr b="1" spc="20">
              <a:latin typeface="+mj-lt"/>
            </a:defRPr>
          </a:pPr>
          <a:r>
            <a:rPr lang="it-IT" sz="1800" kern="1200" noProof="0" dirty="0">
              <a:solidFill>
                <a:schemeClr val="bg1"/>
              </a:solidFill>
            </a:rPr>
            <a:t>Strigari</a:t>
          </a:r>
        </a:p>
      </dsp:txBody>
      <dsp:txXfrm>
        <a:off x="4493205" y="2806431"/>
        <a:ext cx="1888412" cy="487349"/>
      </dsp:txXfrm>
    </dsp:sp>
    <dsp:sp modelId="{1223E777-77CB-4A9A-BF21-12B513842696}">
      <dsp:nvSpPr>
        <dsp:cNvPr id="0" name=""/>
        <dsp:cNvSpPr/>
      </dsp:nvSpPr>
      <dsp:spPr>
        <a:xfrm>
          <a:off x="4441387" y="3416310"/>
          <a:ext cx="1888412" cy="603748"/>
        </a:xfrm>
        <a:prstGeom prst="rect">
          <a:avLst/>
        </a:prstGeom>
        <a:noFill/>
        <a:ln>
          <a:noFill/>
        </a:ln>
        <a:effectLst/>
      </dsp:spPr>
      <dsp:style>
        <a:lnRef idx="0">
          <a:scrgbClr r="0" g="0" b="0"/>
        </a:lnRef>
        <a:fillRef idx="0">
          <a:scrgbClr r="0" g="0" b="0"/>
        </a:fillRef>
        <a:effectRef idx="0">
          <a:scrgbClr r="0" g="0" b="0"/>
        </a:effectRef>
        <a:fontRef idx="minor"/>
      </dsp:style>
    </dsp:sp>
    <dsp:sp modelId="{418E44D8-60E4-4008-9F09-1A652C62E8A6}">
      <dsp:nvSpPr>
        <dsp:cNvPr id="0" name=""/>
        <dsp:cNvSpPr/>
      </dsp:nvSpPr>
      <dsp:spPr>
        <a:xfrm>
          <a:off x="6762082" y="852993"/>
          <a:ext cx="1684792" cy="1684792"/>
        </a:xfrm>
        <a:prstGeom prst="flowChartConnector">
          <a:avLst/>
        </a:prstGeom>
        <a:blipFill rotWithShape="1">
          <a:blip xmlns:r="http://schemas.openxmlformats.org/officeDocument/2006/relationships" r:embed="rId4"/>
          <a:srcRect/>
          <a:stretch>
            <a:fillRect l="-11000" r="-11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5C14B8-8D61-4009-9F8C-194486F530FA}">
      <dsp:nvSpPr>
        <dsp:cNvPr id="0" name=""/>
        <dsp:cNvSpPr/>
      </dsp:nvSpPr>
      <dsp:spPr>
        <a:xfrm>
          <a:off x="6718605" y="2770431"/>
          <a:ext cx="1888412" cy="5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ts val="0"/>
            </a:spcAft>
            <a:buNone/>
            <a:defRPr b="1" spc="20">
              <a:latin typeface="+mj-lt"/>
            </a:defRPr>
          </a:pPr>
          <a:r>
            <a:rPr lang="it-IT" sz="1800" kern="1200" noProof="0" dirty="0" err="1">
              <a:solidFill>
                <a:schemeClr val="bg1"/>
              </a:solidFill>
            </a:rPr>
            <a:t>Nan</a:t>
          </a:r>
          <a:r>
            <a:rPr lang="it-IT" sz="1800" kern="1200" noProof="0" dirty="0">
              <a:solidFill>
                <a:schemeClr val="bg1"/>
              </a:solidFill>
            </a:rPr>
            <a:t> </a:t>
          </a:r>
        </a:p>
        <a:p>
          <a:pPr marL="0" lvl="0" indent="0" algn="ctr" defTabSz="800100">
            <a:lnSpc>
              <a:spcPct val="100000"/>
            </a:lnSpc>
            <a:spcBef>
              <a:spcPct val="0"/>
            </a:spcBef>
            <a:spcAft>
              <a:spcPts val="0"/>
            </a:spcAft>
            <a:buNone/>
            <a:defRPr b="1" spc="20">
              <a:latin typeface="+mj-lt"/>
            </a:defRPr>
          </a:pPr>
          <a:r>
            <a:rPr lang="it-IT" sz="1800" kern="1200" noProof="0" dirty="0">
              <a:solidFill>
                <a:schemeClr val="bg1"/>
              </a:solidFill>
            </a:rPr>
            <a:t>Ding</a:t>
          </a:r>
        </a:p>
      </dsp:txBody>
      <dsp:txXfrm>
        <a:off x="6718605" y="2770431"/>
        <a:ext cx="1888412" cy="518930"/>
      </dsp:txXfrm>
    </dsp:sp>
    <dsp:sp modelId="{EE420F84-477D-4635-BEF8-66426E9A259D}">
      <dsp:nvSpPr>
        <dsp:cNvPr id="0" name=""/>
        <dsp:cNvSpPr/>
      </dsp:nvSpPr>
      <dsp:spPr>
        <a:xfrm>
          <a:off x="6660272" y="3416310"/>
          <a:ext cx="1888412" cy="603748"/>
        </a:xfrm>
        <a:prstGeom prst="rect">
          <a:avLst/>
        </a:prstGeom>
        <a:noFill/>
        <a:ln>
          <a:noFill/>
        </a:ln>
        <a:effectLst/>
      </dsp:spPr>
      <dsp:style>
        <a:lnRef idx="0">
          <a:scrgbClr r="0" g="0" b="0"/>
        </a:lnRef>
        <a:fillRef idx="0">
          <a:scrgbClr r="0" g="0" b="0"/>
        </a:fillRef>
        <a:effectRef idx="0">
          <a:scrgbClr r="0" g="0" b="0"/>
        </a:effectRef>
        <a:fontRef idx="minor"/>
      </dsp:style>
    </dsp:sp>
    <dsp:sp modelId="{04A8E640-7EB5-4EF2-8C83-19A3E5328324}">
      <dsp:nvSpPr>
        <dsp:cNvPr id="0" name=""/>
        <dsp:cNvSpPr/>
      </dsp:nvSpPr>
      <dsp:spPr>
        <a:xfrm>
          <a:off x="8980967" y="852993"/>
          <a:ext cx="1684792" cy="1684792"/>
        </a:xfrm>
        <a:prstGeom prst="flowChartConnector">
          <a:avLst/>
        </a:prstGeom>
        <a:blipFill rotWithShape="1">
          <a:blip xmlns:r="http://schemas.openxmlformats.org/officeDocument/2006/relationships" r:embed="rId5"/>
          <a:srcRect/>
          <a:stretch>
            <a:fillRect l="-1000" r="-1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C5F495-3DD9-41C8-99AE-150A333447D0}">
      <dsp:nvSpPr>
        <dsp:cNvPr id="0" name=""/>
        <dsp:cNvSpPr/>
      </dsp:nvSpPr>
      <dsp:spPr>
        <a:xfrm>
          <a:off x="8748894" y="2801246"/>
          <a:ext cx="1888412" cy="487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ts val="0"/>
            </a:spcAft>
            <a:buNone/>
            <a:defRPr b="1" spc="20">
              <a:latin typeface="+mj-lt"/>
            </a:defRPr>
          </a:pPr>
          <a:r>
            <a:rPr lang="it-IT" sz="1800" kern="1200" noProof="0" dirty="0">
              <a:solidFill>
                <a:schemeClr val="bg1"/>
              </a:solidFill>
            </a:rPr>
            <a:t>Gianluca </a:t>
          </a:r>
        </a:p>
        <a:p>
          <a:pPr marL="0" lvl="0" indent="0" algn="ctr" defTabSz="800100">
            <a:lnSpc>
              <a:spcPct val="100000"/>
            </a:lnSpc>
            <a:spcBef>
              <a:spcPct val="0"/>
            </a:spcBef>
            <a:spcAft>
              <a:spcPts val="0"/>
            </a:spcAft>
            <a:buNone/>
            <a:defRPr b="1" spc="20">
              <a:latin typeface="+mj-lt"/>
            </a:defRPr>
          </a:pPr>
          <a:r>
            <a:rPr lang="it-IT" sz="1800" kern="1200" noProof="0" dirty="0">
              <a:solidFill>
                <a:schemeClr val="bg1"/>
              </a:solidFill>
            </a:rPr>
            <a:t>Cavoto</a:t>
          </a:r>
        </a:p>
      </dsp:txBody>
      <dsp:txXfrm>
        <a:off x="8748894" y="2801246"/>
        <a:ext cx="1888412" cy="487349"/>
      </dsp:txXfrm>
    </dsp:sp>
    <dsp:sp modelId="{5A7600AF-A34B-4D03-B3D6-B3C760AE8E06}">
      <dsp:nvSpPr>
        <dsp:cNvPr id="0" name=""/>
        <dsp:cNvSpPr/>
      </dsp:nvSpPr>
      <dsp:spPr>
        <a:xfrm>
          <a:off x="8879156" y="3416310"/>
          <a:ext cx="1888412" cy="60374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6371D-5963-426F-8E56-EF243AD8E649}">
      <dsp:nvSpPr>
        <dsp:cNvPr id="0" name=""/>
        <dsp:cNvSpPr/>
      </dsp:nvSpPr>
      <dsp:spPr>
        <a:xfrm>
          <a:off x="0" y="0"/>
          <a:ext cx="5435600" cy="15092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B2EE48-6297-41A1-AF74-6AA4083AED53}">
      <dsp:nvSpPr>
        <dsp:cNvPr id="0" name=""/>
        <dsp:cNvSpPr/>
      </dsp:nvSpPr>
      <dsp:spPr>
        <a:xfrm>
          <a:off x="456553" y="340230"/>
          <a:ext cx="830097" cy="8300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0D4C3-6CEC-40EF-BDE6-7B194F6D3CDB}">
      <dsp:nvSpPr>
        <dsp:cNvPr id="0" name=""/>
        <dsp:cNvSpPr/>
      </dsp:nvSpPr>
      <dsp:spPr>
        <a:xfrm>
          <a:off x="1743205" y="644"/>
          <a:ext cx="3692394" cy="1509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731" tIns="159731" rIns="159731" bIns="159731" numCol="1" spcCol="1270" anchor="ctr" anchorCtr="0">
          <a:noAutofit/>
        </a:bodyPr>
        <a:lstStyle/>
        <a:p>
          <a:pPr marL="0" lvl="0" indent="0" algn="ctr" defTabSz="666750">
            <a:lnSpc>
              <a:spcPct val="100000"/>
            </a:lnSpc>
            <a:spcBef>
              <a:spcPct val="0"/>
            </a:spcBef>
            <a:spcAft>
              <a:spcPct val="35000"/>
            </a:spcAft>
            <a:buNone/>
          </a:pPr>
          <a:r>
            <a:rPr lang="en-GB" sz="1500" b="0" i="0" kern="1200" baseline="0" dirty="0"/>
            <a:t>Collaborations were mainly focused on creating synergy within different scientific communities</a:t>
          </a:r>
        </a:p>
        <a:p>
          <a:pPr marL="0" lvl="0" indent="0" algn="ctr" defTabSz="666750">
            <a:lnSpc>
              <a:spcPct val="100000"/>
            </a:lnSpc>
            <a:spcBef>
              <a:spcPct val="0"/>
            </a:spcBef>
            <a:spcAft>
              <a:spcPct val="35000"/>
            </a:spcAft>
            <a:buNone/>
          </a:pPr>
          <a:r>
            <a:rPr lang="en-GB" sz="1500" b="0" i="0" kern="1200" baseline="0" dirty="0"/>
            <a:t> (radiobiology, medical physics, radiotherapy, and nuclear medicine) </a:t>
          </a:r>
          <a:endParaRPr lang="en-US" sz="1500" kern="1200" dirty="0"/>
        </a:p>
      </dsp:txBody>
      <dsp:txXfrm>
        <a:off x="1743205" y="644"/>
        <a:ext cx="3692394" cy="1509268"/>
      </dsp:txXfrm>
    </dsp:sp>
    <dsp:sp modelId="{670E616B-8749-421E-B4A1-4017F8A95219}">
      <dsp:nvSpPr>
        <dsp:cNvPr id="0" name=""/>
        <dsp:cNvSpPr/>
      </dsp:nvSpPr>
      <dsp:spPr>
        <a:xfrm>
          <a:off x="0" y="1887230"/>
          <a:ext cx="5435600" cy="15092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CF7FEC-490B-4F0E-94BC-00D5E0CC1C86}">
      <dsp:nvSpPr>
        <dsp:cNvPr id="0" name=""/>
        <dsp:cNvSpPr/>
      </dsp:nvSpPr>
      <dsp:spPr>
        <a:xfrm>
          <a:off x="456553" y="2226816"/>
          <a:ext cx="830097" cy="8300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8F23AF-DB98-46FC-AA47-EBD9BB2C9373}">
      <dsp:nvSpPr>
        <dsp:cNvPr id="0" name=""/>
        <dsp:cNvSpPr/>
      </dsp:nvSpPr>
      <dsp:spPr>
        <a:xfrm>
          <a:off x="1743205" y="1887230"/>
          <a:ext cx="3692394" cy="1509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731" tIns="159731" rIns="159731" bIns="159731" numCol="1" spcCol="1270" anchor="ctr" anchorCtr="0">
          <a:noAutofit/>
        </a:bodyPr>
        <a:lstStyle/>
        <a:p>
          <a:pPr marL="0" lvl="0" indent="0" algn="ctr" defTabSz="666750">
            <a:lnSpc>
              <a:spcPct val="100000"/>
            </a:lnSpc>
            <a:spcBef>
              <a:spcPct val="0"/>
            </a:spcBef>
            <a:spcAft>
              <a:spcPct val="35000"/>
            </a:spcAft>
            <a:buNone/>
          </a:pPr>
          <a:r>
            <a:rPr lang="en-GB" sz="1500" b="0" i="0" kern="1200" baseline="0" dirty="0"/>
            <a:t>Institutions playing a crucial role in the human space exploration</a:t>
          </a:r>
        </a:p>
        <a:p>
          <a:pPr marL="0" lvl="0" indent="0" algn="ctr" defTabSz="666750">
            <a:lnSpc>
              <a:spcPct val="100000"/>
            </a:lnSpc>
            <a:spcBef>
              <a:spcPct val="0"/>
            </a:spcBef>
            <a:spcAft>
              <a:spcPct val="35000"/>
            </a:spcAft>
            <a:buNone/>
          </a:pPr>
          <a:r>
            <a:rPr lang="en-GB" sz="1500" b="0" i="0" kern="1200" baseline="0" dirty="0"/>
            <a:t> (Research, Universities, and National Space Agencies).</a:t>
          </a:r>
          <a:endParaRPr lang="en-US" sz="1500" kern="1200" dirty="0"/>
        </a:p>
      </dsp:txBody>
      <dsp:txXfrm>
        <a:off x="1743205" y="1887230"/>
        <a:ext cx="3692394" cy="1509268"/>
      </dsp:txXfrm>
    </dsp:sp>
    <dsp:sp modelId="{44081D36-1E05-4213-810A-888466B68958}">
      <dsp:nvSpPr>
        <dsp:cNvPr id="0" name=""/>
        <dsp:cNvSpPr/>
      </dsp:nvSpPr>
      <dsp:spPr>
        <a:xfrm>
          <a:off x="0" y="3773816"/>
          <a:ext cx="5435600" cy="15092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DEED7D-84D8-411C-81B7-B3F5F1F335C1}">
      <dsp:nvSpPr>
        <dsp:cNvPr id="0" name=""/>
        <dsp:cNvSpPr/>
      </dsp:nvSpPr>
      <dsp:spPr>
        <a:xfrm>
          <a:off x="456553" y="4113401"/>
          <a:ext cx="830097" cy="8300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3B118A-65DB-43A9-B945-2BF764272686}">
      <dsp:nvSpPr>
        <dsp:cNvPr id="0" name=""/>
        <dsp:cNvSpPr/>
      </dsp:nvSpPr>
      <dsp:spPr>
        <a:xfrm>
          <a:off x="1743205" y="3773816"/>
          <a:ext cx="3692394" cy="1509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731" tIns="159731" rIns="159731" bIns="159731" numCol="1" spcCol="1270" anchor="ctr" anchorCtr="0">
          <a:noAutofit/>
        </a:bodyPr>
        <a:lstStyle/>
        <a:p>
          <a:pPr marL="0" lvl="0" indent="0" algn="ctr" defTabSz="666750">
            <a:lnSpc>
              <a:spcPct val="100000"/>
            </a:lnSpc>
            <a:spcBef>
              <a:spcPct val="0"/>
            </a:spcBef>
            <a:spcAft>
              <a:spcPct val="35000"/>
            </a:spcAft>
            <a:buNone/>
          </a:pPr>
          <a:r>
            <a:rPr lang="en-GB" sz="1500" b="0" i="0" kern="1200" baseline="0" dirty="0"/>
            <a:t>We have many studies on the capabilities and possibilities in that direction, especially regarding the AMS02 and also we identify many opportunities for improvement.</a:t>
          </a:r>
          <a:endParaRPr lang="en-US" sz="1500" kern="1200" dirty="0"/>
        </a:p>
      </dsp:txBody>
      <dsp:txXfrm>
        <a:off x="1743205" y="3773816"/>
        <a:ext cx="3692394" cy="15092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975AC0-A47F-4484-863F-CF46CC80A0E9}">
      <dsp:nvSpPr>
        <dsp:cNvPr id="0" name=""/>
        <dsp:cNvSpPr/>
      </dsp:nvSpPr>
      <dsp:spPr>
        <a:xfrm>
          <a:off x="450097" y="1714"/>
          <a:ext cx="1756288" cy="878144"/>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Gill Sans"/>
            </a:rPr>
            <a:t>Identification of </a:t>
          </a:r>
          <a:endParaRPr lang="it-IT" sz="2000" kern="1200" dirty="0">
            <a:latin typeface="Gill Sans"/>
          </a:endParaRPr>
        </a:p>
      </dsp:txBody>
      <dsp:txXfrm>
        <a:off x="475817" y="27434"/>
        <a:ext cx="1704848" cy="826704"/>
      </dsp:txXfrm>
    </dsp:sp>
    <dsp:sp modelId="{1F318F88-C6BE-431D-A563-DD080FD50429}">
      <dsp:nvSpPr>
        <dsp:cNvPr id="0" name=""/>
        <dsp:cNvSpPr/>
      </dsp:nvSpPr>
      <dsp:spPr>
        <a:xfrm>
          <a:off x="625726" y="879858"/>
          <a:ext cx="175628" cy="658608"/>
        </a:xfrm>
        <a:custGeom>
          <a:avLst/>
          <a:gdLst/>
          <a:ahLst/>
          <a:cxnLst/>
          <a:rect l="0" t="0" r="0" b="0"/>
          <a:pathLst>
            <a:path>
              <a:moveTo>
                <a:pt x="0" y="0"/>
              </a:moveTo>
              <a:lnTo>
                <a:pt x="0" y="658608"/>
              </a:lnTo>
              <a:lnTo>
                <a:pt x="175628" y="658608"/>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B99D59-6517-4BD1-85B3-9D700649D5AB}">
      <dsp:nvSpPr>
        <dsp:cNvPr id="0" name=""/>
        <dsp:cNvSpPr/>
      </dsp:nvSpPr>
      <dsp:spPr>
        <a:xfrm>
          <a:off x="801355" y="1099395"/>
          <a:ext cx="1405030" cy="878144"/>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Gill Sans"/>
            </a:rPr>
            <a:t>Types of irradiation</a:t>
          </a:r>
          <a:endParaRPr lang="it-IT" sz="2200" kern="1200" dirty="0">
            <a:latin typeface="Gill Sans"/>
          </a:endParaRPr>
        </a:p>
      </dsp:txBody>
      <dsp:txXfrm>
        <a:off x="827075" y="1125115"/>
        <a:ext cx="1353590" cy="826704"/>
      </dsp:txXfrm>
    </dsp:sp>
    <dsp:sp modelId="{FF67807D-2917-48CB-B292-B056C0526DC3}">
      <dsp:nvSpPr>
        <dsp:cNvPr id="0" name=""/>
        <dsp:cNvSpPr/>
      </dsp:nvSpPr>
      <dsp:spPr>
        <a:xfrm>
          <a:off x="625726" y="879858"/>
          <a:ext cx="175628" cy="1756288"/>
        </a:xfrm>
        <a:custGeom>
          <a:avLst/>
          <a:gdLst/>
          <a:ahLst/>
          <a:cxnLst/>
          <a:rect l="0" t="0" r="0" b="0"/>
          <a:pathLst>
            <a:path>
              <a:moveTo>
                <a:pt x="0" y="0"/>
              </a:moveTo>
              <a:lnTo>
                <a:pt x="0" y="1756288"/>
              </a:lnTo>
              <a:lnTo>
                <a:pt x="175628" y="1756288"/>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DCE400-BBBD-4582-A3ED-8F6C0709B8DD}">
      <dsp:nvSpPr>
        <dsp:cNvPr id="0" name=""/>
        <dsp:cNvSpPr/>
      </dsp:nvSpPr>
      <dsp:spPr>
        <a:xfrm>
          <a:off x="801355" y="2197075"/>
          <a:ext cx="1405030" cy="878144"/>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Gill Sans"/>
            </a:rPr>
            <a:t>Data</a:t>
          </a:r>
          <a:endParaRPr lang="it-IT" sz="2200" kern="1200" dirty="0">
            <a:latin typeface="Gill Sans"/>
          </a:endParaRPr>
        </a:p>
      </dsp:txBody>
      <dsp:txXfrm>
        <a:off x="827075" y="2222795"/>
        <a:ext cx="1353590" cy="826704"/>
      </dsp:txXfrm>
    </dsp:sp>
    <dsp:sp modelId="{5DC25C97-7A95-407B-AD29-49F7B40F19B1}">
      <dsp:nvSpPr>
        <dsp:cNvPr id="0" name=""/>
        <dsp:cNvSpPr/>
      </dsp:nvSpPr>
      <dsp:spPr>
        <a:xfrm>
          <a:off x="625726" y="879858"/>
          <a:ext cx="175628" cy="2853969"/>
        </a:xfrm>
        <a:custGeom>
          <a:avLst/>
          <a:gdLst/>
          <a:ahLst/>
          <a:cxnLst/>
          <a:rect l="0" t="0" r="0" b="0"/>
          <a:pathLst>
            <a:path>
              <a:moveTo>
                <a:pt x="0" y="0"/>
              </a:moveTo>
              <a:lnTo>
                <a:pt x="0" y="2853969"/>
              </a:lnTo>
              <a:lnTo>
                <a:pt x="175628" y="2853969"/>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37AE35-A59F-402F-88F2-8996745C7518}">
      <dsp:nvSpPr>
        <dsp:cNvPr id="0" name=""/>
        <dsp:cNvSpPr/>
      </dsp:nvSpPr>
      <dsp:spPr>
        <a:xfrm>
          <a:off x="801355" y="3294756"/>
          <a:ext cx="1405030" cy="878144"/>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Gill Sans"/>
            </a:rPr>
            <a:t>Models </a:t>
          </a:r>
          <a:endParaRPr lang="it-IT" sz="2200" kern="1200" dirty="0">
            <a:latin typeface="Gill Sans"/>
          </a:endParaRPr>
        </a:p>
      </dsp:txBody>
      <dsp:txXfrm>
        <a:off x="827075" y="3320476"/>
        <a:ext cx="1353590" cy="8267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975AC0-A47F-4484-863F-CF46CC80A0E9}">
      <dsp:nvSpPr>
        <dsp:cNvPr id="0" name=""/>
        <dsp:cNvSpPr/>
      </dsp:nvSpPr>
      <dsp:spPr>
        <a:xfrm>
          <a:off x="450097" y="1714"/>
          <a:ext cx="1756288" cy="878144"/>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Gill Sans"/>
            </a:rPr>
            <a:t>Experimental Type </a:t>
          </a:r>
          <a:endParaRPr lang="it-IT" sz="2000" kern="1200" dirty="0">
            <a:latin typeface="Gill Sans"/>
          </a:endParaRPr>
        </a:p>
      </dsp:txBody>
      <dsp:txXfrm>
        <a:off x="475817" y="27434"/>
        <a:ext cx="1704848" cy="826704"/>
      </dsp:txXfrm>
    </dsp:sp>
    <dsp:sp modelId="{1F318F88-C6BE-431D-A563-DD080FD50429}">
      <dsp:nvSpPr>
        <dsp:cNvPr id="0" name=""/>
        <dsp:cNvSpPr/>
      </dsp:nvSpPr>
      <dsp:spPr>
        <a:xfrm>
          <a:off x="625726" y="879858"/>
          <a:ext cx="175628" cy="658608"/>
        </a:xfrm>
        <a:custGeom>
          <a:avLst/>
          <a:gdLst/>
          <a:ahLst/>
          <a:cxnLst/>
          <a:rect l="0" t="0" r="0" b="0"/>
          <a:pathLst>
            <a:path>
              <a:moveTo>
                <a:pt x="0" y="0"/>
              </a:moveTo>
              <a:lnTo>
                <a:pt x="0" y="658608"/>
              </a:lnTo>
              <a:lnTo>
                <a:pt x="175628" y="658608"/>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B99D59-6517-4BD1-85B3-9D700649D5AB}">
      <dsp:nvSpPr>
        <dsp:cNvPr id="0" name=""/>
        <dsp:cNvSpPr/>
      </dsp:nvSpPr>
      <dsp:spPr>
        <a:xfrm>
          <a:off x="801355" y="1099395"/>
          <a:ext cx="1405030" cy="878144"/>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latin typeface="Gill Sans"/>
            </a:rPr>
            <a:t>In Vitro </a:t>
          </a:r>
          <a:endParaRPr lang="it-IT" sz="2700" kern="1200" dirty="0">
            <a:latin typeface="Gill Sans"/>
          </a:endParaRPr>
        </a:p>
      </dsp:txBody>
      <dsp:txXfrm>
        <a:off x="827075" y="1125115"/>
        <a:ext cx="1353590" cy="826704"/>
      </dsp:txXfrm>
    </dsp:sp>
    <dsp:sp modelId="{FF67807D-2917-48CB-B292-B056C0526DC3}">
      <dsp:nvSpPr>
        <dsp:cNvPr id="0" name=""/>
        <dsp:cNvSpPr/>
      </dsp:nvSpPr>
      <dsp:spPr>
        <a:xfrm>
          <a:off x="625726" y="879858"/>
          <a:ext cx="175628" cy="1756288"/>
        </a:xfrm>
        <a:custGeom>
          <a:avLst/>
          <a:gdLst/>
          <a:ahLst/>
          <a:cxnLst/>
          <a:rect l="0" t="0" r="0" b="0"/>
          <a:pathLst>
            <a:path>
              <a:moveTo>
                <a:pt x="0" y="0"/>
              </a:moveTo>
              <a:lnTo>
                <a:pt x="0" y="1756288"/>
              </a:lnTo>
              <a:lnTo>
                <a:pt x="175628" y="1756288"/>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DCE400-BBBD-4582-A3ED-8F6C0709B8DD}">
      <dsp:nvSpPr>
        <dsp:cNvPr id="0" name=""/>
        <dsp:cNvSpPr/>
      </dsp:nvSpPr>
      <dsp:spPr>
        <a:xfrm>
          <a:off x="801355" y="2197075"/>
          <a:ext cx="1405030" cy="878144"/>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latin typeface="Gill Sans"/>
            </a:rPr>
            <a:t>Pre-clinical </a:t>
          </a:r>
          <a:endParaRPr lang="it-IT" sz="2700" kern="1200" dirty="0">
            <a:latin typeface="Gill Sans"/>
          </a:endParaRPr>
        </a:p>
      </dsp:txBody>
      <dsp:txXfrm>
        <a:off x="827075" y="2222795"/>
        <a:ext cx="1353590" cy="826704"/>
      </dsp:txXfrm>
    </dsp:sp>
    <dsp:sp modelId="{5DC25C97-7A95-407B-AD29-49F7B40F19B1}">
      <dsp:nvSpPr>
        <dsp:cNvPr id="0" name=""/>
        <dsp:cNvSpPr/>
      </dsp:nvSpPr>
      <dsp:spPr>
        <a:xfrm>
          <a:off x="625726" y="879858"/>
          <a:ext cx="175628" cy="2853969"/>
        </a:xfrm>
        <a:custGeom>
          <a:avLst/>
          <a:gdLst/>
          <a:ahLst/>
          <a:cxnLst/>
          <a:rect l="0" t="0" r="0" b="0"/>
          <a:pathLst>
            <a:path>
              <a:moveTo>
                <a:pt x="0" y="0"/>
              </a:moveTo>
              <a:lnTo>
                <a:pt x="0" y="2853969"/>
              </a:lnTo>
              <a:lnTo>
                <a:pt x="175628" y="2853969"/>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37AE35-A59F-402F-88F2-8996745C7518}">
      <dsp:nvSpPr>
        <dsp:cNvPr id="0" name=""/>
        <dsp:cNvSpPr/>
      </dsp:nvSpPr>
      <dsp:spPr>
        <a:xfrm>
          <a:off x="801355" y="3294756"/>
          <a:ext cx="1405030" cy="878144"/>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latin typeface="Gill Sans"/>
            </a:rPr>
            <a:t>Clinical  </a:t>
          </a:r>
          <a:endParaRPr lang="it-IT" sz="2700" kern="1200" dirty="0">
            <a:latin typeface="Gill Sans"/>
          </a:endParaRPr>
        </a:p>
      </dsp:txBody>
      <dsp:txXfrm>
        <a:off x="827075" y="3320476"/>
        <a:ext cx="1353590" cy="8267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975AC0-A47F-4484-863F-CF46CC80A0E9}">
      <dsp:nvSpPr>
        <dsp:cNvPr id="0" name=""/>
        <dsp:cNvSpPr/>
      </dsp:nvSpPr>
      <dsp:spPr>
        <a:xfrm>
          <a:off x="450097" y="1714"/>
          <a:ext cx="1756288" cy="878144"/>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Gill Sans"/>
            </a:rPr>
            <a:t>Study Type </a:t>
          </a:r>
          <a:endParaRPr lang="it-IT" sz="2000" kern="1200" dirty="0">
            <a:latin typeface="Gill Sans"/>
          </a:endParaRPr>
        </a:p>
      </dsp:txBody>
      <dsp:txXfrm>
        <a:off x="475817" y="27434"/>
        <a:ext cx="1704848" cy="826704"/>
      </dsp:txXfrm>
    </dsp:sp>
    <dsp:sp modelId="{1F318F88-C6BE-431D-A563-DD080FD50429}">
      <dsp:nvSpPr>
        <dsp:cNvPr id="0" name=""/>
        <dsp:cNvSpPr/>
      </dsp:nvSpPr>
      <dsp:spPr>
        <a:xfrm>
          <a:off x="625726" y="879858"/>
          <a:ext cx="175628" cy="658608"/>
        </a:xfrm>
        <a:custGeom>
          <a:avLst/>
          <a:gdLst/>
          <a:ahLst/>
          <a:cxnLst/>
          <a:rect l="0" t="0" r="0" b="0"/>
          <a:pathLst>
            <a:path>
              <a:moveTo>
                <a:pt x="0" y="0"/>
              </a:moveTo>
              <a:lnTo>
                <a:pt x="0" y="658608"/>
              </a:lnTo>
              <a:lnTo>
                <a:pt x="175628" y="658608"/>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B99D59-6517-4BD1-85B3-9D700649D5AB}">
      <dsp:nvSpPr>
        <dsp:cNvPr id="0" name=""/>
        <dsp:cNvSpPr/>
      </dsp:nvSpPr>
      <dsp:spPr>
        <a:xfrm>
          <a:off x="801355" y="1099395"/>
          <a:ext cx="1405030" cy="878144"/>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Gill Sans"/>
            </a:rPr>
            <a:t>Ground</a:t>
          </a:r>
          <a:endParaRPr lang="it-IT" sz="2100" kern="1200" dirty="0">
            <a:latin typeface="Gill Sans"/>
          </a:endParaRPr>
        </a:p>
      </dsp:txBody>
      <dsp:txXfrm>
        <a:off x="827075" y="1125115"/>
        <a:ext cx="1353590" cy="826704"/>
      </dsp:txXfrm>
    </dsp:sp>
    <dsp:sp modelId="{FF67807D-2917-48CB-B292-B056C0526DC3}">
      <dsp:nvSpPr>
        <dsp:cNvPr id="0" name=""/>
        <dsp:cNvSpPr/>
      </dsp:nvSpPr>
      <dsp:spPr>
        <a:xfrm>
          <a:off x="625726" y="879858"/>
          <a:ext cx="175628" cy="1756288"/>
        </a:xfrm>
        <a:custGeom>
          <a:avLst/>
          <a:gdLst/>
          <a:ahLst/>
          <a:cxnLst/>
          <a:rect l="0" t="0" r="0" b="0"/>
          <a:pathLst>
            <a:path>
              <a:moveTo>
                <a:pt x="0" y="0"/>
              </a:moveTo>
              <a:lnTo>
                <a:pt x="0" y="1756288"/>
              </a:lnTo>
              <a:lnTo>
                <a:pt x="175628" y="1756288"/>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DCE400-BBBD-4582-A3ED-8F6C0709B8DD}">
      <dsp:nvSpPr>
        <dsp:cNvPr id="0" name=""/>
        <dsp:cNvSpPr/>
      </dsp:nvSpPr>
      <dsp:spPr>
        <a:xfrm>
          <a:off x="801355" y="2197075"/>
          <a:ext cx="1405030" cy="878144"/>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Gill Sans"/>
            </a:rPr>
            <a:t>Simulation</a:t>
          </a:r>
          <a:endParaRPr lang="it-IT" sz="2100" kern="1200" dirty="0">
            <a:latin typeface="Gill Sans"/>
          </a:endParaRPr>
        </a:p>
      </dsp:txBody>
      <dsp:txXfrm>
        <a:off x="827075" y="2222795"/>
        <a:ext cx="1353590" cy="826704"/>
      </dsp:txXfrm>
    </dsp:sp>
    <dsp:sp modelId="{5DC25C97-7A95-407B-AD29-49F7B40F19B1}">
      <dsp:nvSpPr>
        <dsp:cNvPr id="0" name=""/>
        <dsp:cNvSpPr/>
      </dsp:nvSpPr>
      <dsp:spPr>
        <a:xfrm>
          <a:off x="625726" y="879858"/>
          <a:ext cx="175628" cy="2853969"/>
        </a:xfrm>
        <a:custGeom>
          <a:avLst/>
          <a:gdLst/>
          <a:ahLst/>
          <a:cxnLst/>
          <a:rect l="0" t="0" r="0" b="0"/>
          <a:pathLst>
            <a:path>
              <a:moveTo>
                <a:pt x="0" y="0"/>
              </a:moveTo>
              <a:lnTo>
                <a:pt x="0" y="2853969"/>
              </a:lnTo>
              <a:lnTo>
                <a:pt x="175628" y="2853969"/>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37AE35-A59F-402F-88F2-8996745C7518}">
      <dsp:nvSpPr>
        <dsp:cNvPr id="0" name=""/>
        <dsp:cNvSpPr/>
      </dsp:nvSpPr>
      <dsp:spPr>
        <a:xfrm>
          <a:off x="801355" y="3294756"/>
          <a:ext cx="1405030" cy="878144"/>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Gill Sans"/>
            </a:rPr>
            <a:t>Spaceflight </a:t>
          </a:r>
          <a:endParaRPr lang="it-IT" sz="2100" kern="1200" dirty="0">
            <a:latin typeface="Gill Sans"/>
          </a:endParaRPr>
        </a:p>
      </dsp:txBody>
      <dsp:txXfrm>
        <a:off x="827075" y="3320476"/>
        <a:ext cx="1353590" cy="8267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014984-CB6C-40ED-8AFF-263A6C22A1B4}">
      <dsp:nvSpPr>
        <dsp:cNvPr id="0" name=""/>
        <dsp:cNvSpPr/>
      </dsp:nvSpPr>
      <dsp:spPr>
        <a:xfrm>
          <a:off x="4939" y="129143"/>
          <a:ext cx="2350496" cy="1619492"/>
        </a:xfrm>
        <a:prstGeom prst="roundRect">
          <a:avLst/>
        </a:prstGeom>
        <a:blipFill rotWithShape="1">
          <a:blip xmlns:r="http://schemas.openxmlformats.org/officeDocument/2006/relationships" r:embed="rId1"/>
          <a:srcRect/>
          <a:stretch>
            <a:fillRect t="-23000" b="-23000"/>
          </a:stretch>
        </a:blipFill>
        <a:ln w="1587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DAB170-7614-4CFE-9D68-806E6BB9DFD5}">
      <dsp:nvSpPr>
        <dsp:cNvPr id="0" name=""/>
        <dsp:cNvSpPr/>
      </dsp:nvSpPr>
      <dsp:spPr>
        <a:xfrm>
          <a:off x="4939" y="1748635"/>
          <a:ext cx="2350496" cy="872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ClrTx/>
            <a:buSzTx/>
            <a:buFontTx/>
            <a:buNone/>
          </a:pPr>
          <a:r>
            <a:rPr lang="en-US" sz="1600" b="1" kern="1200" dirty="0">
              <a:solidFill>
                <a:schemeClr val="tx1"/>
              </a:solidFill>
              <a:effectLst/>
              <a:latin typeface="Arial" panose="020B0604020202020204" pitchFamily="34" charset="0"/>
              <a:cs typeface="Arial" panose="020B0604020202020204" pitchFamily="34" charset="0"/>
            </a:rPr>
            <a:t>Computer Simulation of interactions of IR with biological matter</a:t>
          </a:r>
          <a:r>
            <a:rPr lang="en-US" sz="1600" kern="1200" dirty="0">
              <a:solidFill>
                <a:schemeClr val="tx1"/>
              </a:solidFill>
              <a:effectLst/>
              <a:latin typeface="Arial" panose="020B0604020202020204" pitchFamily="34" charset="0"/>
              <a:cs typeface="Arial" panose="020B0604020202020204" pitchFamily="34" charset="0"/>
            </a:rPr>
            <a:t> </a:t>
          </a:r>
          <a:r>
            <a:rPr kumimoji="0" lang="it-IT" sz="1600" b="0" i="0" u="none" strike="noStrike" kern="1200" cap="none" spc="0" normalizeH="0" baseline="0" noProof="0" dirty="0">
              <a:ln>
                <a:noFill/>
              </a:ln>
              <a:solidFill>
                <a:prstClr val="white"/>
              </a:solidFill>
              <a:effectLst/>
              <a:uLnTx/>
              <a:uFillTx/>
              <a:latin typeface="Goudy Old Style"/>
              <a:ea typeface="+mn-ea"/>
              <a:cs typeface="Arial" pitchFamily="34" charset="0"/>
            </a:rPr>
            <a:t>»</a:t>
          </a:r>
          <a:endParaRPr lang="it-IT" sz="1600" kern="1200" dirty="0">
            <a:solidFill>
              <a:sysClr val="window" lastClr="FFFFFF">
                <a:hueOff val="0"/>
                <a:satOff val="0"/>
                <a:lumOff val="0"/>
                <a:alphaOff val="0"/>
              </a:sysClr>
            </a:solidFill>
            <a:latin typeface="Goudy Old Style"/>
            <a:ea typeface="+mn-ea"/>
            <a:cs typeface="+mn-cs"/>
          </a:endParaRPr>
        </a:p>
      </dsp:txBody>
      <dsp:txXfrm>
        <a:off x="4939" y="1748635"/>
        <a:ext cx="2350496" cy="872034"/>
      </dsp:txXfrm>
    </dsp:sp>
    <dsp:sp modelId="{7CAE9EE4-42CD-42B5-9471-6E8785E456C5}">
      <dsp:nvSpPr>
        <dsp:cNvPr id="0" name=""/>
        <dsp:cNvSpPr/>
      </dsp:nvSpPr>
      <dsp:spPr>
        <a:xfrm>
          <a:off x="2590584" y="129143"/>
          <a:ext cx="2350496" cy="1619492"/>
        </a:xfrm>
        <a:prstGeom prst="roundRect">
          <a:avLst/>
        </a:prstGeom>
        <a:blipFill rotWithShape="1">
          <a:blip xmlns:r="http://schemas.openxmlformats.org/officeDocument/2006/relationships" r:embed="rId2"/>
          <a:srcRect/>
          <a:stretch>
            <a:fillRect t="-12000" b="-12000"/>
          </a:stretch>
        </a:blipFill>
        <a:ln w="1587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FEFA32-3626-4343-9DC4-01316E92B84A}">
      <dsp:nvSpPr>
        <dsp:cNvPr id="0" name=""/>
        <dsp:cNvSpPr/>
      </dsp:nvSpPr>
      <dsp:spPr>
        <a:xfrm>
          <a:off x="2590584" y="1748635"/>
          <a:ext cx="2350496" cy="872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ClrTx/>
            <a:buSzTx/>
            <a:buFontTx/>
            <a:buNone/>
          </a:pPr>
          <a:r>
            <a:rPr lang="en-US" sz="1600" b="1" kern="1200" dirty="0">
              <a:solidFill>
                <a:schemeClr val="tx1"/>
              </a:solidFill>
              <a:effectLst/>
              <a:latin typeface="Arial" panose="020B0604020202020204" pitchFamily="34" charset="0"/>
              <a:cs typeface="Arial" panose="020B0604020202020204" pitchFamily="34" charset="0"/>
            </a:rPr>
            <a:t>Synergy with the Clinical Field</a:t>
          </a:r>
          <a:endParaRPr lang="it-IT" sz="1600" kern="1200" dirty="0">
            <a:solidFill>
              <a:sysClr val="window" lastClr="FFFFFF">
                <a:hueOff val="0"/>
                <a:satOff val="0"/>
                <a:lumOff val="0"/>
                <a:alphaOff val="0"/>
              </a:sysClr>
            </a:solidFill>
            <a:latin typeface="Goudy Old Style"/>
            <a:ea typeface="+mn-ea"/>
            <a:cs typeface="+mn-cs"/>
          </a:endParaRPr>
        </a:p>
      </dsp:txBody>
      <dsp:txXfrm>
        <a:off x="2590584" y="1748635"/>
        <a:ext cx="2350496" cy="872034"/>
      </dsp:txXfrm>
    </dsp:sp>
    <dsp:sp modelId="{104D3FCF-0C3D-4BA5-A012-07D7556B8393}">
      <dsp:nvSpPr>
        <dsp:cNvPr id="0" name=""/>
        <dsp:cNvSpPr/>
      </dsp:nvSpPr>
      <dsp:spPr>
        <a:xfrm>
          <a:off x="5176229" y="129143"/>
          <a:ext cx="2350496" cy="1619492"/>
        </a:xfrm>
        <a:prstGeom prst="roundRect">
          <a:avLst/>
        </a:prstGeom>
        <a:blipFill rotWithShape="1">
          <a:blip xmlns:r="http://schemas.openxmlformats.org/officeDocument/2006/relationships" r:embed="rId3"/>
          <a:srcRect/>
          <a:stretch>
            <a:fillRect l="-12000" r="-12000"/>
          </a:stretch>
        </a:blipFill>
        <a:ln w="1587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ADAD08-A63E-47D7-96C9-0458C7159DA8}">
      <dsp:nvSpPr>
        <dsp:cNvPr id="0" name=""/>
        <dsp:cNvSpPr/>
      </dsp:nvSpPr>
      <dsp:spPr>
        <a:xfrm>
          <a:off x="5176229" y="1748635"/>
          <a:ext cx="2350496" cy="872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ClrTx/>
            <a:buSzTx/>
            <a:buFontTx/>
            <a:buNone/>
          </a:pPr>
          <a:r>
            <a:rPr lang="en-US" sz="1600" b="1" kern="1200" dirty="0">
              <a:solidFill>
                <a:schemeClr val="tx1"/>
              </a:solidFill>
              <a:effectLst/>
              <a:latin typeface="Arial" panose="020B0604020202020204" pitchFamily="34" charset="0"/>
              <a:cs typeface="Arial" panose="020B0604020202020204" pitchFamily="34" charset="0"/>
            </a:rPr>
            <a:t>Mathematical Modelling </a:t>
          </a:r>
          <a:endParaRPr lang="it-IT" sz="1600" kern="1200" dirty="0">
            <a:solidFill>
              <a:sysClr val="window" lastClr="FFFFFF">
                <a:hueOff val="0"/>
                <a:satOff val="0"/>
                <a:lumOff val="0"/>
                <a:alphaOff val="0"/>
              </a:sysClr>
            </a:solidFill>
            <a:latin typeface="Goudy Old Style"/>
            <a:ea typeface="+mn-ea"/>
            <a:cs typeface="+mn-cs"/>
          </a:endParaRPr>
        </a:p>
      </dsp:txBody>
      <dsp:txXfrm>
        <a:off x="5176229" y="1748635"/>
        <a:ext cx="2350496" cy="872034"/>
      </dsp:txXfrm>
    </dsp:sp>
    <dsp:sp modelId="{684A0B81-F29C-4206-8885-D9B8DCE3FBBA}">
      <dsp:nvSpPr>
        <dsp:cNvPr id="0" name=""/>
        <dsp:cNvSpPr/>
      </dsp:nvSpPr>
      <dsp:spPr>
        <a:xfrm>
          <a:off x="7761874" y="129143"/>
          <a:ext cx="2350496" cy="1619492"/>
        </a:xfrm>
        <a:prstGeom prst="roundRect">
          <a:avLst/>
        </a:prstGeom>
        <a:blipFill rotWithShape="1">
          <a:blip xmlns:r="http://schemas.openxmlformats.org/officeDocument/2006/relationships" r:embed="rId4"/>
          <a:srcRect/>
          <a:stretch>
            <a:fillRect l="-11000" r="-11000"/>
          </a:stretch>
        </a:blipFill>
        <a:ln w="1587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C3AB17-4ACF-4285-93B0-FF1B3E0007A7}">
      <dsp:nvSpPr>
        <dsp:cNvPr id="0" name=""/>
        <dsp:cNvSpPr/>
      </dsp:nvSpPr>
      <dsp:spPr>
        <a:xfrm>
          <a:off x="7761874" y="1748635"/>
          <a:ext cx="2350496" cy="872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effectLst/>
              <a:latin typeface="Arial" panose="020B0604020202020204" pitchFamily="34" charset="0"/>
              <a:cs typeface="Arial" panose="020B0604020202020204" pitchFamily="34" charset="0"/>
            </a:rPr>
            <a:t>Quantitative Meta Analysis </a:t>
          </a:r>
          <a:endParaRPr lang="it-IT" sz="1600" kern="1200" dirty="0">
            <a:solidFill>
              <a:sysClr val="window" lastClr="FFFFFF">
                <a:hueOff val="0"/>
                <a:satOff val="0"/>
                <a:lumOff val="0"/>
                <a:alphaOff val="0"/>
              </a:sysClr>
            </a:solidFill>
            <a:latin typeface="Goudy Old Style"/>
            <a:ea typeface="+mn-ea"/>
            <a:cs typeface="+mn-cs"/>
          </a:endParaRPr>
        </a:p>
      </dsp:txBody>
      <dsp:txXfrm>
        <a:off x="7761874" y="1748635"/>
        <a:ext cx="2350496" cy="87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014984-CB6C-40ED-8AFF-263A6C22A1B4}">
      <dsp:nvSpPr>
        <dsp:cNvPr id="0" name=""/>
        <dsp:cNvSpPr/>
      </dsp:nvSpPr>
      <dsp:spPr>
        <a:xfrm>
          <a:off x="4939" y="129143"/>
          <a:ext cx="2350496" cy="1619492"/>
        </a:xfrm>
        <a:prstGeom prst="roundRect">
          <a:avLst/>
        </a:prstGeom>
        <a:blipFill rotWithShape="1">
          <a:blip xmlns:r="http://schemas.openxmlformats.org/officeDocument/2006/relationships" r:embed="rId1" cstate="screen">
            <a:extLst>
              <a:ext uri="{28A0092B-C50C-407E-A947-70E740481C1C}">
                <a14:useLocalDpi xmlns:a14="http://schemas.microsoft.com/office/drawing/2010/main" val="0"/>
              </a:ext>
            </a:extLst>
          </a:blip>
          <a:srcRect/>
          <a:stretch>
            <a:fillRect t="-59000" b="-59000"/>
          </a:stretch>
        </a:blipFill>
        <a:ln w="1587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DAB170-7614-4CFE-9D68-806E6BB9DFD5}">
      <dsp:nvSpPr>
        <dsp:cNvPr id="0" name=""/>
        <dsp:cNvSpPr/>
      </dsp:nvSpPr>
      <dsp:spPr>
        <a:xfrm>
          <a:off x="4939" y="1748635"/>
          <a:ext cx="2350496" cy="872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ClrTx/>
            <a:buSzTx/>
            <a:buFontTx/>
            <a:buNone/>
          </a:pPr>
          <a:r>
            <a:rPr lang="en-US" sz="1600" b="1" kern="1200" dirty="0">
              <a:solidFill>
                <a:schemeClr val="tx1"/>
              </a:solidFill>
              <a:effectLst/>
              <a:latin typeface="Arial" panose="020B0604020202020204" pitchFamily="34" charset="0"/>
              <a:cs typeface="Arial" panose="020B0604020202020204" pitchFamily="34" charset="0"/>
            </a:rPr>
            <a:t>Radioprotectors inclusion in DER</a:t>
          </a:r>
          <a:endParaRPr lang="it-IT" sz="1600" kern="1200" dirty="0">
            <a:solidFill>
              <a:sysClr val="window" lastClr="FFFFFF">
                <a:hueOff val="0"/>
                <a:satOff val="0"/>
                <a:lumOff val="0"/>
                <a:alphaOff val="0"/>
              </a:sysClr>
            </a:solidFill>
            <a:latin typeface="Goudy Old Style"/>
            <a:ea typeface="+mn-ea"/>
            <a:cs typeface="+mn-cs"/>
          </a:endParaRPr>
        </a:p>
      </dsp:txBody>
      <dsp:txXfrm>
        <a:off x="4939" y="1748635"/>
        <a:ext cx="2350496" cy="872034"/>
      </dsp:txXfrm>
    </dsp:sp>
    <dsp:sp modelId="{7CAE9EE4-42CD-42B5-9471-6E8785E456C5}">
      <dsp:nvSpPr>
        <dsp:cNvPr id="0" name=""/>
        <dsp:cNvSpPr/>
      </dsp:nvSpPr>
      <dsp:spPr>
        <a:xfrm>
          <a:off x="2590584" y="129143"/>
          <a:ext cx="2350496" cy="1619492"/>
        </a:xfrm>
        <a:prstGeom prst="roundRect">
          <a:avLst/>
        </a:prstGeom>
        <a:blipFill rotWithShape="1">
          <a:blip xmlns:r="http://schemas.openxmlformats.org/officeDocument/2006/relationships" r:embed="rId2"/>
          <a:srcRect/>
          <a:stretch>
            <a:fillRect t="-4000" b="-4000"/>
          </a:stretch>
        </a:blipFill>
        <a:ln w="1587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FEFA32-3626-4343-9DC4-01316E92B84A}">
      <dsp:nvSpPr>
        <dsp:cNvPr id="0" name=""/>
        <dsp:cNvSpPr/>
      </dsp:nvSpPr>
      <dsp:spPr>
        <a:xfrm>
          <a:off x="2590584" y="1748635"/>
          <a:ext cx="2350496" cy="872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ClrTx/>
            <a:buSzTx/>
            <a:buFontTx/>
            <a:buNone/>
          </a:pPr>
          <a:r>
            <a:rPr lang="en-US" sz="1600" b="1" kern="1200" dirty="0">
              <a:solidFill>
                <a:schemeClr val="tx1"/>
              </a:solidFill>
              <a:effectLst/>
              <a:latin typeface="Arial" panose="020B0604020202020204" pitchFamily="34" charset="0"/>
              <a:cs typeface="Arial" panose="020B0604020202020204" pitchFamily="34" charset="0"/>
            </a:rPr>
            <a:t>Individual Radio Susceptibility</a:t>
          </a:r>
          <a:endParaRPr lang="it-IT" sz="1600" kern="1200" dirty="0">
            <a:solidFill>
              <a:sysClr val="window" lastClr="FFFFFF">
                <a:hueOff val="0"/>
                <a:satOff val="0"/>
                <a:lumOff val="0"/>
                <a:alphaOff val="0"/>
              </a:sysClr>
            </a:solidFill>
            <a:latin typeface="Goudy Old Style"/>
            <a:ea typeface="+mn-ea"/>
            <a:cs typeface="+mn-cs"/>
          </a:endParaRPr>
        </a:p>
      </dsp:txBody>
      <dsp:txXfrm>
        <a:off x="2590584" y="1748635"/>
        <a:ext cx="2350496" cy="872034"/>
      </dsp:txXfrm>
    </dsp:sp>
    <dsp:sp modelId="{104D3FCF-0C3D-4BA5-A012-07D7556B8393}">
      <dsp:nvSpPr>
        <dsp:cNvPr id="0" name=""/>
        <dsp:cNvSpPr/>
      </dsp:nvSpPr>
      <dsp:spPr>
        <a:xfrm>
          <a:off x="5176229" y="129143"/>
          <a:ext cx="2350496" cy="1619492"/>
        </a:xfrm>
        <a:prstGeom prst="roundRect">
          <a:avLst/>
        </a:prstGeom>
        <a:blipFill rotWithShape="1">
          <a:blip xmlns:r="http://schemas.openxmlformats.org/officeDocument/2006/relationships" r:embed="rId3"/>
          <a:srcRect/>
          <a:stretch>
            <a:fillRect l="-15000" r="-15000"/>
          </a:stretch>
        </a:blipFill>
        <a:ln w="1587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ADAD08-A63E-47D7-96C9-0458C7159DA8}">
      <dsp:nvSpPr>
        <dsp:cNvPr id="0" name=""/>
        <dsp:cNvSpPr/>
      </dsp:nvSpPr>
      <dsp:spPr>
        <a:xfrm>
          <a:off x="5176229" y="1748635"/>
          <a:ext cx="2350496" cy="872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ClrTx/>
            <a:buSzTx/>
            <a:buFontTx/>
            <a:buNone/>
          </a:pPr>
          <a:r>
            <a:rPr lang="en-US" sz="1600" b="1" kern="1200" dirty="0">
              <a:solidFill>
                <a:schemeClr val="tx1"/>
              </a:solidFill>
              <a:effectLst/>
              <a:latin typeface="Arial" panose="020B0604020202020204" pitchFamily="34" charset="0"/>
              <a:cs typeface="Arial" panose="020B0604020202020204" pitchFamily="34" charset="0"/>
            </a:rPr>
            <a:t>Dose-Effects Model Integration Platform</a:t>
          </a:r>
          <a:endParaRPr lang="it-IT" sz="1600" kern="1200" dirty="0">
            <a:solidFill>
              <a:sysClr val="window" lastClr="FFFFFF">
                <a:hueOff val="0"/>
                <a:satOff val="0"/>
                <a:lumOff val="0"/>
                <a:alphaOff val="0"/>
              </a:sysClr>
            </a:solidFill>
            <a:latin typeface="Goudy Old Style"/>
            <a:ea typeface="+mn-ea"/>
            <a:cs typeface="+mn-cs"/>
          </a:endParaRPr>
        </a:p>
      </dsp:txBody>
      <dsp:txXfrm>
        <a:off x="5176229" y="1748635"/>
        <a:ext cx="2350496" cy="872034"/>
      </dsp:txXfrm>
    </dsp:sp>
    <dsp:sp modelId="{684A0B81-F29C-4206-8885-D9B8DCE3FBBA}">
      <dsp:nvSpPr>
        <dsp:cNvPr id="0" name=""/>
        <dsp:cNvSpPr/>
      </dsp:nvSpPr>
      <dsp:spPr>
        <a:xfrm>
          <a:off x="7761874" y="129143"/>
          <a:ext cx="2350496" cy="1619492"/>
        </a:xfrm>
        <a:prstGeom prst="roundRect">
          <a:avLst/>
        </a:prstGeom>
        <a:blipFill rotWithShape="1">
          <a:blip xmlns:r="http://schemas.openxmlformats.org/officeDocument/2006/relationships" r:embed="rId4"/>
          <a:srcRect/>
          <a:stretch>
            <a:fillRect l="-14000" r="-14000"/>
          </a:stretch>
        </a:blipFill>
        <a:ln w="1587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C3AB17-4ACF-4285-93B0-FF1B3E0007A7}">
      <dsp:nvSpPr>
        <dsp:cNvPr id="0" name=""/>
        <dsp:cNvSpPr/>
      </dsp:nvSpPr>
      <dsp:spPr>
        <a:xfrm>
          <a:off x="7761874" y="1748635"/>
          <a:ext cx="2350496" cy="872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effectLst/>
              <a:latin typeface="Arial" panose="020B0604020202020204" pitchFamily="34" charset="0"/>
              <a:cs typeface="Arial" panose="020B0604020202020204" pitchFamily="34" charset="0"/>
            </a:rPr>
            <a:t>Synergy with Astroparticle Experiments</a:t>
          </a:r>
          <a:endParaRPr lang="it-IT" sz="1600" kern="1200" dirty="0">
            <a:solidFill>
              <a:sysClr val="window" lastClr="FFFFFF">
                <a:hueOff val="0"/>
                <a:satOff val="0"/>
                <a:lumOff val="0"/>
                <a:alphaOff val="0"/>
              </a:sysClr>
            </a:solidFill>
            <a:latin typeface="Goudy Old Style"/>
            <a:ea typeface="+mn-ea"/>
            <a:cs typeface="+mn-cs"/>
          </a:endParaRPr>
        </a:p>
      </dsp:txBody>
      <dsp:txXfrm>
        <a:off x="7761874" y="1748635"/>
        <a:ext cx="2350496" cy="8720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975AC0-A47F-4484-863F-CF46CC80A0E9}">
      <dsp:nvSpPr>
        <dsp:cNvPr id="0" name=""/>
        <dsp:cNvSpPr/>
      </dsp:nvSpPr>
      <dsp:spPr>
        <a:xfrm>
          <a:off x="450097" y="1714"/>
          <a:ext cx="1756288" cy="8781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Gill Sans"/>
            </a:rPr>
            <a:t>Identification of </a:t>
          </a:r>
          <a:endParaRPr lang="it-IT" sz="2000" kern="1200" dirty="0">
            <a:latin typeface="Gill Sans"/>
          </a:endParaRPr>
        </a:p>
      </dsp:txBody>
      <dsp:txXfrm>
        <a:off x="475817" y="27434"/>
        <a:ext cx="1704848" cy="826704"/>
      </dsp:txXfrm>
    </dsp:sp>
    <dsp:sp modelId="{1F318F88-C6BE-431D-A563-DD080FD50429}">
      <dsp:nvSpPr>
        <dsp:cNvPr id="0" name=""/>
        <dsp:cNvSpPr/>
      </dsp:nvSpPr>
      <dsp:spPr>
        <a:xfrm>
          <a:off x="625726" y="879858"/>
          <a:ext cx="175628" cy="658608"/>
        </a:xfrm>
        <a:custGeom>
          <a:avLst/>
          <a:gdLst/>
          <a:ahLst/>
          <a:cxnLst/>
          <a:rect l="0" t="0" r="0" b="0"/>
          <a:pathLst>
            <a:path>
              <a:moveTo>
                <a:pt x="0" y="0"/>
              </a:moveTo>
              <a:lnTo>
                <a:pt x="0" y="658608"/>
              </a:lnTo>
              <a:lnTo>
                <a:pt x="175628" y="65860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B99D59-6517-4BD1-85B3-9D700649D5AB}">
      <dsp:nvSpPr>
        <dsp:cNvPr id="0" name=""/>
        <dsp:cNvSpPr/>
      </dsp:nvSpPr>
      <dsp:spPr>
        <a:xfrm>
          <a:off x="801355" y="1099395"/>
          <a:ext cx="1405030" cy="8781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Gill Sans"/>
            </a:rPr>
            <a:t>Types of irradiation</a:t>
          </a:r>
          <a:endParaRPr lang="it-IT" sz="2200" kern="1200" dirty="0">
            <a:latin typeface="Gill Sans"/>
          </a:endParaRPr>
        </a:p>
      </dsp:txBody>
      <dsp:txXfrm>
        <a:off x="827075" y="1125115"/>
        <a:ext cx="1353590" cy="826704"/>
      </dsp:txXfrm>
    </dsp:sp>
    <dsp:sp modelId="{FF67807D-2917-48CB-B292-B056C0526DC3}">
      <dsp:nvSpPr>
        <dsp:cNvPr id="0" name=""/>
        <dsp:cNvSpPr/>
      </dsp:nvSpPr>
      <dsp:spPr>
        <a:xfrm>
          <a:off x="625726" y="879858"/>
          <a:ext cx="175628" cy="1756288"/>
        </a:xfrm>
        <a:custGeom>
          <a:avLst/>
          <a:gdLst/>
          <a:ahLst/>
          <a:cxnLst/>
          <a:rect l="0" t="0" r="0" b="0"/>
          <a:pathLst>
            <a:path>
              <a:moveTo>
                <a:pt x="0" y="0"/>
              </a:moveTo>
              <a:lnTo>
                <a:pt x="0" y="1756288"/>
              </a:lnTo>
              <a:lnTo>
                <a:pt x="175628" y="175628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DCE400-BBBD-4582-A3ED-8F6C0709B8DD}">
      <dsp:nvSpPr>
        <dsp:cNvPr id="0" name=""/>
        <dsp:cNvSpPr/>
      </dsp:nvSpPr>
      <dsp:spPr>
        <a:xfrm>
          <a:off x="801355" y="2197075"/>
          <a:ext cx="1405030" cy="8781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Gill Sans"/>
            </a:rPr>
            <a:t>Data</a:t>
          </a:r>
          <a:endParaRPr lang="it-IT" sz="2200" kern="1200" dirty="0">
            <a:latin typeface="Gill Sans"/>
          </a:endParaRPr>
        </a:p>
      </dsp:txBody>
      <dsp:txXfrm>
        <a:off x="827075" y="2222795"/>
        <a:ext cx="1353590" cy="826704"/>
      </dsp:txXfrm>
    </dsp:sp>
    <dsp:sp modelId="{5DC25C97-7A95-407B-AD29-49F7B40F19B1}">
      <dsp:nvSpPr>
        <dsp:cNvPr id="0" name=""/>
        <dsp:cNvSpPr/>
      </dsp:nvSpPr>
      <dsp:spPr>
        <a:xfrm>
          <a:off x="625726" y="879858"/>
          <a:ext cx="175628" cy="2853969"/>
        </a:xfrm>
        <a:custGeom>
          <a:avLst/>
          <a:gdLst/>
          <a:ahLst/>
          <a:cxnLst/>
          <a:rect l="0" t="0" r="0" b="0"/>
          <a:pathLst>
            <a:path>
              <a:moveTo>
                <a:pt x="0" y="0"/>
              </a:moveTo>
              <a:lnTo>
                <a:pt x="0" y="2853969"/>
              </a:lnTo>
              <a:lnTo>
                <a:pt x="175628" y="2853969"/>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37AE35-A59F-402F-88F2-8996745C7518}">
      <dsp:nvSpPr>
        <dsp:cNvPr id="0" name=""/>
        <dsp:cNvSpPr/>
      </dsp:nvSpPr>
      <dsp:spPr>
        <a:xfrm>
          <a:off x="801355" y="3294756"/>
          <a:ext cx="1405030" cy="8781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Gill Sans"/>
            </a:rPr>
            <a:t>Models </a:t>
          </a:r>
          <a:endParaRPr lang="it-IT" sz="2200" kern="1200" dirty="0">
            <a:latin typeface="Gill Sans"/>
          </a:endParaRPr>
        </a:p>
      </dsp:txBody>
      <dsp:txXfrm>
        <a:off x="827075" y="3320476"/>
        <a:ext cx="1353590" cy="82670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975AC0-A47F-4484-863F-CF46CC80A0E9}">
      <dsp:nvSpPr>
        <dsp:cNvPr id="0" name=""/>
        <dsp:cNvSpPr/>
      </dsp:nvSpPr>
      <dsp:spPr>
        <a:xfrm>
          <a:off x="450097" y="1714"/>
          <a:ext cx="1756288" cy="8781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Gill Sans"/>
            </a:rPr>
            <a:t>Experimental Type </a:t>
          </a:r>
          <a:endParaRPr lang="it-IT" sz="2000" kern="1200" dirty="0">
            <a:latin typeface="Gill Sans"/>
          </a:endParaRPr>
        </a:p>
      </dsp:txBody>
      <dsp:txXfrm>
        <a:off x="475817" y="27434"/>
        <a:ext cx="1704848" cy="826704"/>
      </dsp:txXfrm>
    </dsp:sp>
    <dsp:sp modelId="{1F318F88-C6BE-431D-A563-DD080FD50429}">
      <dsp:nvSpPr>
        <dsp:cNvPr id="0" name=""/>
        <dsp:cNvSpPr/>
      </dsp:nvSpPr>
      <dsp:spPr>
        <a:xfrm>
          <a:off x="625726" y="879858"/>
          <a:ext cx="175628" cy="658608"/>
        </a:xfrm>
        <a:custGeom>
          <a:avLst/>
          <a:gdLst/>
          <a:ahLst/>
          <a:cxnLst/>
          <a:rect l="0" t="0" r="0" b="0"/>
          <a:pathLst>
            <a:path>
              <a:moveTo>
                <a:pt x="0" y="0"/>
              </a:moveTo>
              <a:lnTo>
                <a:pt x="0" y="658608"/>
              </a:lnTo>
              <a:lnTo>
                <a:pt x="175628" y="65860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B99D59-6517-4BD1-85B3-9D700649D5AB}">
      <dsp:nvSpPr>
        <dsp:cNvPr id="0" name=""/>
        <dsp:cNvSpPr/>
      </dsp:nvSpPr>
      <dsp:spPr>
        <a:xfrm>
          <a:off x="801355" y="1099395"/>
          <a:ext cx="1405030" cy="8781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latin typeface="Gill Sans"/>
            </a:rPr>
            <a:t>In Vitro </a:t>
          </a:r>
          <a:endParaRPr lang="it-IT" sz="2700" kern="1200" dirty="0">
            <a:latin typeface="Gill Sans"/>
          </a:endParaRPr>
        </a:p>
      </dsp:txBody>
      <dsp:txXfrm>
        <a:off x="827075" y="1125115"/>
        <a:ext cx="1353590" cy="826704"/>
      </dsp:txXfrm>
    </dsp:sp>
    <dsp:sp modelId="{FF67807D-2917-48CB-B292-B056C0526DC3}">
      <dsp:nvSpPr>
        <dsp:cNvPr id="0" name=""/>
        <dsp:cNvSpPr/>
      </dsp:nvSpPr>
      <dsp:spPr>
        <a:xfrm>
          <a:off x="625726" y="879858"/>
          <a:ext cx="175628" cy="1756288"/>
        </a:xfrm>
        <a:custGeom>
          <a:avLst/>
          <a:gdLst/>
          <a:ahLst/>
          <a:cxnLst/>
          <a:rect l="0" t="0" r="0" b="0"/>
          <a:pathLst>
            <a:path>
              <a:moveTo>
                <a:pt x="0" y="0"/>
              </a:moveTo>
              <a:lnTo>
                <a:pt x="0" y="1756288"/>
              </a:lnTo>
              <a:lnTo>
                <a:pt x="175628" y="175628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DCE400-BBBD-4582-A3ED-8F6C0709B8DD}">
      <dsp:nvSpPr>
        <dsp:cNvPr id="0" name=""/>
        <dsp:cNvSpPr/>
      </dsp:nvSpPr>
      <dsp:spPr>
        <a:xfrm>
          <a:off x="801355" y="2197075"/>
          <a:ext cx="1405030" cy="8781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latin typeface="Gill Sans"/>
            </a:rPr>
            <a:t>Pre-clinical </a:t>
          </a:r>
          <a:endParaRPr lang="it-IT" sz="2700" kern="1200" dirty="0">
            <a:latin typeface="Gill Sans"/>
          </a:endParaRPr>
        </a:p>
      </dsp:txBody>
      <dsp:txXfrm>
        <a:off x="827075" y="2222795"/>
        <a:ext cx="1353590" cy="826704"/>
      </dsp:txXfrm>
    </dsp:sp>
    <dsp:sp modelId="{5DC25C97-7A95-407B-AD29-49F7B40F19B1}">
      <dsp:nvSpPr>
        <dsp:cNvPr id="0" name=""/>
        <dsp:cNvSpPr/>
      </dsp:nvSpPr>
      <dsp:spPr>
        <a:xfrm>
          <a:off x="625726" y="879858"/>
          <a:ext cx="175628" cy="2853969"/>
        </a:xfrm>
        <a:custGeom>
          <a:avLst/>
          <a:gdLst/>
          <a:ahLst/>
          <a:cxnLst/>
          <a:rect l="0" t="0" r="0" b="0"/>
          <a:pathLst>
            <a:path>
              <a:moveTo>
                <a:pt x="0" y="0"/>
              </a:moveTo>
              <a:lnTo>
                <a:pt x="0" y="2853969"/>
              </a:lnTo>
              <a:lnTo>
                <a:pt x="175628" y="2853969"/>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37AE35-A59F-402F-88F2-8996745C7518}">
      <dsp:nvSpPr>
        <dsp:cNvPr id="0" name=""/>
        <dsp:cNvSpPr/>
      </dsp:nvSpPr>
      <dsp:spPr>
        <a:xfrm>
          <a:off x="801355" y="3294756"/>
          <a:ext cx="1405030" cy="8781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latin typeface="Gill Sans"/>
            </a:rPr>
            <a:t>Clinical  </a:t>
          </a:r>
          <a:endParaRPr lang="it-IT" sz="2700" kern="1200" dirty="0">
            <a:latin typeface="Gill Sans"/>
          </a:endParaRPr>
        </a:p>
      </dsp:txBody>
      <dsp:txXfrm>
        <a:off x="827075" y="3320476"/>
        <a:ext cx="1353590" cy="82670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9/1/layout/PeoplePortraitsList">
  <dgm:title val="Elenco verticale delle persone"/>
  <dgm:desc val="Elenco verticale delle persone"/>
  <dgm:catLst>
    <dgm:cat type="list"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dgm:constr type="w" for="ch" forName="compNode" refType="h" refFor="ch" refForName="compNode" fact="0.55"/>
      <dgm:constr type="w" for="ch" forName="sibTrans" refType="w" refFor="ch" refForName="compNode" fact="0.175"/>
      <dgm:constr type="primFontSz" for="des" forName="nameTx" val="18"/>
      <dgm:constr type="primFontSz" for="des" forName="desTx" refType="primFontSz" refFor="des" refForName="nameTx" op="lte" fact="0.75"/>
      <dgm:constr type="h" for="des" forName="topSpace" op="equ"/>
      <dgm:constr type="h" for="des" forName="compNode" op="equ"/>
      <dgm:constr type="h" for="des" forName="photoElip" op="equ"/>
      <dgm:constr type="w" for="des" forName="photoElip" op="equ"/>
      <dgm:constr type="l" for="des" forName="photoElip" op="equ"/>
      <dgm:constr type="h" for="des" forName="iconSpace" op="equ"/>
      <dgm:constr type="h" for="des" forName="nameTx" op="equ"/>
      <dgm:constr type="h" for="des" forName="txSpace" op="equ"/>
      <dgm:constr type="h" for="des" forName="desTx" op="equ"/>
      <dgm:constr type="h" for="des" forName="bottSpace"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topSpace" refType="w"/>
          <dgm:constr type="h" for="ch" forName="topSpace" refType="h" fact="0.187"/>
          <dgm:constr type="l" for="ch" forName="topSpace"/>
          <dgm:constr type="w" for="ch" forName="photoElip" refType="h" refFor="ch" refForName="photoElip"/>
          <dgm:constr type="h" for="ch" forName="photoElip" val="46.775"/>
          <dgm:constr type="t" for="ch" forName="photoElip" refType="b" refFor="ch" refForName="topSpace"/>
          <dgm:constr type="ctrX" for="ch" forName="photoElip" refType="w" fact="0.5"/>
          <dgm:constr type="w" for="ch" forName="iconSpace" refType="w"/>
          <dgm:constr type="h" for="ch" forName="iconSpace" refType="h" fact="0.075"/>
          <dgm:constr type="l" for="ch" forName="iconSpace"/>
          <dgm:constr type="t" for="ch" forName="iconSpace" refType="b" refFor="ch" refForName="photoElip"/>
          <dgm:constr type="w" for="ch" forName="nameTx" refType="w"/>
          <dgm:constr type="h" for="ch" forName="nameTx" refType="h" fact="0.112"/>
          <dgm:constr type="l" for="ch" forName="nameTx"/>
          <dgm:constr type="t" for="ch" forName="nameTx" refType="b" refFor="ch" refForName="iconSpace"/>
          <dgm:constr type="h" for="ch" forName="txSpace" refType="h" fact="0.015"/>
          <dgm:constr type="w" for="ch" forName="txSpace" refType="w"/>
          <dgm:constr type="l" for="ch" forName="txSpace"/>
          <dgm:constr type="t" for="ch" forName="txSpace" refType="b" refFor="ch" refForName="nameTx"/>
          <dgm:constr type="w" for="ch" forName="desTx" refType="w"/>
          <dgm:constr type="l" for="ch" forName="desTx"/>
          <dgm:constr type="h" for="ch" forName="desTx" refType="h" fact="0.13875"/>
          <dgm:constr type="t" for="ch" forName="desTx" refType="b" refFor="ch" refForName="txSpace"/>
          <dgm:constr type="w" for="ch" forName="bottSpace" refType="w"/>
          <dgm:constr type="h" for="ch" forName="bottSpace" refType="h" fact="0.067"/>
          <dgm:constr type="l" for="ch" forName="bottSpace"/>
          <dgm:constr type="t" for="ch" forName="bottSpace" refType="b" refFor="ch" refForName="desTx"/>
        </dgm:constrLst>
        <dgm:ruleLst>
          <dgm:rule type="h" val="INF" fact="NaN" max="NaN"/>
        </dgm:ruleLst>
        <dgm:layoutNode name="topSpace">
          <dgm:alg type="sp"/>
          <dgm:shape xmlns:r="http://schemas.openxmlformats.org/officeDocument/2006/relationships" r:blip="">
            <dgm:adjLst/>
          </dgm:shape>
          <dgm:presOf/>
          <dgm:constrLst/>
          <dgm:ruleLst/>
        </dgm:layoutNode>
        <dgm:layoutNode name="photoElip" styleLbl="node1">
          <dgm:alg type="sp"/>
          <dgm:shape xmlns:r="http://schemas.openxmlformats.org/officeDocument/2006/relationships" type="ellipse"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nameTx" styleLbl="revTx">
          <dgm:varLst>
            <dgm:chMax val="0"/>
            <dgm:chPref val="0"/>
          </dgm:varLst>
          <dgm:alg type="tx">
            <dgm:param type="txAnchorVert" val="t"/>
            <dgm:param type="txAnchorHorzCh" val="ct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HorzCh" val="ctr"/>
            <dgm:param type="txAnchorVert" val="t"/>
          </dgm:alg>
          <dgm:shape xmlns:r="http://schemas.openxmlformats.org/officeDocument/2006/relationships" type="rect" r:blip="">
            <dgm:adjLst/>
          </dgm:shape>
          <dgm:presOf axis="des" ptType="node"/>
          <dgm:constrLst>
            <dgm:constr type="primFontSz" val="13"/>
            <dgm:constr type="secFontSz" refType="primFontSz"/>
            <dgm:constr type="lMarg"/>
            <dgm:constr type="rMarg"/>
            <dgm:constr type="tMarg"/>
            <dgm:constr type="bMarg"/>
          </dgm:constrLst>
          <dgm:ruleLst>
            <dgm:rule type="primFontSz" val="13" fact="NaN" max="NaN"/>
            <dgm:rule type="h" val="INF" fact="NaN" max="NaN"/>
          </dgm:ruleLst>
        </dgm:layoutNode>
        <dgm:layoutNode name="bottSpace">
          <dgm:alg type="sp"/>
          <dgm:shape xmlns:r="http://schemas.openxmlformats.org/officeDocument/2006/relationships" r:blip="">
            <dgm:adjLst/>
          </dgm:shape>
          <dgm:presOf/>
          <dgm:constrLst/>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gn="ctr">
          <a:lnSpc>
            <a:spcPct val="100000"/>
          </a:lnSpc>
          <a:defRPr b="1" spc="20">
            <a:latin typeface="+mj-lt"/>
          </a:defRPr>
        </a:lvl1pPr>
        <a:lvl2pPr algn="ctr">
          <a:lnSpc>
            <a:spcPct val="100000"/>
          </a:lnSpc>
          <a:defRPr>
            <a:latin typeface="+mj-lt"/>
          </a:defRPr>
        </a:lvl2pPr>
        <a:lvl3pPr algn="ctr">
          <a:buNone/>
          <a:defRPr i="1">
            <a:latin typeface="+mj-lt"/>
          </a:defRPr>
        </a:lvl3pPr>
        <a:lvl4pPr algn="ctr">
          <a:buNone/>
          <a:defRPr i="1">
            <a:latin typeface="+mj-lt"/>
          </a:defRPr>
        </a:lvl4pPr>
        <a:lvl5pPr algn="ctr">
          <a:buNone/>
          <a:defRPr i="1">
            <a:latin typeface="+mj-lt"/>
          </a:defRPr>
        </a:lvl5pPr>
        <a:lvl6pPr algn="ctr">
          <a:buNone/>
          <a:defRPr i="1">
            <a:latin typeface="+mj-lt"/>
          </a:defRPr>
        </a:lvl6pPr>
        <a:lvl7pPr algn="ctr">
          <a:buNone/>
          <a:defRPr i="1">
            <a:latin typeface="+mj-lt"/>
          </a:defRPr>
        </a:lvl7pPr>
        <a:lvl8pPr algn="ctr">
          <a:buNone/>
          <a:defRPr i="1">
            <a:latin typeface="+mj-lt"/>
          </a:defRPr>
        </a:lvl8pPr>
        <a:lvl9pPr algn="ctr">
          <a:buNone/>
          <a:defRPr i="1">
            <a:latin typeface="+mj-lt"/>
          </a:defRPr>
        </a:lvl9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FBE584-FFDC-47F2-9172-828ECD1A6D89}" type="datetimeFigureOut">
              <a:rPr lang="it-IT" smtClean="0"/>
              <a:t>16/01/2024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5235A8-95FA-47D8-B959-A775BCE5DF51}" type="slidenum">
              <a:rPr lang="it-IT" smtClean="0"/>
              <a:t>‹N›</a:t>
            </a:fld>
            <a:endParaRPr lang="it-IT"/>
          </a:p>
        </p:txBody>
      </p:sp>
    </p:spTree>
    <p:extLst>
      <p:ext uri="{BB962C8B-B14F-4D97-AF65-F5344CB8AC3E}">
        <p14:creationId xmlns:p14="http://schemas.microsoft.com/office/powerpoint/2010/main" val="1967056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rontiersin.org/articles/10.3389/fpubh.2021.733337/full#B27"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rontiersin.org/articles/10.3389/fpubh.2021.733337/full#B27"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216d03271d2_0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0" name="Google Shape;1430;g216d03271d2_0_0: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a:t>Space Radiation Characterization for Safe Human Space Exploration and Settlements </a:t>
            </a:r>
            <a:endParaRPr/>
          </a:p>
          <a:p>
            <a:pPr marL="0" lvl="0" indent="0" algn="l" rtl="0">
              <a:spcBef>
                <a:spcPts val="0"/>
              </a:spcBef>
              <a:spcAft>
                <a:spcPts val="0"/>
              </a:spcAft>
              <a:buNone/>
            </a:pPr>
            <a:r>
              <a:rPr lang="it-IT"/>
              <a:t>Maybe title can be bigger?</a:t>
            </a:r>
            <a:endParaRPr/>
          </a:p>
        </p:txBody>
      </p:sp>
      <p:sp>
        <p:nvSpPr>
          <p:cNvPr id="1431" name="Google Shape;1431;g216d03271d2_0_0:notes"/>
          <p:cNvSpPr txBox="1">
            <a:spLocks noGrp="1"/>
          </p:cNvSpPr>
          <p:nvPr>
            <p:ph type="sldNum" idx="12"/>
          </p:nvPr>
        </p:nvSpPr>
        <p:spPr>
          <a:xfrm>
            <a:off x="3850443" y="9428583"/>
            <a:ext cx="2945659" cy="49796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it-IT"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2" name="Google Shape;1432;g216d03271d2_0_0:notes"/>
          <p:cNvSpPr txBox="1">
            <a:spLocks noGrp="1"/>
          </p:cNvSpPr>
          <p:nvPr>
            <p:ph type="dt" idx="10"/>
          </p:nvPr>
        </p:nvSpPr>
        <p:spPr>
          <a:xfrm>
            <a:off x="3850443" y="0"/>
            <a:ext cx="2945659" cy="49796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AB71E-8679-4843-99E6-DA9464527A69}" type="datetime1">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16/01/2024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improve dose-effect models, the following steps are mandatory integrating the vitro and in vivo data (from preclinical data and human exposure). A platform to collect these data are required to explore and identify dose-effect models. </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768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292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000" b="1" dirty="0">
                <a:solidFill>
                  <a:schemeClr val="tx1"/>
                </a:solidFill>
                <a:effectLst/>
                <a:latin typeface="Arial" panose="020B0604020202020204" pitchFamily="34" charset="0"/>
                <a:cs typeface="Arial" panose="020B0604020202020204" pitchFamily="34" charset="0"/>
              </a:rPr>
              <a:t>Computer Simulation of interactions of IR with biological matter</a:t>
            </a:r>
            <a:r>
              <a:rPr lang="en-US" sz="1000" dirty="0">
                <a:solidFill>
                  <a:schemeClr val="tx1"/>
                </a:solidFill>
                <a:effectLst/>
                <a:latin typeface="Arial" panose="020B0604020202020204" pitchFamily="34" charset="0"/>
                <a:cs typeface="Arial" panose="020B0604020202020204" pitchFamily="34" charset="0"/>
              </a:rPr>
              <a:t> </a:t>
            </a:r>
          </a:p>
          <a:p>
            <a:pPr marL="450000" lvl="1" indent="0">
              <a:buNone/>
            </a:pPr>
            <a:r>
              <a:rPr lang="en-US" sz="1000" dirty="0">
                <a:solidFill>
                  <a:schemeClr val="tx1"/>
                </a:solidFill>
                <a:effectLst/>
                <a:latin typeface="Arial" panose="020B0604020202020204" pitchFamily="34" charset="0"/>
                <a:cs typeface="Arial" panose="020B0604020202020204" pitchFamily="34" charset="0"/>
              </a:rPr>
              <a:t>Simplified 3D neuron models with properties equivalent to realistic neuron morphology have been developed using GEANT4 to describe the effect observed in rats after a dose from 0.1 to 2 </a:t>
            </a:r>
            <a:r>
              <a:rPr lang="en-US" sz="1000" dirty="0" err="1">
                <a:solidFill>
                  <a:schemeClr val="tx1"/>
                </a:solidFill>
                <a:effectLst/>
                <a:latin typeface="Arial" panose="020B0604020202020204" pitchFamily="34" charset="0"/>
                <a:cs typeface="Arial" panose="020B0604020202020204" pitchFamily="34" charset="0"/>
              </a:rPr>
              <a:t>Gy</a:t>
            </a:r>
            <a:r>
              <a:rPr lang="en-US" sz="1000" dirty="0">
                <a:solidFill>
                  <a:schemeClr val="tx1"/>
                </a:solidFill>
                <a:effectLst/>
                <a:latin typeface="Arial" panose="020B0604020202020204" pitchFamily="34" charset="0"/>
                <a:cs typeface="Arial" panose="020B0604020202020204" pitchFamily="34" charset="0"/>
              </a:rPr>
              <a:t> delivered to the hippocampus  Of note, the changes to synapses are one aspect to be considered.</a:t>
            </a:r>
          </a:p>
          <a:p>
            <a:r>
              <a:rPr lang="en-US" sz="1000" b="1" dirty="0">
                <a:solidFill>
                  <a:schemeClr val="tx1"/>
                </a:solidFill>
                <a:effectLst/>
                <a:latin typeface="Arial" panose="020B0604020202020204" pitchFamily="34" charset="0"/>
                <a:cs typeface="Arial" panose="020B0604020202020204" pitchFamily="34" charset="0"/>
              </a:rPr>
              <a:t>Synergy with the Clinical Field :</a:t>
            </a:r>
          </a:p>
          <a:p>
            <a:pPr marL="450000" lvl="1" indent="0">
              <a:buNone/>
            </a:pPr>
            <a:r>
              <a:rPr lang="en-US" sz="1000" dirty="0">
                <a:solidFill>
                  <a:schemeClr val="tx1"/>
                </a:solidFill>
                <a:effectLst/>
                <a:latin typeface="Arial" panose="020B0604020202020204" pitchFamily="34" charset="0"/>
                <a:cs typeface="Arial" panose="020B0604020202020204" pitchFamily="34" charset="0"/>
              </a:rPr>
              <a:t>The possible risks to astronauts chronically exposed to space radiation could prevent astronauts from performing complex executive functions  which are to be deeply investigated after radiotherapy for brain cancers.</a:t>
            </a:r>
          </a:p>
          <a:p>
            <a:pPr algn="l"/>
            <a:r>
              <a:rPr lang="en-US" sz="1000" b="1" dirty="0">
                <a:solidFill>
                  <a:schemeClr val="tx1"/>
                </a:solidFill>
                <a:effectLst/>
                <a:latin typeface="Arial" panose="020B0604020202020204" pitchFamily="34" charset="0"/>
                <a:cs typeface="Arial" panose="020B0604020202020204" pitchFamily="34" charset="0"/>
              </a:rPr>
              <a:t>Mathematical Modelling </a:t>
            </a:r>
            <a:r>
              <a:rPr lang="en-US" sz="1000" dirty="0">
                <a:solidFill>
                  <a:schemeClr val="tx1"/>
                </a:solidFill>
                <a:effectLst/>
                <a:latin typeface="Arial" panose="020B0604020202020204" pitchFamily="34" charset="0"/>
                <a:cs typeface="Arial" panose="020B0604020202020204" pitchFamily="34" charset="0"/>
              </a:rPr>
              <a:t>: </a:t>
            </a:r>
          </a:p>
          <a:p>
            <a:pPr marL="450000" lvl="1" indent="0">
              <a:buNone/>
            </a:pPr>
            <a:r>
              <a:rPr lang="en-US" sz="1000" dirty="0">
                <a:solidFill>
                  <a:schemeClr val="tx1"/>
                </a:solidFill>
                <a:effectLst/>
                <a:latin typeface="Arial" panose="020B0604020202020204" pitchFamily="34" charset="0"/>
                <a:cs typeface="Arial" panose="020B0604020202020204" pitchFamily="34" charset="0"/>
              </a:rPr>
              <a:t>Cacao E and Cucinotta FA in 2016 reported a predictive mathematical model of radiation-induced changes to neurogenesis for various radiation types after acute or fractionated irradiation, extending a mouse model of impaired neurogenesis in the hippocampal dentate gyrus after exposure to low-LET radiation to heavy ion irradiation. </a:t>
            </a:r>
          </a:p>
          <a:p>
            <a:pPr algn="l"/>
            <a:r>
              <a:rPr lang="en-US" sz="1000" b="1" dirty="0">
                <a:solidFill>
                  <a:schemeClr val="tx1"/>
                </a:solidFill>
                <a:effectLst/>
                <a:latin typeface="Arial" panose="020B0604020202020204" pitchFamily="34" charset="0"/>
                <a:cs typeface="Arial" panose="020B0604020202020204" pitchFamily="34" charset="0"/>
              </a:rPr>
              <a:t>Quantitative Meta Analysis </a:t>
            </a:r>
          </a:p>
          <a:p>
            <a:pPr marL="450000" lvl="1" indent="0">
              <a:buNone/>
            </a:pPr>
            <a:r>
              <a:rPr lang="en-US" sz="1000" dirty="0">
                <a:solidFill>
                  <a:schemeClr val="tx1"/>
                </a:solidFill>
                <a:effectLst/>
                <a:latin typeface="Arial" panose="020B0604020202020204" pitchFamily="34" charset="0"/>
                <a:cs typeface="Arial" panose="020B0604020202020204" pitchFamily="34" charset="0"/>
              </a:rPr>
              <a:t>recently, the first quantitative meta-analysis of the dose-response for proton and heavy-ion rodent studies has been published based on the widely used novel object recognition test, which estimates detriments in recognition or object memory (</a:t>
            </a:r>
            <a:r>
              <a:rPr lang="en-US" sz="1000" dirty="0">
                <a:solidFill>
                  <a:schemeClr val="tx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27</a:t>
            </a:r>
            <a:r>
              <a:rPr lang="en-US" sz="1000" dirty="0">
                <a:solidFill>
                  <a:schemeClr val="tx1"/>
                </a:solidFill>
                <a:effectLst/>
                <a:latin typeface="Arial" panose="020B0604020202020204" pitchFamily="34" charset="0"/>
                <a:cs typeface="Arial" panose="020B0604020202020204" pitchFamily="34" charset="0"/>
              </a:rPr>
              <a:t>). The log-normal model predicts a heavy-ion dose threshold of ~0.01 </a:t>
            </a:r>
            <a:r>
              <a:rPr lang="en-US" sz="1000" dirty="0" err="1">
                <a:solidFill>
                  <a:schemeClr val="tx1"/>
                </a:solidFill>
                <a:effectLst/>
                <a:latin typeface="Arial" panose="020B0604020202020204" pitchFamily="34" charset="0"/>
                <a:cs typeface="Arial" panose="020B0604020202020204" pitchFamily="34" charset="0"/>
              </a:rPr>
              <a:t>Gy</a:t>
            </a:r>
            <a:r>
              <a:rPr lang="en-US" sz="1000" dirty="0">
                <a:solidFill>
                  <a:schemeClr val="tx1"/>
                </a:solidFill>
                <a:effectLst/>
                <a:latin typeface="Arial" panose="020B0604020202020204" pitchFamily="34" charset="0"/>
                <a:cs typeface="Arial" panose="020B0604020202020204" pitchFamily="34" charset="0"/>
              </a:rPr>
              <a:t> for novel object recognition-related cognitive detriments.</a:t>
            </a:r>
          </a:p>
          <a:p>
            <a:r>
              <a:rPr lang="en-US" sz="1000" b="1" dirty="0">
                <a:solidFill>
                  <a:schemeClr val="tx1"/>
                </a:solidFill>
                <a:effectLst/>
                <a:latin typeface="Arial" panose="020B0604020202020204" pitchFamily="34" charset="0"/>
                <a:cs typeface="Arial" panose="020B0604020202020204" pitchFamily="34" charset="0"/>
              </a:rPr>
              <a:t>Radioprotectors effects in models : </a:t>
            </a:r>
          </a:p>
          <a:p>
            <a:pPr marL="450000" lvl="1" indent="0">
              <a:buNone/>
            </a:pPr>
            <a:r>
              <a:rPr lang="en-US" sz="1000" b="0" i="0" dirty="0">
                <a:solidFill>
                  <a:schemeClr val="tx1"/>
                </a:solidFill>
                <a:effectLst/>
                <a:latin typeface="Georgia" panose="02040502050405020303" pitchFamily="18" charset="0"/>
              </a:rPr>
              <a:t>One of the most promising ways to prevent and mitigate the acute effects of CNS and the neurocognitive impairment during long-term spaceflight is based on the use of substances (e.g., Dammarane Sapogenins)</a:t>
            </a:r>
          </a:p>
          <a:p>
            <a:pPr marL="0" lvl="0" indent="-7200">
              <a:buNone/>
            </a:pPr>
            <a:r>
              <a:rPr lang="en-US" sz="1000" b="0" i="0" dirty="0">
                <a:solidFill>
                  <a:schemeClr val="tx1"/>
                </a:solidFill>
                <a:effectLst/>
                <a:latin typeface="Arial" panose="020B0604020202020204" pitchFamily="34" charset="0"/>
                <a:cs typeface="Arial" panose="020B0604020202020204" pitchFamily="34" charset="0"/>
              </a:rPr>
              <a:t>Individual </a:t>
            </a:r>
            <a:r>
              <a:rPr lang="en-US" sz="1000" b="1" i="0" dirty="0">
                <a:solidFill>
                  <a:schemeClr val="tx1"/>
                </a:solidFill>
                <a:effectLst/>
                <a:latin typeface="Arial" panose="020B0604020202020204" pitchFamily="34" charset="0"/>
                <a:cs typeface="Arial" panose="020B0604020202020204" pitchFamily="34" charset="0"/>
              </a:rPr>
              <a:t>radio susceptibility</a:t>
            </a:r>
            <a:r>
              <a:rPr lang="en-US" sz="1000" b="0" i="0" dirty="0">
                <a:solidFill>
                  <a:schemeClr val="tx1"/>
                </a:solidFill>
                <a:effectLst/>
                <a:latin typeface="Arial" panose="020B0604020202020204" pitchFamily="34" charset="0"/>
                <a:cs typeface="Arial" panose="020B0604020202020204" pitchFamily="34" charset="0"/>
              </a:rPr>
              <a:t> should be considered in dose-effect models predicting the radiation-induced CNS changes. </a:t>
            </a:r>
          </a:p>
          <a:p>
            <a:pPr marL="450000" lvl="1" indent="0">
              <a:buNone/>
            </a:pPr>
            <a:endParaRPr lang="en-US" sz="1000" b="1" dirty="0">
              <a:solidFill>
                <a:schemeClr val="tx1"/>
              </a:solidFill>
              <a:effectLst/>
              <a:latin typeface="Arial" panose="020B0604020202020204" pitchFamily="34" charset="0"/>
              <a:cs typeface="Arial" panose="020B0604020202020204" pitchFamily="34" charset="0"/>
            </a:endParaRPr>
          </a:p>
          <a:p>
            <a:r>
              <a:rPr lang="en-US" sz="1000" b="1" dirty="0">
                <a:solidFill>
                  <a:schemeClr val="tx1"/>
                </a:solidFill>
                <a:effectLst/>
                <a:latin typeface="Arial" panose="020B0604020202020204" pitchFamily="34" charset="0"/>
                <a:cs typeface="Arial" panose="020B0604020202020204" pitchFamily="34" charset="0"/>
              </a:rPr>
              <a:t>Synergy with the Astroparticle experiments …. </a:t>
            </a:r>
          </a:p>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802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137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dirty="0"/>
          </a:p>
        </p:txBody>
      </p:sp>
      <p:sp>
        <p:nvSpPr>
          <p:cNvPr id="4" name="Segnaposto numero diapositiva 3"/>
          <p:cNvSpPr>
            <a:spLocks noGrp="1"/>
          </p:cNvSpPr>
          <p:nvPr>
            <p:ph type="sldNum" sz="quarter" idx="5"/>
          </p:nvPr>
        </p:nvSpPr>
        <p:spPr/>
        <p:txBody>
          <a:bodyPr rtlCol="0"/>
          <a:lstStyle/>
          <a:p>
            <a:pPr rtl="0"/>
            <a:fld id="{1983A999-5E0E-42CA-8400-604AE921FF7C}" type="slidenum">
              <a:rPr lang="it-IT" smtClean="0"/>
              <a:t>8</a:t>
            </a:fld>
            <a:endParaRPr lang="it-IT" dirty="0"/>
          </a:p>
        </p:txBody>
      </p:sp>
      <p:sp>
        <p:nvSpPr>
          <p:cNvPr id="5" name="Segnaposto data 4">
            <a:extLst>
              <a:ext uri="{FF2B5EF4-FFF2-40B4-BE49-F238E27FC236}">
                <a16:creationId xmlns:a16="http://schemas.microsoft.com/office/drawing/2014/main" id="{9C7DE13F-B5DE-4C87-A69A-46B39231F29B}"/>
              </a:ext>
            </a:extLst>
          </p:cNvPr>
          <p:cNvSpPr>
            <a:spLocks noGrp="1"/>
          </p:cNvSpPr>
          <p:nvPr>
            <p:ph type="dt" idx="1"/>
          </p:nvPr>
        </p:nvSpPr>
        <p:spPr/>
        <p:txBody>
          <a:bodyPr/>
          <a:lstStyle/>
          <a:p>
            <a:pPr rtl="0"/>
            <a:fld id="{219A2480-E3AB-4D4E-844B-ECF2D90ACA41}" type="datetime1">
              <a:rPr lang="it-IT" smtClean="0"/>
              <a:t>16/01/2024</a:t>
            </a:fld>
            <a:endParaRPr lang="it-IT" dirty="0"/>
          </a:p>
        </p:txBody>
      </p:sp>
    </p:spTree>
    <p:extLst>
      <p:ext uri="{BB962C8B-B14F-4D97-AF65-F5344CB8AC3E}">
        <p14:creationId xmlns:p14="http://schemas.microsoft.com/office/powerpoint/2010/main" val="1560835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216d03271d2_0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0" name="Google Shape;1430;g216d03271d2_0_0: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a:t>Space Radiation Characterization for Safe Human Space Exploration and Settlements </a:t>
            </a:r>
            <a:endParaRPr/>
          </a:p>
          <a:p>
            <a:pPr marL="0" lvl="0" indent="0" algn="l" rtl="0">
              <a:spcBef>
                <a:spcPts val="0"/>
              </a:spcBef>
              <a:spcAft>
                <a:spcPts val="0"/>
              </a:spcAft>
              <a:buNone/>
            </a:pPr>
            <a:r>
              <a:rPr lang="it-IT"/>
              <a:t>Maybe title can be bigger?</a:t>
            </a:r>
            <a:endParaRPr/>
          </a:p>
        </p:txBody>
      </p:sp>
      <p:sp>
        <p:nvSpPr>
          <p:cNvPr id="1431" name="Google Shape;1431;g216d03271d2_0_0:notes"/>
          <p:cNvSpPr txBox="1">
            <a:spLocks noGrp="1"/>
          </p:cNvSpPr>
          <p:nvPr>
            <p:ph type="sldNum" idx="12"/>
          </p:nvPr>
        </p:nvSpPr>
        <p:spPr>
          <a:xfrm>
            <a:off x="3850443" y="9428583"/>
            <a:ext cx="2945659" cy="49796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it-IT"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2" name="Google Shape;1432;g216d03271d2_0_0:notes"/>
          <p:cNvSpPr txBox="1">
            <a:spLocks noGrp="1"/>
          </p:cNvSpPr>
          <p:nvPr>
            <p:ph type="dt" idx="10"/>
          </p:nvPr>
        </p:nvSpPr>
        <p:spPr>
          <a:xfrm>
            <a:off x="3850443" y="0"/>
            <a:ext cx="2945659" cy="49796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658A2-7CE9-42C5-8D71-D24B424F5DE5}" type="datetime1">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16/01/2024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238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improve dose-effect models, the following steps are mandatory integrating the vitro and in vivo data (from preclinical data and human exposure). A platform to collect these data are required to explore and identify dose-effect models. </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768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292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000" b="1" dirty="0">
                <a:solidFill>
                  <a:schemeClr val="tx1"/>
                </a:solidFill>
                <a:effectLst/>
                <a:latin typeface="Arial" panose="020B0604020202020204" pitchFamily="34" charset="0"/>
                <a:cs typeface="Arial" panose="020B0604020202020204" pitchFamily="34" charset="0"/>
              </a:rPr>
              <a:t>Computer Simulation of interactions of IR with biological matter</a:t>
            </a:r>
            <a:r>
              <a:rPr lang="en-US" sz="1000" dirty="0">
                <a:solidFill>
                  <a:schemeClr val="tx1"/>
                </a:solidFill>
                <a:effectLst/>
                <a:latin typeface="Arial" panose="020B0604020202020204" pitchFamily="34" charset="0"/>
                <a:cs typeface="Arial" panose="020B0604020202020204" pitchFamily="34" charset="0"/>
              </a:rPr>
              <a:t> </a:t>
            </a:r>
          </a:p>
          <a:p>
            <a:pPr marL="450000" lvl="1" indent="0">
              <a:buNone/>
            </a:pPr>
            <a:r>
              <a:rPr lang="en-US" sz="1000" dirty="0">
                <a:solidFill>
                  <a:schemeClr val="tx1"/>
                </a:solidFill>
                <a:effectLst/>
                <a:latin typeface="Arial" panose="020B0604020202020204" pitchFamily="34" charset="0"/>
                <a:cs typeface="Arial" panose="020B0604020202020204" pitchFamily="34" charset="0"/>
              </a:rPr>
              <a:t>Simplified 3D neuron models with properties equivalent to realistic neuron morphology have been developed using GEANT4 to describe the effect observed in rats after a dose from 0.1 to 2 </a:t>
            </a:r>
            <a:r>
              <a:rPr lang="en-US" sz="1000" dirty="0" err="1">
                <a:solidFill>
                  <a:schemeClr val="tx1"/>
                </a:solidFill>
                <a:effectLst/>
                <a:latin typeface="Arial" panose="020B0604020202020204" pitchFamily="34" charset="0"/>
                <a:cs typeface="Arial" panose="020B0604020202020204" pitchFamily="34" charset="0"/>
              </a:rPr>
              <a:t>Gy</a:t>
            </a:r>
            <a:r>
              <a:rPr lang="en-US" sz="1000" dirty="0">
                <a:solidFill>
                  <a:schemeClr val="tx1"/>
                </a:solidFill>
                <a:effectLst/>
                <a:latin typeface="Arial" panose="020B0604020202020204" pitchFamily="34" charset="0"/>
                <a:cs typeface="Arial" panose="020B0604020202020204" pitchFamily="34" charset="0"/>
              </a:rPr>
              <a:t> delivered to the hippocampus  Of note, the changes to synapses are one aspect to be considered.</a:t>
            </a:r>
          </a:p>
          <a:p>
            <a:r>
              <a:rPr lang="en-US" sz="1000" b="1" dirty="0">
                <a:solidFill>
                  <a:schemeClr val="tx1"/>
                </a:solidFill>
                <a:effectLst/>
                <a:latin typeface="Arial" panose="020B0604020202020204" pitchFamily="34" charset="0"/>
                <a:cs typeface="Arial" panose="020B0604020202020204" pitchFamily="34" charset="0"/>
              </a:rPr>
              <a:t>Synergy with the Clinical Field :</a:t>
            </a:r>
          </a:p>
          <a:p>
            <a:pPr marL="450000" lvl="1" indent="0">
              <a:buNone/>
            </a:pPr>
            <a:r>
              <a:rPr lang="en-US" sz="1000" dirty="0">
                <a:solidFill>
                  <a:schemeClr val="tx1"/>
                </a:solidFill>
                <a:effectLst/>
                <a:latin typeface="Arial" panose="020B0604020202020204" pitchFamily="34" charset="0"/>
                <a:cs typeface="Arial" panose="020B0604020202020204" pitchFamily="34" charset="0"/>
              </a:rPr>
              <a:t>The possible risks to astronauts chronically exposed to space radiation could prevent astronauts from performing complex executive functions  which are to be deeply investigated after radiotherapy for brain cancers.</a:t>
            </a:r>
          </a:p>
          <a:p>
            <a:pPr algn="l"/>
            <a:r>
              <a:rPr lang="en-US" sz="1000" b="1" dirty="0">
                <a:solidFill>
                  <a:schemeClr val="tx1"/>
                </a:solidFill>
                <a:effectLst/>
                <a:latin typeface="Arial" panose="020B0604020202020204" pitchFamily="34" charset="0"/>
                <a:cs typeface="Arial" panose="020B0604020202020204" pitchFamily="34" charset="0"/>
              </a:rPr>
              <a:t>Mathematical Modelling </a:t>
            </a:r>
            <a:r>
              <a:rPr lang="en-US" sz="1000" dirty="0">
                <a:solidFill>
                  <a:schemeClr val="tx1"/>
                </a:solidFill>
                <a:effectLst/>
                <a:latin typeface="Arial" panose="020B0604020202020204" pitchFamily="34" charset="0"/>
                <a:cs typeface="Arial" panose="020B0604020202020204" pitchFamily="34" charset="0"/>
              </a:rPr>
              <a:t>: </a:t>
            </a:r>
          </a:p>
          <a:p>
            <a:pPr marL="450000" lvl="1" indent="0">
              <a:buNone/>
            </a:pPr>
            <a:r>
              <a:rPr lang="en-US" sz="1000" dirty="0">
                <a:solidFill>
                  <a:schemeClr val="tx1"/>
                </a:solidFill>
                <a:effectLst/>
                <a:latin typeface="Arial" panose="020B0604020202020204" pitchFamily="34" charset="0"/>
                <a:cs typeface="Arial" panose="020B0604020202020204" pitchFamily="34" charset="0"/>
              </a:rPr>
              <a:t>Cacao E and Cucinotta FA in 2016 reported a predictive mathematical model of radiation-induced changes to neurogenesis for various radiation types after acute or fractionated irradiation, extending a mouse model of impaired neurogenesis in the hippocampal dentate gyrus after exposure to low-LET radiation to heavy ion irradiation. </a:t>
            </a:r>
          </a:p>
          <a:p>
            <a:pPr algn="l"/>
            <a:r>
              <a:rPr lang="en-US" sz="1000" b="1" dirty="0">
                <a:solidFill>
                  <a:schemeClr val="tx1"/>
                </a:solidFill>
                <a:effectLst/>
                <a:latin typeface="Arial" panose="020B0604020202020204" pitchFamily="34" charset="0"/>
                <a:cs typeface="Arial" panose="020B0604020202020204" pitchFamily="34" charset="0"/>
              </a:rPr>
              <a:t>Quantitative Meta Analysis </a:t>
            </a:r>
          </a:p>
          <a:p>
            <a:pPr marL="450000" lvl="1" indent="0">
              <a:buNone/>
            </a:pPr>
            <a:r>
              <a:rPr lang="en-US" sz="1000" dirty="0">
                <a:solidFill>
                  <a:schemeClr val="tx1"/>
                </a:solidFill>
                <a:effectLst/>
                <a:latin typeface="Arial" panose="020B0604020202020204" pitchFamily="34" charset="0"/>
                <a:cs typeface="Arial" panose="020B0604020202020204" pitchFamily="34" charset="0"/>
              </a:rPr>
              <a:t>recently, the first quantitative meta-analysis of the dose-response for proton and heavy-ion rodent studies has been published based on the widely used novel object recognition test, which estimates detriments in recognition or object memory (</a:t>
            </a:r>
            <a:r>
              <a:rPr lang="en-US" sz="1000" dirty="0">
                <a:solidFill>
                  <a:schemeClr val="tx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27</a:t>
            </a:r>
            <a:r>
              <a:rPr lang="en-US" sz="1000" dirty="0">
                <a:solidFill>
                  <a:schemeClr val="tx1"/>
                </a:solidFill>
                <a:effectLst/>
                <a:latin typeface="Arial" panose="020B0604020202020204" pitchFamily="34" charset="0"/>
                <a:cs typeface="Arial" panose="020B0604020202020204" pitchFamily="34" charset="0"/>
              </a:rPr>
              <a:t>). The log-normal model predicts a heavy-ion dose threshold of ~0.01 </a:t>
            </a:r>
            <a:r>
              <a:rPr lang="en-US" sz="1000" dirty="0" err="1">
                <a:solidFill>
                  <a:schemeClr val="tx1"/>
                </a:solidFill>
                <a:effectLst/>
                <a:latin typeface="Arial" panose="020B0604020202020204" pitchFamily="34" charset="0"/>
                <a:cs typeface="Arial" panose="020B0604020202020204" pitchFamily="34" charset="0"/>
              </a:rPr>
              <a:t>Gy</a:t>
            </a:r>
            <a:r>
              <a:rPr lang="en-US" sz="1000" dirty="0">
                <a:solidFill>
                  <a:schemeClr val="tx1"/>
                </a:solidFill>
                <a:effectLst/>
                <a:latin typeface="Arial" panose="020B0604020202020204" pitchFamily="34" charset="0"/>
                <a:cs typeface="Arial" panose="020B0604020202020204" pitchFamily="34" charset="0"/>
              </a:rPr>
              <a:t> for novel object recognition-related cognitive detriments.</a:t>
            </a:r>
          </a:p>
          <a:p>
            <a:r>
              <a:rPr lang="en-US" sz="1000" b="1" dirty="0">
                <a:solidFill>
                  <a:schemeClr val="tx1"/>
                </a:solidFill>
                <a:effectLst/>
                <a:latin typeface="Arial" panose="020B0604020202020204" pitchFamily="34" charset="0"/>
                <a:cs typeface="Arial" panose="020B0604020202020204" pitchFamily="34" charset="0"/>
              </a:rPr>
              <a:t>Radioprotectors effects in models : </a:t>
            </a:r>
          </a:p>
          <a:p>
            <a:pPr marL="450000" lvl="1" indent="0">
              <a:buNone/>
            </a:pPr>
            <a:r>
              <a:rPr lang="en-US" sz="1000" b="0" i="0" dirty="0">
                <a:solidFill>
                  <a:schemeClr val="tx1"/>
                </a:solidFill>
                <a:effectLst/>
                <a:latin typeface="Georgia" panose="02040502050405020303" pitchFamily="18" charset="0"/>
              </a:rPr>
              <a:t>One of the most promising ways to prevent and mitigate the acute effects of CNS and the neurocognitive impairment during long-term spaceflight is based on the use of substances (e.g., Dammarane Sapogenins)</a:t>
            </a:r>
          </a:p>
          <a:p>
            <a:pPr marL="0" lvl="0" indent="-7200">
              <a:buNone/>
            </a:pPr>
            <a:r>
              <a:rPr lang="en-US" sz="1000" b="0" i="0" dirty="0">
                <a:solidFill>
                  <a:schemeClr val="tx1"/>
                </a:solidFill>
                <a:effectLst/>
                <a:latin typeface="Arial" panose="020B0604020202020204" pitchFamily="34" charset="0"/>
                <a:cs typeface="Arial" panose="020B0604020202020204" pitchFamily="34" charset="0"/>
              </a:rPr>
              <a:t>Individual </a:t>
            </a:r>
            <a:r>
              <a:rPr lang="en-US" sz="1000" b="1" i="0" dirty="0">
                <a:solidFill>
                  <a:schemeClr val="tx1"/>
                </a:solidFill>
                <a:effectLst/>
                <a:latin typeface="Arial" panose="020B0604020202020204" pitchFamily="34" charset="0"/>
                <a:cs typeface="Arial" panose="020B0604020202020204" pitchFamily="34" charset="0"/>
              </a:rPr>
              <a:t>radio susceptibility</a:t>
            </a:r>
            <a:r>
              <a:rPr lang="en-US" sz="1000" b="0" i="0" dirty="0">
                <a:solidFill>
                  <a:schemeClr val="tx1"/>
                </a:solidFill>
                <a:effectLst/>
                <a:latin typeface="Arial" panose="020B0604020202020204" pitchFamily="34" charset="0"/>
                <a:cs typeface="Arial" panose="020B0604020202020204" pitchFamily="34" charset="0"/>
              </a:rPr>
              <a:t> should be considered in dose-effect models predicting the radiation-induced CNS changes. </a:t>
            </a:r>
          </a:p>
          <a:p>
            <a:pPr marL="450000" lvl="1" indent="0">
              <a:buNone/>
            </a:pPr>
            <a:endParaRPr lang="en-US" sz="1000" b="1" dirty="0">
              <a:solidFill>
                <a:schemeClr val="tx1"/>
              </a:solidFill>
              <a:effectLst/>
              <a:latin typeface="Arial" panose="020B0604020202020204" pitchFamily="34" charset="0"/>
              <a:cs typeface="Arial" panose="020B0604020202020204" pitchFamily="34" charset="0"/>
            </a:endParaRPr>
          </a:p>
          <a:p>
            <a:r>
              <a:rPr lang="en-US" sz="1000" b="1" dirty="0">
                <a:solidFill>
                  <a:schemeClr val="tx1"/>
                </a:solidFill>
                <a:effectLst/>
                <a:latin typeface="Arial" panose="020B0604020202020204" pitchFamily="34" charset="0"/>
                <a:cs typeface="Arial" panose="020B0604020202020204" pitchFamily="34" charset="0"/>
              </a:rPr>
              <a:t>Synergy with the Astroparticle experiments …. </a:t>
            </a:r>
          </a:p>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802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295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573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r>
              <a:rPr lang="it-IT"/>
              <a:t>1-3 November 2023</a:t>
            </a:r>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r>
              <a:rPr lang="en-US"/>
              <a:t>A. Bartoloni - UN/WHO Conference on Space and Global Health </a:t>
            </a:r>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‹N›</a:t>
            </a:fld>
            <a:endParaRPr lang="en-US" dirty="0"/>
          </a:p>
        </p:txBody>
      </p:sp>
    </p:spTree>
    <p:extLst>
      <p:ext uri="{BB962C8B-B14F-4D97-AF65-F5344CB8AC3E}">
        <p14:creationId xmlns:p14="http://schemas.microsoft.com/office/powerpoint/2010/main" val="2228699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it-IT"/>
              <a:t>1-3 November 2023</a:t>
            </a:r>
            <a:endParaRPr lang="en-US"/>
          </a:p>
        </p:txBody>
      </p:sp>
      <p:sp>
        <p:nvSpPr>
          <p:cNvPr id="5" name="Footer Placeholder 4"/>
          <p:cNvSpPr>
            <a:spLocks noGrp="1"/>
          </p:cNvSpPr>
          <p:nvPr>
            <p:ph type="ftr" sz="quarter" idx="11"/>
          </p:nvPr>
        </p:nvSpPr>
        <p:spPr/>
        <p:txBody>
          <a:bodyPr/>
          <a:lstStyle/>
          <a:p>
            <a:r>
              <a:rPr lang="en-US"/>
              <a:t>A. Bartoloni - UN/WHO Conference on Space and Global Health </a:t>
            </a:r>
          </a:p>
        </p:txBody>
      </p:sp>
      <p:sp>
        <p:nvSpPr>
          <p:cNvPr id="6" name="Slide Number Placeholder 5"/>
          <p:cNvSpPr>
            <a:spLocks noGrp="1"/>
          </p:cNvSpPr>
          <p:nvPr>
            <p:ph type="sldNum" sz="quarter" idx="12"/>
          </p:nvPr>
        </p:nvSpPr>
        <p:spPr/>
        <p:txBody>
          <a:bodyPr/>
          <a:lstStyle/>
          <a:p>
            <a:fld id="{34B7E4EF-A1BD-40F4-AB7B-04F084DD991D}" type="slidenum">
              <a:rPr lang="en-US" smtClean="0"/>
              <a:t>‹N›</a:t>
            </a:fld>
            <a:endParaRPr lang="en-US"/>
          </a:p>
        </p:txBody>
      </p:sp>
    </p:spTree>
    <p:extLst>
      <p:ext uri="{BB962C8B-B14F-4D97-AF65-F5344CB8AC3E}">
        <p14:creationId xmlns:p14="http://schemas.microsoft.com/office/powerpoint/2010/main" val="12957782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rtlCol="0" anchor="b"/>
          <a:lstStyle>
            <a:lvl1pPr algn="l">
              <a:defRPr sz="5400" b="0" i="0" cap="none" baseline="0"/>
            </a:lvl1pPr>
          </a:lstStyle>
          <a:p>
            <a:pPr rtl="0"/>
            <a:r>
              <a:rPr lang="it-IT" noProof="0"/>
              <a:t>Titolo</a:t>
            </a:r>
          </a:p>
        </p:txBody>
      </p:sp>
      <p:sp>
        <p:nvSpPr>
          <p:cNvPr id="3" name="Sottotitolo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rtlCol="0">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a:t>Fare clic per modificare lo stile del sottotitolo dello schema</a:t>
            </a:r>
          </a:p>
        </p:txBody>
      </p:sp>
      <p:sp>
        <p:nvSpPr>
          <p:cNvPr id="5" name="Segnaposto piè di pagina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rtlCol="0"/>
          <a:lstStyle>
            <a:lvl1pPr>
              <a:defRPr>
                <a:solidFill>
                  <a:schemeClr val="accent2"/>
                </a:solidFill>
              </a:defRPr>
            </a:lvl1pPr>
          </a:lstStyle>
          <a:p>
            <a:pPr rtl="0"/>
            <a:r>
              <a:rPr lang="en-US" noProof="0"/>
              <a:t>26th Workshop on radiation Monitoring on International Space Station , Rome - Italy </a:t>
            </a:r>
            <a:endParaRPr lang="it-IT" noProof="0"/>
          </a:p>
        </p:txBody>
      </p:sp>
      <p:sp>
        <p:nvSpPr>
          <p:cNvPr id="6" name="Segnaposto numero diapositiva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it-IT" noProof="0" smtClean="0"/>
              <a:pPr/>
              <a:t>‹N›</a:t>
            </a:fld>
            <a:endParaRPr lang="it-IT" noProof="0"/>
          </a:p>
        </p:txBody>
      </p:sp>
      <p:cxnSp>
        <p:nvCxnSpPr>
          <p:cNvPr id="7" name="Connettore diritto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ttangolo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3" name="Segnaposto immagine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rtlCol="0" anchor="ctr"/>
          <a:lstStyle>
            <a:lvl1pPr algn="ctr">
              <a:buNone/>
              <a:defRPr>
                <a:solidFill>
                  <a:schemeClr val="bg1"/>
                </a:solidFill>
              </a:defRPr>
            </a:lvl1pPr>
          </a:lstStyle>
          <a:p>
            <a:pPr rtl="0"/>
            <a:r>
              <a:rPr lang="it-IT" noProof="0"/>
              <a:t>Fare clic sull'icona per inserire un'immagine</a:t>
            </a:r>
          </a:p>
        </p:txBody>
      </p:sp>
      <p:sp>
        <p:nvSpPr>
          <p:cNvPr id="10" name="Segnaposto immagine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rtlCol="0" anchor="ctr"/>
          <a:lstStyle>
            <a:lvl1pPr algn="ctr">
              <a:buNone/>
              <a:defRPr>
                <a:solidFill>
                  <a:schemeClr val="bg1"/>
                </a:solidFill>
              </a:defRPr>
            </a:lvl1pPr>
          </a:lstStyle>
          <a:p>
            <a:pPr rtl="0"/>
            <a:r>
              <a:rPr lang="it-IT" noProof="0"/>
              <a:t>Fare clic sull'icona per inserire un'immagine</a:t>
            </a:r>
          </a:p>
        </p:txBody>
      </p:sp>
      <p:sp>
        <p:nvSpPr>
          <p:cNvPr id="11" name="Segnaposto immagine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rtlCol="0" anchor="ctr"/>
          <a:lstStyle>
            <a:lvl1pPr algn="ctr">
              <a:buNone/>
              <a:defRPr>
                <a:solidFill>
                  <a:schemeClr val="bg1"/>
                </a:solidFill>
              </a:defRPr>
            </a:lvl1pPr>
          </a:lstStyle>
          <a:p>
            <a:pPr rtl="0"/>
            <a:r>
              <a:rPr lang="it-IT" noProof="0"/>
              <a:t>Fare clic sull'icona per inserire un'immagine</a:t>
            </a:r>
          </a:p>
        </p:txBody>
      </p:sp>
    </p:spTree>
    <p:extLst>
      <p:ext uri="{BB962C8B-B14F-4D97-AF65-F5344CB8AC3E}">
        <p14:creationId xmlns:p14="http://schemas.microsoft.com/office/powerpoint/2010/main" val="6275522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Solo titolo">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33" name="Segnaposto immagine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rtlCol="0" anchor="ctr">
            <a:noAutofit/>
          </a:bodyPr>
          <a:lstStyle>
            <a:lvl1pPr algn="ctr">
              <a:buNone/>
              <a:defRPr sz="1800">
                <a:solidFill>
                  <a:schemeClr val="bg1"/>
                </a:solidFill>
              </a:defRPr>
            </a:lvl1pPr>
          </a:lstStyle>
          <a:p>
            <a:pPr rtl="0"/>
            <a:r>
              <a:rPr lang="it-IT" noProof="0"/>
              <a:t>Fare clic sull'icona per inserire un'immagine</a:t>
            </a:r>
          </a:p>
        </p:txBody>
      </p:sp>
      <p:sp>
        <p:nvSpPr>
          <p:cNvPr id="32" name="Segnaposto immagine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rtlCol="0" anchor="ctr">
            <a:noAutofit/>
          </a:bodyPr>
          <a:lstStyle>
            <a:lvl1pPr algn="ctr">
              <a:buNone/>
              <a:defRPr sz="1800">
                <a:solidFill>
                  <a:schemeClr val="bg1"/>
                </a:solidFill>
              </a:defRPr>
            </a:lvl1pPr>
          </a:lstStyle>
          <a:p>
            <a:pPr rtl="0"/>
            <a:r>
              <a:rPr lang="it-IT" noProof="0"/>
              <a:t>Fare clic sull'icona per inserire un'immagine</a:t>
            </a:r>
          </a:p>
        </p:txBody>
      </p:sp>
      <p:sp>
        <p:nvSpPr>
          <p:cNvPr id="31" name="Segnaposto immagine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rtlCol="0" anchor="ctr">
            <a:noAutofit/>
          </a:bodyPr>
          <a:lstStyle>
            <a:lvl1pPr algn="ctr">
              <a:buNone/>
              <a:defRPr sz="1800">
                <a:solidFill>
                  <a:schemeClr val="bg1"/>
                </a:solidFill>
              </a:defRPr>
            </a:lvl1pPr>
          </a:lstStyle>
          <a:p>
            <a:pPr rtl="0"/>
            <a:r>
              <a:rPr lang="it-IT" noProof="0"/>
              <a:t>Fare clic sull'icona per inserire un'immagine</a:t>
            </a:r>
          </a:p>
        </p:txBody>
      </p:sp>
      <p:sp>
        <p:nvSpPr>
          <p:cNvPr id="30" name="Segnaposto immagine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rtlCol="0" anchor="ctr">
            <a:noAutofit/>
          </a:bodyPr>
          <a:lstStyle>
            <a:lvl1pPr algn="ctr">
              <a:buNone/>
              <a:defRPr sz="1800">
                <a:solidFill>
                  <a:schemeClr val="bg1"/>
                </a:solidFill>
              </a:defRPr>
            </a:lvl1pPr>
          </a:lstStyle>
          <a:p>
            <a:pPr rtl="0"/>
            <a:r>
              <a:rPr lang="it-IT" noProof="0"/>
              <a:t>Fare clic sull'icona per inserire un'immagine</a:t>
            </a:r>
          </a:p>
        </p:txBody>
      </p:sp>
      <p:sp>
        <p:nvSpPr>
          <p:cNvPr id="2" name="Titolo 1">
            <a:extLst>
              <a:ext uri="{FF2B5EF4-FFF2-40B4-BE49-F238E27FC236}">
                <a16:creationId xmlns:a16="http://schemas.microsoft.com/office/drawing/2014/main" id="{E969F227-D21C-48B3-828A-6BFA9585E82F}"/>
              </a:ext>
            </a:extLst>
          </p:cNvPr>
          <p:cNvSpPr>
            <a:spLocks noGrp="1"/>
          </p:cNvSpPr>
          <p:nvPr>
            <p:ph type="title"/>
          </p:nvPr>
        </p:nvSpPr>
        <p:spPr>
          <a:xfrm>
            <a:off x="5760720" y="585216"/>
            <a:ext cx="5276088" cy="2276856"/>
          </a:xfrm>
        </p:spPr>
        <p:txBody>
          <a:bodyPr rtlCol="0" anchor="b"/>
          <a:lstStyle>
            <a:lvl1pPr algn="r">
              <a:defRPr sz="4800" b="1" cap="all" spc="400" baseline="0">
                <a:solidFill>
                  <a:schemeClr val="bg1"/>
                </a:solidFill>
              </a:defRPr>
            </a:lvl1pPr>
          </a:lstStyle>
          <a:p>
            <a:pPr rtl="0"/>
            <a:r>
              <a:rPr lang="it-IT" noProof="0"/>
              <a:t>Fare clic per modificare lo stile del titolo dello schema</a:t>
            </a:r>
          </a:p>
        </p:txBody>
      </p:sp>
      <p:sp>
        <p:nvSpPr>
          <p:cNvPr id="3" name="Segnaposto data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rtlCol="0"/>
          <a:lstStyle>
            <a:lvl1pPr>
              <a:defRPr>
                <a:solidFill>
                  <a:schemeClr val="bg1"/>
                </a:solidFill>
              </a:defRPr>
            </a:lvl1pPr>
          </a:lstStyle>
          <a:p>
            <a:pPr rtl="0"/>
            <a:r>
              <a:rPr lang="it-IT" noProof="0"/>
              <a:t>5-7 September 2023</a:t>
            </a:r>
          </a:p>
        </p:txBody>
      </p:sp>
      <p:sp>
        <p:nvSpPr>
          <p:cNvPr id="4" name="Segnaposto piè di pagina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rtlCol="0"/>
          <a:lstStyle>
            <a:lvl1pPr>
              <a:defRPr>
                <a:solidFill>
                  <a:schemeClr val="bg1"/>
                </a:solidFill>
              </a:defRPr>
            </a:lvl1pPr>
          </a:lstStyle>
          <a:p>
            <a:pPr rtl="0"/>
            <a:r>
              <a:rPr lang="en-US" noProof="0"/>
              <a:t>26th Workshop on radiation Monitoring on International Space Station , Rome - Italy </a:t>
            </a:r>
            <a:endParaRPr lang="it-IT" noProof="0"/>
          </a:p>
        </p:txBody>
      </p:sp>
      <p:sp>
        <p:nvSpPr>
          <p:cNvPr id="5" name="Segnaposto numero diapositiva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rtlCol="0"/>
          <a:lstStyle>
            <a:lvl1pPr>
              <a:defRPr>
                <a:solidFill>
                  <a:schemeClr val="bg1"/>
                </a:solidFill>
              </a:defRPr>
            </a:lvl1pPr>
          </a:lstStyle>
          <a:p>
            <a:pPr rtl="0"/>
            <a:fld id="{D8DA9DAA-006C-4F4B-980E-E3DF019B24E2}" type="slidenum">
              <a:rPr lang="it-IT" noProof="0" smtClean="0"/>
              <a:pPr/>
              <a:t>‹N›</a:t>
            </a:fld>
            <a:endParaRPr lang="it-IT" noProof="0"/>
          </a:p>
        </p:txBody>
      </p:sp>
      <p:sp>
        <p:nvSpPr>
          <p:cNvPr id="8" name="Elemento grafico 32">
            <a:extLst>
              <a:ext uri="{FF2B5EF4-FFF2-40B4-BE49-F238E27FC236}">
                <a16:creationId xmlns:a16="http://schemas.microsoft.com/office/drawing/2014/main" id="{846CD0EA-B0AA-4845-81A5-4ADD7C58B12F}"/>
              </a:ext>
            </a:extLst>
          </p:cNvPr>
          <p:cNvSpPr/>
          <p:nvPr userDrawn="1"/>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it-IT" noProof="0"/>
          </a:p>
        </p:txBody>
      </p:sp>
      <p:sp>
        <p:nvSpPr>
          <p:cNvPr id="10" name="Elemento grafico 33">
            <a:extLst>
              <a:ext uri="{FF2B5EF4-FFF2-40B4-BE49-F238E27FC236}">
                <a16:creationId xmlns:a16="http://schemas.microsoft.com/office/drawing/2014/main" id="{0E97A0CB-7CB1-47F0-BD48-EEECBAC39CD2}"/>
              </a:ext>
            </a:extLst>
          </p:cNvPr>
          <p:cNvSpPr/>
          <p:nvPr userDrawn="1"/>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it-IT" noProof="0"/>
          </a:p>
        </p:txBody>
      </p:sp>
      <p:sp>
        <p:nvSpPr>
          <p:cNvPr id="12" name="Elemento grafico 31">
            <a:extLst>
              <a:ext uri="{FF2B5EF4-FFF2-40B4-BE49-F238E27FC236}">
                <a16:creationId xmlns:a16="http://schemas.microsoft.com/office/drawing/2014/main" id="{477816C9-06CB-4BC5-B26B-6A2877BD941A}"/>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it-IT" noProof="0"/>
          </a:p>
        </p:txBody>
      </p:sp>
      <p:cxnSp>
        <p:nvCxnSpPr>
          <p:cNvPr id="14" name="Connettore diritto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Segnaposto testo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5760720" y="3127248"/>
            <a:ext cx="5276088" cy="1124712"/>
          </a:xfrm>
        </p:spPr>
        <p:txBody>
          <a:bodyPr rtlCol="0"/>
          <a:lstStyle>
            <a:lvl1pPr marL="0" indent="0" algn="r">
              <a:buNone/>
              <a:defRPr sz="1800">
                <a:solidFill>
                  <a:schemeClr val="bg1"/>
                </a:solidFill>
              </a:defRPr>
            </a:lvl1pPr>
          </a:lstStyle>
          <a:p>
            <a:pPr lvl="0" rtl="0"/>
            <a:r>
              <a:rPr lang="it-IT" noProof="0"/>
              <a:t>Fare clic per modificare lo stile del titolo</a:t>
            </a:r>
          </a:p>
        </p:txBody>
      </p:sp>
    </p:spTree>
    <p:extLst>
      <p:ext uri="{BB962C8B-B14F-4D97-AF65-F5344CB8AC3E}">
        <p14:creationId xmlns:p14="http://schemas.microsoft.com/office/powerpoint/2010/main" val="29687213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69F227-D21C-48B3-828A-6BFA9585E82F}"/>
              </a:ext>
            </a:extLst>
          </p:cNvPr>
          <p:cNvSpPr>
            <a:spLocks noGrp="1"/>
          </p:cNvSpPr>
          <p:nvPr>
            <p:ph type="title"/>
          </p:nvPr>
        </p:nvSpPr>
        <p:spPr/>
        <p:txBody>
          <a:bodyPr rtlCol="0"/>
          <a:lstStyle/>
          <a:p>
            <a:pPr rtl="0"/>
            <a:r>
              <a:rPr lang="it-IT" noProof="0"/>
              <a:t>Fare clic per modificare lo stile del titolo dello schema</a:t>
            </a:r>
          </a:p>
        </p:txBody>
      </p:sp>
      <p:sp>
        <p:nvSpPr>
          <p:cNvPr id="3" name="Segnaposto data 2">
            <a:extLst>
              <a:ext uri="{FF2B5EF4-FFF2-40B4-BE49-F238E27FC236}">
                <a16:creationId xmlns:a16="http://schemas.microsoft.com/office/drawing/2014/main" id="{8DF1DFFF-E5C5-43DF-B71C-7270DB97372C}"/>
              </a:ext>
            </a:extLst>
          </p:cNvPr>
          <p:cNvSpPr>
            <a:spLocks noGrp="1"/>
          </p:cNvSpPr>
          <p:nvPr>
            <p:ph type="dt" sz="half" idx="10"/>
          </p:nvPr>
        </p:nvSpPr>
        <p:spPr/>
        <p:txBody>
          <a:bodyPr rtlCol="0"/>
          <a:lstStyle/>
          <a:p>
            <a:pPr rtl="0"/>
            <a:r>
              <a:rPr lang="it-IT" noProof="0"/>
              <a:t>5-7 September 2023</a:t>
            </a:r>
          </a:p>
        </p:txBody>
      </p:sp>
      <p:sp>
        <p:nvSpPr>
          <p:cNvPr id="4" name="Segnaposto piè di pagina 3">
            <a:extLst>
              <a:ext uri="{FF2B5EF4-FFF2-40B4-BE49-F238E27FC236}">
                <a16:creationId xmlns:a16="http://schemas.microsoft.com/office/drawing/2014/main" id="{7EBC03C0-6EB7-4633-967C-12C35768BB58}"/>
              </a:ext>
            </a:extLst>
          </p:cNvPr>
          <p:cNvSpPr>
            <a:spLocks noGrp="1"/>
          </p:cNvSpPr>
          <p:nvPr>
            <p:ph type="ftr" sz="quarter" idx="11"/>
          </p:nvPr>
        </p:nvSpPr>
        <p:spPr/>
        <p:txBody>
          <a:bodyPr rtlCol="0"/>
          <a:lstStyle/>
          <a:p>
            <a:pPr rtl="0"/>
            <a:r>
              <a:rPr lang="en-US" noProof="0"/>
              <a:t>26th Workshop on radiation Monitoring on International Space Station , Rome - Italy </a:t>
            </a:r>
            <a:endParaRPr lang="it-IT" noProof="0"/>
          </a:p>
        </p:txBody>
      </p:sp>
      <p:sp>
        <p:nvSpPr>
          <p:cNvPr id="5" name="Segnaposto numero diapositiva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rtlCol="0"/>
          <a:lstStyle/>
          <a:p>
            <a:pPr rtl="0"/>
            <a:fld id="{D8DA9DAA-006C-4F4B-980E-E3DF019B24E2}" type="slidenum">
              <a:rPr lang="it-IT" noProof="0" smtClean="0"/>
              <a:t>‹N›</a:t>
            </a:fld>
            <a:endParaRPr lang="it-IT" noProof="0"/>
          </a:p>
        </p:txBody>
      </p:sp>
      <p:cxnSp>
        <p:nvCxnSpPr>
          <p:cNvPr id="6" name="Connettore diritto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02737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DFF36D6-399B-43E3-84DD-9FC5119ECCE9}"/>
              </a:ext>
            </a:extLst>
          </p:cNvPr>
          <p:cNvSpPr>
            <a:spLocks noGrp="1"/>
          </p:cNvSpPr>
          <p:nvPr>
            <p:ph type="dt" sz="half" idx="10"/>
          </p:nvPr>
        </p:nvSpPr>
        <p:spPr/>
        <p:txBody>
          <a:bodyPr rtlCol="0"/>
          <a:lstStyle/>
          <a:p>
            <a:pPr rtl="0"/>
            <a:r>
              <a:rPr lang="it-IT" noProof="0"/>
              <a:t>5-7 September 2023</a:t>
            </a:r>
          </a:p>
        </p:txBody>
      </p:sp>
      <p:sp>
        <p:nvSpPr>
          <p:cNvPr id="3" name="Segnaposto piè di pagina 2">
            <a:extLst>
              <a:ext uri="{FF2B5EF4-FFF2-40B4-BE49-F238E27FC236}">
                <a16:creationId xmlns:a16="http://schemas.microsoft.com/office/drawing/2014/main" id="{50234AB7-3B85-4028-A500-5A1BDBF45C56}"/>
              </a:ext>
            </a:extLst>
          </p:cNvPr>
          <p:cNvSpPr>
            <a:spLocks noGrp="1"/>
          </p:cNvSpPr>
          <p:nvPr>
            <p:ph type="ftr" sz="quarter" idx="11"/>
          </p:nvPr>
        </p:nvSpPr>
        <p:spPr/>
        <p:txBody>
          <a:bodyPr rtlCol="0"/>
          <a:lstStyle/>
          <a:p>
            <a:pPr rtl="0"/>
            <a:r>
              <a:rPr lang="en-US" noProof="0"/>
              <a:t>26th Workshop on radiation Monitoring on International Space Station , Rome - Italy </a:t>
            </a:r>
            <a:endParaRPr lang="it-IT" noProof="0"/>
          </a:p>
        </p:txBody>
      </p:sp>
      <p:sp>
        <p:nvSpPr>
          <p:cNvPr id="4" name="Segnaposto numero diapositiva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rtlCol="0"/>
          <a:lstStyle/>
          <a:p>
            <a:pPr rtl="0"/>
            <a:fld id="{D8DA9DAA-006C-4F4B-980E-E3DF019B24E2}" type="slidenum">
              <a:rPr lang="it-IT" noProof="0" smtClean="0"/>
              <a:t>‹N›</a:t>
            </a:fld>
            <a:endParaRPr lang="it-IT" noProof="0"/>
          </a:p>
        </p:txBody>
      </p:sp>
      <p:cxnSp>
        <p:nvCxnSpPr>
          <p:cNvPr id="5" name="Connettore diritto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37365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rtlCol="0" anchor="b"/>
          <a:lstStyle>
            <a:lvl1pPr>
              <a:defRPr sz="3200"/>
            </a:lvl1pPr>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testo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5" name="Segnaposto data 4">
            <a:extLst>
              <a:ext uri="{FF2B5EF4-FFF2-40B4-BE49-F238E27FC236}">
                <a16:creationId xmlns:a16="http://schemas.microsoft.com/office/drawing/2014/main" id="{38E6AACE-FAFB-4934-8E3C-AB5B216353D8}"/>
              </a:ext>
            </a:extLst>
          </p:cNvPr>
          <p:cNvSpPr>
            <a:spLocks noGrp="1"/>
          </p:cNvSpPr>
          <p:nvPr>
            <p:ph type="dt" sz="half" idx="10"/>
          </p:nvPr>
        </p:nvSpPr>
        <p:spPr/>
        <p:txBody>
          <a:bodyPr rtlCol="0"/>
          <a:lstStyle/>
          <a:p>
            <a:pPr rtl="0"/>
            <a:r>
              <a:rPr lang="it-IT" noProof="0"/>
              <a:t>5-7 September 2023</a:t>
            </a:r>
          </a:p>
        </p:txBody>
      </p:sp>
      <p:sp>
        <p:nvSpPr>
          <p:cNvPr id="6" name="Segnaposto piè di pagina 5">
            <a:extLst>
              <a:ext uri="{FF2B5EF4-FFF2-40B4-BE49-F238E27FC236}">
                <a16:creationId xmlns:a16="http://schemas.microsoft.com/office/drawing/2014/main" id="{181533EA-D0F8-4C79-8721-F190DE2D2DC0}"/>
              </a:ext>
            </a:extLst>
          </p:cNvPr>
          <p:cNvSpPr>
            <a:spLocks noGrp="1"/>
          </p:cNvSpPr>
          <p:nvPr>
            <p:ph type="ftr" sz="quarter" idx="11"/>
          </p:nvPr>
        </p:nvSpPr>
        <p:spPr/>
        <p:txBody>
          <a:bodyPr rtlCol="0"/>
          <a:lstStyle/>
          <a:p>
            <a:pPr rtl="0"/>
            <a:r>
              <a:rPr lang="en-US" noProof="0"/>
              <a:t>26th Workshop on radiation Monitoring on International Space Station , Rome - Italy </a:t>
            </a:r>
            <a:endParaRPr lang="it-IT" noProof="0"/>
          </a:p>
        </p:txBody>
      </p:sp>
      <p:sp>
        <p:nvSpPr>
          <p:cNvPr id="7" name="Segnaposto numero diapositiva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rtlCol="0"/>
          <a:lstStyle/>
          <a:p>
            <a:pPr rtl="0"/>
            <a:fld id="{D8DA9DAA-006C-4F4B-980E-E3DF019B24E2}" type="slidenum">
              <a:rPr lang="it-IT" noProof="0" smtClean="0"/>
              <a:t>‹N›</a:t>
            </a:fld>
            <a:endParaRPr lang="it-IT" noProof="0"/>
          </a:p>
        </p:txBody>
      </p:sp>
      <p:cxnSp>
        <p:nvCxnSpPr>
          <p:cNvPr id="8" name="Connettore diritto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0662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rtlCol="0" anchor="b"/>
          <a:lstStyle>
            <a:lvl1pPr>
              <a:defRPr sz="3200"/>
            </a:lvl1pPr>
          </a:lstStyle>
          <a:p>
            <a:pPr rtl="0"/>
            <a:r>
              <a:rPr lang="it-IT" noProof="0"/>
              <a:t>Fare clic per modificare lo stile del titolo dello schema</a:t>
            </a:r>
          </a:p>
        </p:txBody>
      </p:sp>
      <p:sp>
        <p:nvSpPr>
          <p:cNvPr id="3" name="Segnaposto immagine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p>
        </p:txBody>
      </p:sp>
      <p:sp>
        <p:nvSpPr>
          <p:cNvPr id="4" name="Segnaposto testo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5" name="Segnaposto data 4">
            <a:extLst>
              <a:ext uri="{FF2B5EF4-FFF2-40B4-BE49-F238E27FC236}">
                <a16:creationId xmlns:a16="http://schemas.microsoft.com/office/drawing/2014/main" id="{100C4E9A-CA29-4CCD-ACFA-B29F80FBA163}"/>
              </a:ext>
            </a:extLst>
          </p:cNvPr>
          <p:cNvSpPr>
            <a:spLocks noGrp="1"/>
          </p:cNvSpPr>
          <p:nvPr>
            <p:ph type="dt" sz="half" idx="10"/>
          </p:nvPr>
        </p:nvSpPr>
        <p:spPr/>
        <p:txBody>
          <a:bodyPr rtlCol="0"/>
          <a:lstStyle/>
          <a:p>
            <a:pPr rtl="0"/>
            <a:r>
              <a:rPr lang="it-IT" noProof="0"/>
              <a:t>5-7 September 2023</a:t>
            </a:r>
          </a:p>
        </p:txBody>
      </p:sp>
      <p:sp>
        <p:nvSpPr>
          <p:cNvPr id="6" name="Segnaposto piè di pagina 5">
            <a:extLst>
              <a:ext uri="{FF2B5EF4-FFF2-40B4-BE49-F238E27FC236}">
                <a16:creationId xmlns:a16="http://schemas.microsoft.com/office/drawing/2014/main" id="{71A5B7BE-3F1B-4FF3-B1D7-6E39B99D07BD}"/>
              </a:ext>
            </a:extLst>
          </p:cNvPr>
          <p:cNvSpPr>
            <a:spLocks noGrp="1"/>
          </p:cNvSpPr>
          <p:nvPr>
            <p:ph type="ftr" sz="quarter" idx="11"/>
          </p:nvPr>
        </p:nvSpPr>
        <p:spPr/>
        <p:txBody>
          <a:bodyPr rtlCol="0"/>
          <a:lstStyle/>
          <a:p>
            <a:pPr rtl="0"/>
            <a:r>
              <a:rPr lang="en-US" noProof="0"/>
              <a:t>26th Workshop on radiation Monitoring on International Space Station , Rome - Italy </a:t>
            </a:r>
            <a:endParaRPr lang="it-IT" noProof="0"/>
          </a:p>
        </p:txBody>
      </p:sp>
      <p:sp>
        <p:nvSpPr>
          <p:cNvPr id="7" name="Segnaposto numero diapositiva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rtlCol="0"/>
          <a:lstStyle/>
          <a:p>
            <a:pPr rtl="0"/>
            <a:fld id="{D8DA9DAA-006C-4F4B-980E-E3DF019B24E2}" type="slidenum">
              <a:rPr lang="it-IT" noProof="0" smtClean="0"/>
              <a:t>‹N›</a:t>
            </a:fld>
            <a:endParaRPr lang="it-IT" noProof="0"/>
          </a:p>
        </p:txBody>
      </p:sp>
      <p:cxnSp>
        <p:nvCxnSpPr>
          <p:cNvPr id="8" name="Connettore diritto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2915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olo">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rtlCol="0" anchor="b" anchorCtr="0">
            <a:noAutofit/>
          </a:bodyPr>
          <a:lstStyle/>
          <a:p>
            <a:pPr rtl="0"/>
            <a:r>
              <a:rPr lang="it-IT" sz="4800"/>
              <a:t>3DFloat</a:t>
            </a:r>
          </a:p>
        </p:txBody>
      </p:sp>
      <p:sp>
        <p:nvSpPr>
          <p:cNvPr id="14" name="Segnaposto immagine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rtlCol="0">
            <a:noAutofit/>
          </a:bodyPr>
          <a:lstStyle/>
          <a:p>
            <a:pPr rtl="0"/>
            <a:r>
              <a:rPr lang="it-IT"/>
              <a:t>Fare clic sull'icona per inserire un'immagine</a:t>
            </a:r>
            <a:endParaRPr lang="it-IT" dirty="0"/>
          </a:p>
        </p:txBody>
      </p:sp>
      <p:sp>
        <p:nvSpPr>
          <p:cNvPr id="8" name="Ovale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grpSp>
        <p:nvGrpSpPr>
          <p:cNvPr id="9" name="Gruppo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igura a mano libera: Forma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sp>
          <p:nvSpPr>
            <p:cNvPr id="11" name="Ovale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grpSp>
      <p:sp>
        <p:nvSpPr>
          <p:cNvPr id="3" name="Segnaposto testo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rtlCol="0">
            <a:noAutofit/>
          </a:bodyPr>
          <a:lstStyle>
            <a:lvl1pPr>
              <a:buNone/>
              <a:defRPr sz="2000"/>
            </a:lvl1pPr>
            <a:lvl2pPr>
              <a:buNone/>
              <a:defRPr sz="2000"/>
            </a:lvl2pPr>
            <a:lvl3pPr>
              <a:buNone/>
              <a:defRPr sz="2000"/>
            </a:lvl3pPr>
            <a:lvl4pPr>
              <a:buNone/>
              <a:defRPr sz="2000"/>
            </a:lvl4pPr>
            <a:lvl5pPr>
              <a:buNone/>
              <a:defRPr sz="2000"/>
            </a:lvl5pPr>
          </a:lstStyle>
          <a:p>
            <a:pPr lvl="0" rtl="0"/>
            <a:r>
              <a:rPr lang="it-IT"/>
              <a:t>Fare clic per modificare gli stili del testo dello schema</a:t>
            </a:r>
          </a:p>
        </p:txBody>
      </p:sp>
    </p:spTree>
    <p:extLst>
      <p:ext uri="{BB962C8B-B14F-4D97-AF65-F5344CB8AC3E}">
        <p14:creationId xmlns:p14="http://schemas.microsoft.com/office/powerpoint/2010/main" val="22627063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rtlCol="0" anchor="b" anchorCtr="0">
            <a:noAutofit/>
          </a:bodyPr>
          <a:lstStyle>
            <a:lvl1pPr>
              <a:defRPr/>
            </a:lvl1pPr>
          </a:lstStyle>
          <a:p>
            <a:pPr rtl="0"/>
            <a:r>
              <a:rPr lang="it-IT"/>
              <a:t>Fare clic per inserire il titolo</a:t>
            </a:r>
          </a:p>
        </p:txBody>
      </p:sp>
      <p:sp>
        <p:nvSpPr>
          <p:cNvPr id="7" name="Segnaposto contenuto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rtlCol="0" anchor="t" anchorCtr="0">
            <a:noAutofit/>
          </a:bodyPr>
          <a:lstStyle>
            <a:lvl1pPr>
              <a:buNone/>
              <a:defRPr/>
            </a:lvl1pPr>
          </a:lstStyle>
          <a:p>
            <a:pPr rtl="0">
              <a:lnSpc>
                <a:spcPct val="120000"/>
              </a:lnSpc>
            </a:pPr>
            <a:r>
              <a:rPr lang="it-IT" sz="1600"/>
              <a:t>Fare clic per inserire il testo</a:t>
            </a:r>
          </a:p>
        </p:txBody>
      </p:sp>
      <p:sp>
        <p:nvSpPr>
          <p:cNvPr id="17" name="Segnaposto immagine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rtlCol="0">
            <a:noAutofit/>
          </a:bodyPr>
          <a:lstStyle/>
          <a:p>
            <a:pPr rtl="0"/>
            <a:r>
              <a:rPr lang="it-IT" noProof="0"/>
              <a:t>Fare clic sull'icona per inserire un'immagine</a:t>
            </a:r>
            <a:endParaRPr lang="it-IT" noProof="0" dirty="0"/>
          </a:p>
        </p:txBody>
      </p:sp>
      <p:sp>
        <p:nvSpPr>
          <p:cNvPr id="22" name="Segnaposto immagine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rtlCol="0">
            <a:noAutofit/>
          </a:bodyPr>
          <a:lstStyle/>
          <a:p>
            <a:pPr rtl="0"/>
            <a:r>
              <a:rPr lang="it-IT" noProof="0"/>
              <a:t>Fare clic sull'icona per inserire un'immagine</a:t>
            </a:r>
            <a:endParaRPr lang="it-IT" noProof="0" dirty="0"/>
          </a:p>
        </p:txBody>
      </p:sp>
      <p:sp>
        <p:nvSpPr>
          <p:cNvPr id="25" name="Segnaposto immagine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rtlCol="0">
            <a:noAutofit/>
          </a:bodyPr>
          <a:lstStyle/>
          <a:p>
            <a:pPr rtl="0"/>
            <a:r>
              <a:rPr lang="it-IT" noProof="0"/>
              <a:t>Fare clic sull'icona per inserire un'immagine</a:t>
            </a:r>
            <a:endParaRPr lang="it-IT" noProof="0" dirty="0"/>
          </a:p>
        </p:txBody>
      </p:sp>
      <p:sp>
        <p:nvSpPr>
          <p:cNvPr id="2" name="Segnaposto data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it-IT"/>
              <a:t>11 Settembre 2023 - riunione Referee , Bologna - Italia</a:t>
            </a:r>
          </a:p>
        </p:txBody>
      </p:sp>
      <p:sp>
        <p:nvSpPr>
          <p:cNvPr id="3" name="Segnaposto piè di pagina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it-IT"/>
              <a:t>11 Settembre 2023 - riunione Referee , Bologna - Italia</a:t>
            </a:r>
          </a:p>
        </p:txBody>
      </p:sp>
      <p:sp>
        <p:nvSpPr>
          <p:cNvPr id="4" name="Segnaposto numero diapositiva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it-IT" noProof="0" smtClean="0"/>
              <a:t>‹N›</a:t>
            </a:fld>
            <a:endParaRPr lang="it-IT" noProof="0" dirty="0"/>
          </a:p>
        </p:txBody>
      </p:sp>
      <p:sp>
        <p:nvSpPr>
          <p:cNvPr id="6" name="Ovale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grpSp>
        <p:nvGrpSpPr>
          <p:cNvPr id="10" name="Gruppo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igura a mano libera: Forma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sp>
          <p:nvSpPr>
            <p:cNvPr id="12" name="Ovale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grpSp>
    </p:spTree>
    <p:extLst>
      <p:ext uri="{BB962C8B-B14F-4D97-AF65-F5344CB8AC3E}">
        <p14:creationId xmlns:p14="http://schemas.microsoft.com/office/powerpoint/2010/main" val="15706172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Introduzione">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rtlCol="0" anchor="t" anchorCtr="0">
            <a:noAutofit/>
          </a:bodyPr>
          <a:lstStyle/>
          <a:p>
            <a:pPr rtl="0"/>
            <a:r>
              <a:rPr lang="it-IT"/>
              <a:t>Fare clic per modificare lo stile del titolo dello schema</a:t>
            </a:r>
            <a:endParaRPr lang="it-IT" dirty="0"/>
          </a:p>
        </p:txBody>
      </p:sp>
      <p:sp>
        <p:nvSpPr>
          <p:cNvPr id="12" name="Segnaposto immagine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rtlCol="0">
            <a:noAutofit/>
          </a:bodyPr>
          <a:lstStyle/>
          <a:p>
            <a:pPr rtl="0"/>
            <a:r>
              <a:rPr lang="it-IT" noProof="0"/>
              <a:t>Fare clic sull'icona per inserire un'immagine</a:t>
            </a:r>
            <a:endParaRPr lang="it-IT" noProof="0" dirty="0"/>
          </a:p>
        </p:txBody>
      </p:sp>
      <p:sp>
        <p:nvSpPr>
          <p:cNvPr id="18" name="Segnaposto immagine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rtlCol="0">
            <a:noAutofit/>
          </a:bodyPr>
          <a:lstStyle/>
          <a:p>
            <a:pPr rtl="0"/>
            <a:r>
              <a:rPr lang="it-IT" noProof="0"/>
              <a:t>Fare clic sull'icona per inserire un'immagine</a:t>
            </a:r>
            <a:endParaRPr lang="it-IT" noProof="0" dirty="0"/>
          </a:p>
        </p:txBody>
      </p:sp>
      <p:sp>
        <p:nvSpPr>
          <p:cNvPr id="19" name="Segnaposto immagine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rtlCol="0">
            <a:noAutofit/>
          </a:bodyPr>
          <a:lstStyle/>
          <a:p>
            <a:pPr rtl="0"/>
            <a:r>
              <a:rPr lang="it-IT" noProof="0"/>
              <a:t>Fare clic sull'icona per inserire un'immagine</a:t>
            </a:r>
            <a:endParaRPr lang="it-IT" noProof="0" dirty="0"/>
          </a:p>
        </p:txBody>
      </p:sp>
      <p:sp>
        <p:nvSpPr>
          <p:cNvPr id="20" name="Segnaposto immagine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rtlCol="0">
            <a:noAutofit/>
          </a:bodyPr>
          <a:lstStyle/>
          <a:p>
            <a:pPr rtl="0"/>
            <a:r>
              <a:rPr lang="it-IT" noProof="0"/>
              <a:t>Fare clic sull'icona per inserire un'immagine</a:t>
            </a:r>
            <a:endParaRPr lang="it-IT" noProof="0" dirty="0"/>
          </a:p>
        </p:txBody>
      </p:sp>
      <p:sp>
        <p:nvSpPr>
          <p:cNvPr id="2" name="Segnaposto data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it-IT"/>
              <a:t>11 Settembre 2023 - riunione Referee , Bologna - Italia</a:t>
            </a:r>
          </a:p>
        </p:txBody>
      </p:sp>
      <p:sp>
        <p:nvSpPr>
          <p:cNvPr id="3" name="Segnaposto piè di pagina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it-IT"/>
              <a:t>11 Settembre 2023 - riunione Referee , Bologna - Italia</a:t>
            </a:r>
          </a:p>
        </p:txBody>
      </p:sp>
      <p:sp>
        <p:nvSpPr>
          <p:cNvPr id="4" name="Segnaposto numero diapositiva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it-IT" noProof="0" smtClean="0"/>
              <a:t>‹N›</a:t>
            </a:fld>
            <a:endParaRPr lang="it-IT" noProof="0" dirty="0"/>
          </a:p>
        </p:txBody>
      </p:sp>
      <p:sp>
        <p:nvSpPr>
          <p:cNvPr id="11" name="Segnaposto contenuto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rtlCol="0">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rtl="0"/>
            <a:r>
              <a:rPr lang="it-IT"/>
              <a:t>Fare clic per modificare gli stili del testo dello schema</a:t>
            </a:r>
          </a:p>
        </p:txBody>
      </p:sp>
    </p:spTree>
    <p:extLst>
      <p:ext uri="{BB962C8B-B14F-4D97-AF65-F5344CB8AC3E}">
        <p14:creationId xmlns:p14="http://schemas.microsoft.com/office/powerpoint/2010/main" val="26178493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_Interruzione di sezione">
    <p:bg>
      <p:bgRef idx="1001">
        <a:schemeClr val="bg1"/>
      </p:bgRef>
    </p:bg>
    <p:spTree>
      <p:nvGrpSpPr>
        <p:cNvPr id="1" name=""/>
        <p:cNvGrpSpPr/>
        <p:nvPr/>
      </p:nvGrpSpPr>
      <p:grpSpPr>
        <a:xfrm>
          <a:off x="0" y="0"/>
          <a:ext cx="0" cy="0"/>
          <a:chOff x="0" y="0"/>
          <a:chExt cx="0" cy="0"/>
        </a:xfrm>
      </p:grpSpPr>
      <p:sp>
        <p:nvSpPr>
          <p:cNvPr id="8" name="Segnaposto immagine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56403DDF-462A-45CE-931B-010AB4F73C3F}"/>
              </a:ext>
            </a:extLst>
          </p:cNvPr>
          <p:cNvSpPr>
            <a:spLocks noGrp="1"/>
          </p:cNvSpPr>
          <p:nvPr>
            <p:ph type="dt" sz="half" idx="10"/>
          </p:nvPr>
        </p:nvSpPr>
        <p:spPr/>
        <p:txBody>
          <a:bodyPr rtlCol="0"/>
          <a:lstStyle/>
          <a:p>
            <a:pPr rtl="0"/>
            <a:r>
              <a:rPr lang="it-IT"/>
              <a:t>11 Settembre 2023 - riunione Referee , Bologna - Italia</a:t>
            </a:r>
          </a:p>
        </p:txBody>
      </p:sp>
      <p:sp>
        <p:nvSpPr>
          <p:cNvPr id="5" name="Segnaposto piè di pagina 4">
            <a:extLst>
              <a:ext uri="{FF2B5EF4-FFF2-40B4-BE49-F238E27FC236}">
                <a16:creationId xmlns:a16="http://schemas.microsoft.com/office/drawing/2014/main" id="{39E10702-2ACF-4768-9E91-8CB87B89594D}"/>
              </a:ext>
            </a:extLst>
          </p:cNvPr>
          <p:cNvSpPr>
            <a:spLocks noGrp="1"/>
          </p:cNvSpPr>
          <p:nvPr>
            <p:ph type="ftr" sz="quarter" idx="11"/>
          </p:nvPr>
        </p:nvSpPr>
        <p:spPr/>
        <p:txBody>
          <a:bodyPr rtlCol="0"/>
          <a:lstStyle/>
          <a:p>
            <a:pPr rtl="0"/>
            <a:r>
              <a:rPr lang="it-IT"/>
              <a:t>11 Settembre 2023 - riunione Referee , Bologna - Italia</a:t>
            </a:r>
          </a:p>
        </p:txBody>
      </p:sp>
      <p:sp>
        <p:nvSpPr>
          <p:cNvPr id="6" name="Segnaposto numero diapositiva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rtlCol="0"/>
          <a:lstStyle/>
          <a:p>
            <a:pPr rtl="0"/>
            <a:fld id="{DBA1B0FB-D917-4C8C-928F-313BD683BF39}" type="slidenum">
              <a:rPr lang="it-IT" noProof="0" smtClean="0"/>
              <a:t>‹N›</a:t>
            </a:fld>
            <a:endParaRPr lang="it-IT" noProof="0" dirty="0"/>
          </a:p>
        </p:txBody>
      </p:sp>
      <p:sp>
        <p:nvSpPr>
          <p:cNvPr id="13" name="Rettangolo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4" name="Rettangolo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5" name="Titolo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rtlCol="0" anchor="b" anchorCtr="0">
            <a:noAutofit/>
          </a:bodyPr>
          <a:lstStyle>
            <a:lvl1pPr>
              <a:defRPr sz="6400"/>
            </a:lvl1pPr>
          </a:lstStyle>
          <a:p>
            <a:pPr rtl="0"/>
            <a:r>
              <a:rPr lang="it-IT"/>
              <a:t>Fare clic per modificare lo stile del titolo dello schema</a:t>
            </a:r>
            <a:endParaRPr lang="it-IT" dirty="0"/>
          </a:p>
        </p:txBody>
      </p:sp>
      <p:sp>
        <p:nvSpPr>
          <p:cNvPr id="16" name="Sottotitolo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rtlCol="0">
            <a:noAutofit/>
          </a:bodyPr>
          <a:lstStyle>
            <a:lvl1pPr>
              <a:buNone/>
              <a:defRPr sz="2400"/>
            </a:lvl1pPr>
          </a:lstStyle>
          <a:p>
            <a:pPr rtl="0"/>
            <a:r>
              <a:rPr lang="it-IT">
                <a:solidFill>
                  <a:schemeClr val="tx1">
                    <a:alpha val="60000"/>
                  </a:schemeClr>
                </a:solidFill>
              </a:rPr>
              <a:t>Fare clic per modificare lo stile del sottotitolo dello schema</a:t>
            </a:r>
            <a:endParaRPr lang="it-IT" dirty="0">
              <a:solidFill>
                <a:schemeClr val="tx1">
                  <a:alpha val="60000"/>
                </a:schemeClr>
              </a:solidFill>
            </a:endParaRPr>
          </a:p>
        </p:txBody>
      </p:sp>
    </p:spTree>
    <p:extLst>
      <p:ext uri="{BB962C8B-B14F-4D97-AF65-F5344CB8AC3E}">
        <p14:creationId xmlns:p14="http://schemas.microsoft.com/office/powerpoint/2010/main" val="2036095711"/>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it-IT"/>
              <a:t>1-3 November 2023</a:t>
            </a:r>
            <a:endParaRPr lang="en-US"/>
          </a:p>
        </p:txBody>
      </p:sp>
      <p:sp>
        <p:nvSpPr>
          <p:cNvPr id="5" name="Footer Placeholder 4"/>
          <p:cNvSpPr>
            <a:spLocks noGrp="1"/>
          </p:cNvSpPr>
          <p:nvPr>
            <p:ph type="ftr" sz="quarter" idx="11"/>
          </p:nvPr>
        </p:nvSpPr>
        <p:spPr/>
        <p:txBody>
          <a:bodyPr/>
          <a:lstStyle/>
          <a:p>
            <a:r>
              <a:rPr lang="en-US"/>
              <a:t>A. Bartoloni - UN/WHO Conference on Space and Global Health </a:t>
            </a:r>
          </a:p>
        </p:txBody>
      </p:sp>
      <p:sp>
        <p:nvSpPr>
          <p:cNvPr id="6" name="Slide Number Placeholder 5"/>
          <p:cNvSpPr>
            <a:spLocks noGrp="1"/>
          </p:cNvSpPr>
          <p:nvPr>
            <p:ph type="sldNum" sz="quarter" idx="12"/>
          </p:nvPr>
        </p:nvSpPr>
        <p:spPr/>
        <p:txBody>
          <a:bodyPr/>
          <a:lstStyle/>
          <a:p>
            <a:fld id="{34B7E4EF-A1BD-40F4-AB7B-04F084DD991D}" type="slidenum">
              <a:rPr lang="en-US" smtClean="0"/>
              <a:t>‹N›</a:t>
            </a:fld>
            <a:endParaRPr lang="en-US"/>
          </a:p>
        </p:txBody>
      </p:sp>
    </p:spTree>
    <p:extLst>
      <p:ext uri="{BB962C8B-B14F-4D97-AF65-F5344CB8AC3E}">
        <p14:creationId xmlns:p14="http://schemas.microsoft.com/office/powerpoint/2010/main" val="39593584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_Interruzione di sezione">
    <p:bg>
      <p:bgRef idx="1001">
        <a:schemeClr val="bg1"/>
      </p:bgRef>
    </p:bg>
    <p:spTree>
      <p:nvGrpSpPr>
        <p:cNvPr id="1" name=""/>
        <p:cNvGrpSpPr/>
        <p:nvPr/>
      </p:nvGrpSpPr>
      <p:grpSpPr>
        <a:xfrm>
          <a:off x="0" y="0"/>
          <a:ext cx="0" cy="0"/>
          <a:chOff x="0" y="0"/>
          <a:chExt cx="0" cy="0"/>
        </a:xfrm>
      </p:grpSpPr>
      <p:sp>
        <p:nvSpPr>
          <p:cNvPr id="8" name="Segnaposto immagine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rtlCol="0"/>
          <a:lstStyle/>
          <a:p>
            <a:pPr rtl="0"/>
            <a:r>
              <a:rPr lang="it-IT" noProof="0"/>
              <a:t>Fare clic sull'icona per inserire un'immagine</a:t>
            </a:r>
            <a:endParaRPr lang="it-IT" noProof="0" dirty="0"/>
          </a:p>
        </p:txBody>
      </p:sp>
      <p:sp>
        <p:nvSpPr>
          <p:cNvPr id="16" name="Sottotitolo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rtlCol="0">
            <a:noAutofit/>
          </a:bodyPr>
          <a:lstStyle>
            <a:lvl1pPr marL="548640" indent="0">
              <a:lnSpc>
                <a:spcPct val="200000"/>
              </a:lnSpc>
              <a:buNone/>
              <a:defRPr/>
            </a:lvl1pPr>
          </a:lstStyle>
          <a:p>
            <a:pPr rtl="0"/>
            <a:r>
              <a:rPr lang="it-IT" noProof="0">
                <a:solidFill>
                  <a:schemeClr val="tx1">
                    <a:alpha val="60000"/>
                  </a:schemeClr>
                </a:solidFill>
              </a:rPr>
              <a:t>Fare clic per modificare lo stile del sottotitolo dello schema</a:t>
            </a:r>
          </a:p>
        </p:txBody>
      </p:sp>
      <p:sp>
        <p:nvSpPr>
          <p:cNvPr id="15" name="Titolo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rtlCol="0" anchor="b" anchorCtr="0">
            <a:noAutofit/>
          </a:bodyPr>
          <a:lstStyle>
            <a:lvl1pPr marL="548640">
              <a:spcAft>
                <a:spcPts val="1200"/>
              </a:spcAft>
              <a:defRPr sz="6400"/>
            </a:lvl1pPr>
          </a:lstStyle>
          <a:p>
            <a:pPr rtl="0"/>
            <a:r>
              <a:rPr lang="it-IT" noProof="0"/>
              <a:t>Fare clic per modificare lo stile del titolo dello schema</a:t>
            </a:r>
          </a:p>
        </p:txBody>
      </p:sp>
    </p:spTree>
    <p:extLst>
      <p:ext uri="{BB962C8B-B14F-4D97-AF65-F5344CB8AC3E}">
        <p14:creationId xmlns:p14="http://schemas.microsoft.com/office/powerpoint/2010/main" val="203430432"/>
      </p:ext>
    </p:extLst>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5_Sequenza temporale diagramma">
    <p:spTree>
      <p:nvGrpSpPr>
        <p:cNvPr id="1" name=""/>
        <p:cNvGrpSpPr/>
        <p:nvPr/>
      </p:nvGrpSpPr>
      <p:grpSpPr>
        <a:xfrm>
          <a:off x="0" y="0"/>
          <a:ext cx="0" cy="0"/>
          <a:chOff x="0" y="0"/>
          <a:chExt cx="0" cy="0"/>
        </a:xfrm>
      </p:grpSpPr>
      <p:grpSp>
        <p:nvGrpSpPr>
          <p:cNvPr id="12" name="Gruppo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igura a mano libera: Forma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it-IT" noProof="0" dirty="0">
                <a:solidFill>
                  <a:schemeClr val="tx1"/>
                </a:solidFill>
              </a:endParaRPr>
            </a:p>
          </p:txBody>
        </p:sp>
        <p:sp>
          <p:nvSpPr>
            <p:cNvPr id="14" name="Ovale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5" name="Ovale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6" name="Figura a mano libera: Forma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it-IT" noProof="0" dirty="0">
                <a:solidFill>
                  <a:schemeClr val="tx1"/>
                </a:solidFill>
              </a:endParaRPr>
            </a:p>
          </p:txBody>
        </p:sp>
      </p:grpSp>
      <p:sp>
        <p:nvSpPr>
          <p:cNvPr id="2" name="Titolo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it-IT" dirty="0"/>
            </a:lvl1pPr>
          </a:lstStyle>
          <a:p>
            <a:pPr lvl="0" rtl="0">
              <a:lnSpc>
                <a:spcPct val="100000"/>
              </a:lnSpc>
            </a:pPr>
            <a:r>
              <a:rPr lang="it-IT"/>
              <a:t>Fare clic per modificare lo stile del titolo dello schema</a:t>
            </a:r>
            <a:endParaRPr lang="it-IT" dirty="0"/>
          </a:p>
        </p:txBody>
      </p:sp>
      <p:sp>
        <p:nvSpPr>
          <p:cNvPr id="3" name="Segnaposto contenuto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rtlCol="0">
            <a:noAutofit/>
          </a:body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4" name="Segnaposto data 3">
            <a:extLst>
              <a:ext uri="{FF2B5EF4-FFF2-40B4-BE49-F238E27FC236}">
                <a16:creationId xmlns:a16="http://schemas.microsoft.com/office/drawing/2014/main" id="{4D4EE704-5DCA-484E-85E0-0E3A7B1C5046}"/>
              </a:ext>
            </a:extLst>
          </p:cNvPr>
          <p:cNvSpPr>
            <a:spLocks noGrp="1"/>
          </p:cNvSpPr>
          <p:nvPr>
            <p:ph type="dt" sz="half" idx="10"/>
          </p:nvPr>
        </p:nvSpPr>
        <p:spPr/>
        <p:txBody>
          <a:bodyPr rtlCol="0">
            <a:noAutofit/>
          </a:bodyPr>
          <a:lstStyle/>
          <a:p>
            <a:pPr rtl="0"/>
            <a:r>
              <a:rPr lang="it-IT"/>
              <a:t>11 Settembre 2023 - riunione Referee , Bologna - Italia</a:t>
            </a:r>
            <a:endParaRPr lang="it-IT" dirty="0"/>
          </a:p>
        </p:txBody>
      </p:sp>
      <p:sp>
        <p:nvSpPr>
          <p:cNvPr id="5" name="Segnaposto piè di pagina 4">
            <a:extLst>
              <a:ext uri="{FF2B5EF4-FFF2-40B4-BE49-F238E27FC236}">
                <a16:creationId xmlns:a16="http://schemas.microsoft.com/office/drawing/2014/main" id="{4CA69B66-1C18-44A2-93F7-97DED26F24AB}"/>
              </a:ext>
            </a:extLst>
          </p:cNvPr>
          <p:cNvSpPr>
            <a:spLocks noGrp="1"/>
          </p:cNvSpPr>
          <p:nvPr>
            <p:ph type="ftr" sz="quarter" idx="11"/>
          </p:nvPr>
        </p:nvSpPr>
        <p:spPr/>
        <p:txBody>
          <a:bodyPr rtlCol="0">
            <a:noAutofit/>
          </a:bodyPr>
          <a:lstStyle/>
          <a:p>
            <a:pPr rtl="0"/>
            <a:r>
              <a:rPr lang="it-IT"/>
              <a:t>11 Settembre 2023 - riunione Referee , Bologna - Italia</a:t>
            </a:r>
            <a:endParaRPr lang="it-IT" dirty="0"/>
          </a:p>
        </p:txBody>
      </p:sp>
      <p:sp>
        <p:nvSpPr>
          <p:cNvPr id="6" name="Segnaposto numero diapositiva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rtlCol="0">
            <a:noAutofit/>
          </a:bodyPr>
          <a:lstStyle/>
          <a:p>
            <a:pPr rtl="0"/>
            <a:fld id="{DBA1B0FB-D917-4C8C-928F-313BD683BF39}" type="slidenum">
              <a:rPr lang="it-IT" noProof="0" smtClean="0"/>
              <a:t>‹N›</a:t>
            </a:fld>
            <a:endParaRPr lang="it-IT" noProof="0" dirty="0"/>
          </a:p>
        </p:txBody>
      </p:sp>
    </p:spTree>
    <p:extLst>
      <p:ext uri="{BB962C8B-B14F-4D97-AF65-F5344CB8AC3E}">
        <p14:creationId xmlns:p14="http://schemas.microsoft.com/office/powerpoint/2010/main" val="41249293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7_Citazione">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rtlCol="0" anchor="b" anchorCtr="0">
            <a:noAutofit/>
          </a:bodyPr>
          <a:lstStyle>
            <a:lvl1pPr>
              <a:defRPr sz="4000"/>
            </a:lvl1pPr>
          </a:lstStyle>
          <a:p>
            <a:pPr rtl="0"/>
            <a:r>
              <a:rPr lang="it-IT" noProof="0"/>
              <a:t>Fare clic per modificare lo stile del titolo dello schema</a:t>
            </a:r>
          </a:p>
        </p:txBody>
      </p:sp>
      <p:grpSp>
        <p:nvGrpSpPr>
          <p:cNvPr id="8" name="Gruppo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igura a mano libera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0" name="Figura a mano libera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1" name="Figura a mano libera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grpSp>
      <p:sp>
        <p:nvSpPr>
          <p:cNvPr id="12" name="Ovale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7" name="Segnaposto contenuto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rtlCol="0">
            <a:noAutofit/>
          </a:bodyPr>
          <a:lstStyle>
            <a:lvl1pPr>
              <a:buNone/>
              <a:defRPr sz="2400"/>
            </a:lvl1pPr>
            <a:lvl2pPr>
              <a:defRPr sz="2000"/>
            </a:lvl2pPr>
            <a:lvl3pPr>
              <a:defRPr sz="2000"/>
            </a:lvl3pPr>
            <a:lvl4pPr>
              <a:defRPr sz="2000"/>
            </a:lvl4pPr>
            <a:lvl5pPr>
              <a:defRPr sz="2000"/>
            </a:lvl5pPr>
          </a:lstStyle>
          <a:p>
            <a:pPr lvl="0" rtl="0"/>
            <a:r>
              <a:rPr lang="it-IT"/>
              <a:t>Fare clic per modificare gli stili del testo dello schema</a:t>
            </a:r>
          </a:p>
        </p:txBody>
      </p:sp>
      <p:sp>
        <p:nvSpPr>
          <p:cNvPr id="15" name="Segnaposto immagine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rtlCol="0">
            <a:noAutofit/>
          </a:bodyPr>
          <a:lstStyle/>
          <a:p>
            <a:pPr rtl="0"/>
            <a:r>
              <a:rPr lang="it-IT" noProof="0"/>
              <a:t>Fare clic sull'icona per inserire un'immagine</a:t>
            </a:r>
            <a:endParaRPr lang="it-IT" noProof="0" dirty="0"/>
          </a:p>
        </p:txBody>
      </p:sp>
      <p:sp>
        <p:nvSpPr>
          <p:cNvPr id="2" name="Segnaposto data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it-IT"/>
              <a:t>11 Settembre 2023 - riunione Referee , Bologna - Italia</a:t>
            </a:r>
          </a:p>
        </p:txBody>
      </p:sp>
      <p:sp>
        <p:nvSpPr>
          <p:cNvPr id="3" name="Segnaposto piè di pagina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it-IT"/>
              <a:t>11 Settembre 2023 - riunione Referee , Bologna - Italia</a:t>
            </a:r>
          </a:p>
        </p:txBody>
      </p:sp>
      <p:sp>
        <p:nvSpPr>
          <p:cNvPr id="4" name="Segnaposto numero diapositiva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it-IT" noProof="0" smtClean="0"/>
              <a:t>‹N›</a:t>
            </a:fld>
            <a:endParaRPr lang="it-IT" noProof="0" dirty="0"/>
          </a:p>
        </p:txBody>
      </p:sp>
    </p:spTree>
    <p:extLst>
      <p:ext uri="{BB962C8B-B14F-4D97-AF65-F5344CB8AC3E}">
        <p14:creationId xmlns:p14="http://schemas.microsoft.com/office/powerpoint/2010/main" val="31579432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ttangolo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it-IT" dirty="0"/>
          </a:p>
        </p:txBody>
      </p:sp>
      <p:sp>
        <p:nvSpPr>
          <p:cNvPr id="34" name="Ovale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a:p>
        </p:txBody>
      </p:sp>
      <p:sp>
        <p:nvSpPr>
          <p:cNvPr id="40" name="Titolo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rtlCol="0">
            <a:noAutofit/>
          </a:bodyPr>
          <a:lstStyle/>
          <a:p>
            <a:pPr rtl="0"/>
            <a:r>
              <a:rPr lang="it-IT"/>
              <a:t>Team</a:t>
            </a:r>
          </a:p>
        </p:txBody>
      </p:sp>
      <p:grpSp>
        <p:nvGrpSpPr>
          <p:cNvPr id="51" name="Gruppo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igura a mano libera: Forma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it-IT" noProof="0"/>
            </a:p>
          </p:txBody>
        </p:sp>
        <p:sp>
          <p:nvSpPr>
            <p:cNvPr id="53" name="Figura a mano libera: Forma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it-IT" noProof="0">
                <a:solidFill>
                  <a:schemeClr val="tx1"/>
                </a:solidFill>
              </a:endParaRPr>
            </a:p>
          </p:txBody>
        </p:sp>
        <p:sp>
          <p:nvSpPr>
            <p:cNvPr id="54" name="Ovale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a:p>
          </p:txBody>
        </p:sp>
        <p:sp>
          <p:nvSpPr>
            <p:cNvPr id="55" name="Ovale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a:p>
          </p:txBody>
        </p:sp>
      </p:grpSp>
      <p:sp>
        <p:nvSpPr>
          <p:cNvPr id="56" name="Segnaposto immagine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rtlCol="0">
            <a:noAutofit/>
          </a:bodyPr>
          <a:lstStyle/>
          <a:p>
            <a:pPr rtl="0"/>
            <a:r>
              <a:rPr lang="it-IT" noProof="0"/>
              <a:t>Fare clic sull'icona per inserire un'immagine</a:t>
            </a:r>
          </a:p>
        </p:txBody>
      </p:sp>
      <p:sp>
        <p:nvSpPr>
          <p:cNvPr id="57" name="Segnaposto immagine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rtlCol="0">
            <a:noAutofit/>
          </a:bodyPr>
          <a:lstStyle/>
          <a:p>
            <a:pPr rtl="0"/>
            <a:r>
              <a:rPr lang="it-IT" noProof="0"/>
              <a:t>Fare clic sull'icona per inserire un'immagine</a:t>
            </a:r>
          </a:p>
        </p:txBody>
      </p:sp>
      <p:sp>
        <p:nvSpPr>
          <p:cNvPr id="58" name="Segnaposto immagine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rtlCol="0">
            <a:noAutofit/>
          </a:bodyPr>
          <a:lstStyle/>
          <a:p>
            <a:pPr rtl="0"/>
            <a:r>
              <a:rPr lang="it-IT" noProof="0"/>
              <a:t>Fare clic sull'icona per inserire un'immagine</a:t>
            </a:r>
          </a:p>
        </p:txBody>
      </p:sp>
      <p:sp>
        <p:nvSpPr>
          <p:cNvPr id="59" name="Segnaposto immagine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rtlCol="0">
            <a:noAutofit/>
          </a:bodyPr>
          <a:lstStyle/>
          <a:p>
            <a:pPr rtl="0"/>
            <a:r>
              <a:rPr lang="it-IT" noProof="0"/>
              <a:t>Fare clic sull'icona per inserire un'immagine</a:t>
            </a:r>
          </a:p>
        </p:txBody>
      </p:sp>
      <p:sp>
        <p:nvSpPr>
          <p:cNvPr id="63" name="Segnaposto testo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rtlCol="0">
            <a:noAutofit/>
          </a:bodyPr>
          <a:lstStyle>
            <a:lvl1pPr>
              <a:buNone/>
              <a:defRPr sz="2000" b="1"/>
            </a:lvl1pPr>
          </a:lstStyle>
          <a:p>
            <a:pPr lvl="0" rtl="0"/>
            <a:r>
              <a:rPr lang="it-IT"/>
              <a:t>Nome</a:t>
            </a:r>
          </a:p>
        </p:txBody>
      </p:sp>
      <p:sp>
        <p:nvSpPr>
          <p:cNvPr id="61" name="Segnaposto testo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rtlCol="0">
            <a:noAutofit/>
          </a:bodyPr>
          <a:lstStyle>
            <a:lvl1pPr>
              <a:buNone/>
              <a:defRPr sz="1800"/>
            </a:lvl1pPr>
          </a:lstStyle>
          <a:p>
            <a:pPr lvl="0" rtl="0"/>
            <a:r>
              <a:rPr lang="it-IT"/>
              <a:t>Titolo</a:t>
            </a:r>
          </a:p>
        </p:txBody>
      </p:sp>
      <p:sp>
        <p:nvSpPr>
          <p:cNvPr id="65" name="Segnaposto testo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rtlCol="0">
            <a:noAutofit/>
          </a:bodyPr>
          <a:lstStyle>
            <a:lvl1pPr>
              <a:buNone/>
              <a:defRPr sz="2000" b="1"/>
            </a:lvl1pPr>
          </a:lstStyle>
          <a:p>
            <a:pPr lvl="0" rtl="0"/>
            <a:r>
              <a:rPr lang="it-IT"/>
              <a:t>Nome</a:t>
            </a:r>
          </a:p>
        </p:txBody>
      </p:sp>
      <p:sp>
        <p:nvSpPr>
          <p:cNvPr id="64" name="Segnaposto testo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rtlCol="0">
            <a:noAutofit/>
          </a:bodyPr>
          <a:lstStyle>
            <a:lvl1pPr>
              <a:buNone/>
              <a:defRPr sz="1800"/>
            </a:lvl1pPr>
          </a:lstStyle>
          <a:p>
            <a:pPr lvl="0" rtl="0"/>
            <a:r>
              <a:rPr lang="it-IT"/>
              <a:t>Titolo</a:t>
            </a:r>
          </a:p>
        </p:txBody>
      </p:sp>
      <p:sp>
        <p:nvSpPr>
          <p:cNvPr id="67" name="Segnaposto testo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rtlCol="0">
            <a:noAutofit/>
          </a:bodyPr>
          <a:lstStyle>
            <a:lvl1pPr>
              <a:buNone/>
              <a:defRPr sz="2000" b="1"/>
            </a:lvl1pPr>
          </a:lstStyle>
          <a:p>
            <a:pPr lvl="0" rtl="0"/>
            <a:r>
              <a:rPr lang="it-IT"/>
              <a:t>Nome</a:t>
            </a:r>
          </a:p>
        </p:txBody>
      </p:sp>
      <p:sp>
        <p:nvSpPr>
          <p:cNvPr id="66" name="Segnaposto testo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rtlCol="0">
            <a:noAutofit/>
          </a:bodyPr>
          <a:lstStyle>
            <a:lvl1pPr>
              <a:buNone/>
              <a:defRPr sz="1800"/>
            </a:lvl1pPr>
          </a:lstStyle>
          <a:p>
            <a:pPr lvl="0" rtl="0"/>
            <a:r>
              <a:rPr lang="it-IT"/>
              <a:t>Titolo</a:t>
            </a:r>
          </a:p>
        </p:txBody>
      </p:sp>
      <p:sp>
        <p:nvSpPr>
          <p:cNvPr id="69" name="Segnaposto testo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rtlCol="0">
            <a:noAutofit/>
          </a:bodyPr>
          <a:lstStyle>
            <a:lvl1pPr>
              <a:buNone/>
              <a:defRPr sz="2000" b="1"/>
            </a:lvl1pPr>
          </a:lstStyle>
          <a:p>
            <a:pPr lvl="0" rtl="0"/>
            <a:r>
              <a:rPr lang="it-IT"/>
              <a:t>Nome</a:t>
            </a:r>
          </a:p>
        </p:txBody>
      </p:sp>
      <p:sp>
        <p:nvSpPr>
          <p:cNvPr id="68" name="Segnaposto testo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rtlCol="0">
            <a:noAutofit/>
          </a:bodyPr>
          <a:lstStyle>
            <a:lvl1pPr>
              <a:buNone/>
              <a:defRPr sz="1800"/>
            </a:lvl1pPr>
          </a:lstStyle>
          <a:p>
            <a:pPr lvl="0" rtl="0"/>
            <a:r>
              <a:rPr lang="it-IT"/>
              <a:t>Titolo</a:t>
            </a:r>
          </a:p>
        </p:txBody>
      </p:sp>
      <p:sp>
        <p:nvSpPr>
          <p:cNvPr id="4" name="Segnaposto data 3">
            <a:extLst>
              <a:ext uri="{FF2B5EF4-FFF2-40B4-BE49-F238E27FC236}">
                <a16:creationId xmlns:a16="http://schemas.microsoft.com/office/drawing/2014/main" id="{D8661572-1A59-4E3B-BA65-3329E9468C69}"/>
              </a:ext>
            </a:extLst>
          </p:cNvPr>
          <p:cNvSpPr>
            <a:spLocks noGrp="1"/>
          </p:cNvSpPr>
          <p:nvPr>
            <p:ph type="dt" sz="half" idx="10"/>
          </p:nvPr>
        </p:nvSpPr>
        <p:spPr/>
        <p:txBody>
          <a:bodyPr rtlCol="0">
            <a:noAutofit/>
          </a:bodyPr>
          <a:lstStyle/>
          <a:p>
            <a:pPr rtl="0"/>
            <a:r>
              <a:rPr lang="it-IT"/>
              <a:t>11 Settembre 2023 - riunione Referee , Bologna - Italia</a:t>
            </a:r>
            <a:endParaRPr lang="it-IT" dirty="0"/>
          </a:p>
        </p:txBody>
      </p:sp>
      <p:sp>
        <p:nvSpPr>
          <p:cNvPr id="5" name="Segnaposto piè di pagina 4">
            <a:extLst>
              <a:ext uri="{FF2B5EF4-FFF2-40B4-BE49-F238E27FC236}">
                <a16:creationId xmlns:a16="http://schemas.microsoft.com/office/drawing/2014/main" id="{AFEF84F1-99FE-4F0B-9E76-F581C2C1B6D9}"/>
              </a:ext>
            </a:extLst>
          </p:cNvPr>
          <p:cNvSpPr>
            <a:spLocks noGrp="1"/>
          </p:cNvSpPr>
          <p:nvPr>
            <p:ph type="ftr" sz="quarter" idx="11"/>
          </p:nvPr>
        </p:nvSpPr>
        <p:spPr/>
        <p:txBody>
          <a:bodyPr rtlCol="0">
            <a:noAutofit/>
          </a:bodyPr>
          <a:lstStyle/>
          <a:p>
            <a:pPr rtl="0"/>
            <a:r>
              <a:rPr lang="it-IT"/>
              <a:t>11 Settembre 2023 - riunione Referee , Bologna - Italia</a:t>
            </a:r>
          </a:p>
        </p:txBody>
      </p:sp>
      <p:sp>
        <p:nvSpPr>
          <p:cNvPr id="6" name="Segnaposto numero diapositiva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rtlCol="0">
            <a:noAutofit/>
          </a:bodyPr>
          <a:lstStyle/>
          <a:p>
            <a:pPr rtl="0"/>
            <a:fld id="{DBA1B0FB-D917-4C8C-928F-313BD683BF39}" type="slidenum">
              <a:rPr lang="it-IT" noProof="0" smtClean="0"/>
              <a:t>‹N›</a:t>
            </a:fld>
            <a:endParaRPr lang="it-IT" noProof="0"/>
          </a:p>
        </p:txBody>
      </p:sp>
    </p:spTree>
    <p:extLst>
      <p:ext uri="{BB962C8B-B14F-4D97-AF65-F5344CB8AC3E}">
        <p14:creationId xmlns:p14="http://schemas.microsoft.com/office/powerpoint/2010/main" val="8062429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10_Colonna contenuto 2 (diapositiva di confronto)">
    <p:spTree>
      <p:nvGrpSpPr>
        <p:cNvPr id="1" name=""/>
        <p:cNvGrpSpPr/>
        <p:nvPr/>
      </p:nvGrpSpPr>
      <p:grpSpPr>
        <a:xfrm>
          <a:off x="0" y="0"/>
          <a:ext cx="0" cy="0"/>
          <a:chOff x="0" y="0"/>
          <a:chExt cx="0" cy="0"/>
        </a:xfrm>
      </p:grpSpPr>
      <p:sp>
        <p:nvSpPr>
          <p:cNvPr id="12" name="Ovale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a:p>
        </p:txBody>
      </p:sp>
      <p:sp>
        <p:nvSpPr>
          <p:cNvPr id="11" name="Rettangolo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it-IT" dirty="0"/>
          </a:p>
        </p:txBody>
      </p:sp>
      <p:sp>
        <p:nvSpPr>
          <p:cNvPr id="2" name="Titolo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it-IT" sz="4800" dirty="0"/>
            </a:lvl1pPr>
          </a:lstStyle>
          <a:p>
            <a:pPr lvl="0" rtl="0">
              <a:lnSpc>
                <a:spcPct val="100000"/>
              </a:lnSpc>
            </a:pPr>
            <a:r>
              <a:rPr lang="it-IT"/>
              <a:t>Fare clic per modificare lo stile del titolo dello schema</a:t>
            </a:r>
          </a:p>
        </p:txBody>
      </p:sp>
      <p:sp>
        <p:nvSpPr>
          <p:cNvPr id="3" name="Segnaposto testo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rtlCol="0"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a:t>Fare clic per modificare gli stili del testo dello schema</a:t>
            </a:r>
          </a:p>
        </p:txBody>
      </p:sp>
      <p:sp>
        <p:nvSpPr>
          <p:cNvPr id="4" name="Segnaposto contenuto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rtlCol="0">
            <a:noAutofit/>
          </a:bodyPr>
          <a:lstStyle>
            <a:lvl1pPr>
              <a:defRPr sz="2400"/>
            </a:lvl1pPr>
            <a:lvl2pPr>
              <a:defRPr sz="1600"/>
            </a:lvl2pPr>
            <a:lvl3pPr>
              <a:defRPr sz="1600"/>
            </a:lvl3pPr>
            <a:lvl4pPr>
              <a:defRPr sz="1600"/>
            </a:lvl4pPr>
            <a:lvl5pPr>
              <a:defRPr sz="1600"/>
            </a:lvl5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p>
        </p:txBody>
      </p:sp>
      <p:sp>
        <p:nvSpPr>
          <p:cNvPr id="5" name="Segnaposto testo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it-IT" sz="1400" b="0" cap="all" spc="200" baseline="0" dirty="0">
                <a:solidFill>
                  <a:schemeClr val="tx1"/>
                </a:solidFill>
              </a:defRPr>
            </a:lvl1pPr>
          </a:lstStyle>
          <a:p>
            <a:pPr marL="228600" lvl="0" indent="-228600" rtl="0"/>
            <a:r>
              <a:rPr lang="it-IT"/>
              <a:t>Fare clic per modificare gli stili del testo dello schema</a:t>
            </a:r>
          </a:p>
        </p:txBody>
      </p:sp>
      <p:sp>
        <p:nvSpPr>
          <p:cNvPr id="6" name="Segnaposto contenuto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rtlCol="0">
            <a:noAutofit/>
          </a:bodyPr>
          <a:lstStyle>
            <a:lvl1pPr>
              <a:defRPr sz="2400"/>
            </a:lvl1pPr>
            <a:lvl2pPr>
              <a:defRPr sz="1600"/>
            </a:lvl2pPr>
            <a:lvl3pPr>
              <a:defRPr sz="1600"/>
            </a:lvl3pPr>
            <a:lvl4pPr>
              <a:defRPr sz="1600"/>
            </a:lvl4pPr>
            <a:lvl5pPr>
              <a:defRPr sz="1600"/>
            </a:lvl5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p>
        </p:txBody>
      </p:sp>
      <p:sp>
        <p:nvSpPr>
          <p:cNvPr id="7" name="Segnaposto data 6">
            <a:extLst>
              <a:ext uri="{FF2B5EF4-FFF2-40B4-BE49-F238E27FC236}">
                <a16:creationId xmlns:a16="http://schemas.microsoft.com/office/drawing/2014/main" id="{DDCDCD5B-3F26-4AFA-8BD4-E5D8DD2AF494}"/>
              </a:ext>
            </a:extLst>
          </p:cNvPr>
          <p:cNvSpPr>
            <a:spLocks noGrp="1"/>
          </p:cNvSpPr>
          <p:nvPr>
            <p:ph type="dt" sz="half" idx="10"/>
          </p:nvPr>
        </p:nvSpPr>
        <p:spPr/>
        <p:txBody>
          <a:bodyPr rtlCol="0">
            <a:noAutofit/>
          </a:bodyPr>
          <a:lstStyle/>
          <a:p>
            <a:pPr rtl="0"/>
            <a:r>
              <a:rPr lang="it-IT"/>
              <a:t>11 Settembre 2023 - riunione Referee , Bologna - Italia</a:t>
            </a:r>
          </a:p>
        </p:txBody>
      </p:sp>
      <p:sp>
        <p:nvSpPr>
          <p:cNvPr id="8" name="Segnaposto piè di pagina 7">
            <a:extLst>
              <a:ext uri="{FF2B5EF4-FFF2-40B4-BE49-F238E27FC236}">
                <a16:creationId xmlns:a16="http://schemas.microsoft.com/office/drawing/2014/main" id="{3D10D1EE-83A0-4FB5-9B25-8A73DE891A87}"/>
              </a:ext>
            </a:extLst>
          </p:cNvPr>
          <p:cNvSpPr>
            <a:spLocks noGrp="1"/>
          </p:cNvSpPr>
          <p:nvPr>
            <p:ph type="ftr" sz="quarter" idx="11"/>
          </p:nvPr>
        </p:nvSpPr>
        <p:spPr/>
        <p:txBody>
          <a:bodyPr rtlCol="0">
            <a:noAutofit/>
          </a:bodyPr>
          <a:lstStyle/>
          <a:p>
            <a:pPr rtl="0"/>
            <a:r>
              <a:rPr lang="it-IT"/>
              <a:t>11 Settembre 2023 - riunione Referee , Bologna - Italia</a:t>
            </a:r>
          </a:p>
        </p:txBody>
      </p:sp>
      <p:sp>
        <p:nvSpPr>
          <p:cNvPr id="9" name="Segnaposto numero diapositiva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rtlCol="0">
            <a:noAutofit/>
          </a:bodyPr>
          <a:lstStyle/>
          <a:p>
            <a:pPr rtl="0"/>
            <a:fld id="{DBA1B0FB-D917-4C8C-928F-313BD683BF39}" type="slidenum">
              <a:rPr lang="it-IT" noProof="0" smtClean="0"/>
              <a:t>‹N›</a:t>
            </a:fld>
            <a:endParaRPr lang="it-IT" noProof="0"/>
          </a:p>
        </p:txBody>
      </p:sp>
    </p:spTree>
    <p:extLst>
      <p:ext uri="{BB962C8B-B14F-4D97-AF65-F5344CB8AC3E}">
        <p14:creationId xmlns:p14="http://schemas.microsoft.com/office/powerpoint/2010/main" val="14327531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1_Colonna contenuto 3">
    <p:spTree>
      <p:nvGrpSpPr>
        <p:cNvPr id="1" name=""/>
        <p:cNvGrpSpPr/>
        <p:nvPr/>
      </p:nvGrpSpPr>
      <p:grpSpPr>
        <a:xfrm>
          <a:off x="0" y="0"/>
          <a:ext cx="0" cy="0"/>
          <a:chOff x="0" y="0"/>
          <a:chExt cx="0" cy="0"/>
        </a:xfrm>
      </p:grpSpPr>
      <p:grpSp>
        <p:nvGrpSpPr>
          <p:cNvPr id="34" name="Gruppo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igura a mano libera: Forma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it-IT" noProof="0"/>
            </a:p>
          </p:txBody>
        </p:sp>
        <p:sp>
          <p:nvSpPr>
            <p:cNvPr id="36" name="Figura a mano libera: Forma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it-IT" noProof="0">
                <a:solidFill>
                  <a:schemeClr val="tx1"/>
                </a:solidFill>
              </a:endParaRPr>
            </a:p>
          </p:txBody>
        </p:sp>
        <p:sp>
          <p:nvSpPr>
            <p:cNvPr id="37" name="Ovale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a:p>
          </p:txBody>
        </p:sp>
        <p:sp>
          <p:nvSpPr>
            <p:cNvPr id="38" name="Ovale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a:p>
          </p:txBody>
        </p:sp>
      </p:grpSp>
      <p:sp>
        <p:nvSpPr>
          <p:cNvPr id="19" name="Figura a mano libera: Forma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a:p>
        </p:txBody>
      </p:sp>
      <p:sp>
        <p:nvSpPr>
          <p:cNvPr id="20" name="Ovale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sp>
        <p:nvSpPr>
          <p:cNvPr id="25" name="Ovale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sp>
        <p:nvSpPr>
          <p:cNvPr id="15" name="Titolo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it-IT" sz="4800" dirty="0"/>
            </a:lvl1pPr>
          </a:lstStyle>
          <a:p>
            <a:pPr lvl="0" rtl="0">
              <a:lnSpc>
                <a:spcPct val="100000"/>
              </a:lnSpc>
            </a:pPr>
            <a:r>
              <a:rPr lang="it-IT"/>
              <a:t>Fare clic per modificare lo stile del titolo dello schema</a:t>
            </a:r>
          </a:p>
        </p:txBody>
      </p:sp>
      <p:sp>
        <p:nvSpPr>
          <p:cNvPr id="16" name="Segnaposto testo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rtlCol="0"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a:t>Fare clic per modificare gli stili del testo dello schema</a:t>
            </a:r>
          </a:p>
        </p:txBody>
      </p:sp>
      <p:sp>
        <p:nvSpPr>
          <p:cNvPr id="17" name="Segnaposto contenuto 3">
            <a:extLst>
              <a:ext uri="{FF2B5EF4-FFF2-40B4-BE49-F238E27FC236}">
                <a16:creationId xmlns:a16="http://schemas.microsoft.com/office/drawing/2014/main" id="{8A9CB740-8581-4D62-8481-7ECBBEDA7219}"/>
              </a:ext>
            </a:extLst>
          </p:cNvPr>
          <p:cNvSpPr>
            <a:spLocks noGrp="1"/>
          </p:cNvSpPr>
          <p:nvPr>
            <p:ph sz="half" idx="2" hasCustomPrompt="1"/>
          </p:nvPr>
        </p:nvSpPr>
        <p:spPr>
          <a:xfrm>
            <a:off x="559476" y="2432304"/>
            <a:ext cx="3563936" cy="3515555"/>
          </a:xfrm>
        </p:spPr>
        <p:txBody>
          <a:bodyPr rtlCol="0">
            <a:noAutofit/>
          </a:bodyPr>
          <a:lstStyle>
            <a:lvl1pPr>
              <a:defRPr sz="1700"/>
            </a:lvl1pPr>
            <a:lvl2pPr>
              <a:defRPr sz="1700"/>
            </a:lvl2pPr>
            <a:lvl3pPr>
              <a:defRPr sz="1700"/>
            </a:lvl3pPr>
            <a:lvl4pPr>
              <a:defRPr sz="1700"/>
            </a:lvl4pPr>
            <a:lvl5pPr>
              <a:defRPr sz="1700"/>
            </a:lvl5pPr>
          </a:lstStyle>
          <a:p>
            <a:pPr lvl="0" rtl="0"/>
            <a:r>
              <a:rPr lang="it-IT" dirty="0"/>
              <a:t>Fare clic per modificare lo stile del titolo</a:t>
            </a:r>
          </a:p>
          <a:p>
            <a:pPr lvl="1" rtl="0"/>
            <a:r>
              <a:rPr lang="it-IT" dirty="0"/>
              <a:t>Secondo livello</a:t>
            </a:r>
          </a:p>
          <a:p>
            <a:pPr lvl="2" rtl="0"/>
            <a:r>
              <a:rPr lang="it-IT" dirty="0"/>
              <a:t>Terzo livello</a:t>
            </a:r>
          </a:p>
          <a:p>
            <a:pPr lvl="3" rtl="0"/>
            <a:r>
              <a:rPr lang="it-IT" dirty="0"/>
              <a:t>Quarto livello</a:t>
            </a:r>
          </a:p>
          <a:p>
            <a:pPr lvl="4" rtl="0"/>
            <a:r>
              <a:rPr lang="it-IT" dirty="0"/>
              <a:t>Quinto livello</a:t>
            </a:r>
          </a:p>
        </p:txBody>
      </p:sp>
      <p:sp>
        <p:nvSpPr>
          <p:cNvPr id="22" name="Segnaposto testo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it-IT" sz="2000" b="0" cap="all" spc="200" baseline="0" dirty="0">
                <a:solidFill>
                  <a:schemeClr val="tx1"/>
                </a:solidFill>
              </a:defRPr>
            </a:lvl1pPr>
          </a:lstStyle>
          <a:p>
            <a:pPr marL="228600" lvl="0" indent="-228600" rtl="0"/>
            <a:r>
              <a:rPr lang="it-IT"/>
              <a:t>Fare clic per modificare gli stili del testo dello schema</a:t>
            </a:r>
          </a:p>
        </p:txBody>
      </p:sp>
      <p:sp>
        <p:nvSpPr>
          <p:cNvPr id="23" name="Segnaposto contenuto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rtlCol="0">
            <a:noAutofit/>
          </a:bodyPr>
          <a:lstStyle>
            <a:lvl1pPr>
              <a:defRPr sz="1700"/>
            </a:lvl1pPr>
            <a:lvl2pPr>
              <a:defRPr sz="1700"/>
            </a:lvl2pPr>
            <a:lvl3pPr>
              <a:defRPr sz="1700"/>
            </a:lvl3pPr>
            <a:lvl4pPr>
              <a:defRPr sz="1700"/>
            </a:lvl4pPr>
            <a:lvl5pPr>
              <a:defRPr sz="1700"/>
            </a:lvl5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18" name="Segnaposto testo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it-IT" sz="2000" b="0" cap="all" spc="200" baseline="0" dirty="0">
                <a:solidFill>
                  <a:schemeClr val="tx1"/>
                </a:solidFill>
              </a:defRPr>
            </a:lvl1pPr>
          </a:lstStyle>
          <a:p>
            <a:pPr marL="228600" lvl="0" indent="-228600" rtl="0"/>
            <a:r>
              <a:rPr lang="it-IT"/>
              <a:t>Fare clic per MODIFICARE</a:t>
            </a:r>
          </a:p>
        </p:txBody>
      </p:sp>
      <p:sp>
        <p:nvSpPr>
          <p:cNvPr id="21" name="Segnaposto contenuto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rtlCol="0">
            <a:noAutofit/>
          </a:bodyPr>
          <a:lstStyle>
            <a:lvl1pPr>
              <a:defRPr sz="1700"/>
            </a:lvl1pPr>
            <a:lvl2pPr>
              <a:defRPr sz="1700"/>
            </a:lvl2pPr>
            <a:lvl3pPr>
              <a:defRPr sz="1700"/>
            </a:lvl3pPr>
            <a:lvl4pPr>
              <a:defRPr sz="1700"/>
            </a:lvl4pPr>
            <a:lvl5pPr>
              <a:defRPr sz="1700"/>
            </a:lvl5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p>
        </p:txBody>
      </p:sp>
      <p:sp>
        <p:nvSpPr>
          <p:cNvPr id="4" name="Segnaposto data 3">
            <a:extLst>
              <a:ext uri="{FF2B5EF4-FFF2-40B4-BE49-F238E27FC236}">
                <a16:creationId xmlns:a16="http://schemas.microsoft.com/office/drawing/2014/main" id="{8B1BC074-1090-47AF-BDE8-3859BF574BA6}"/>
              </a:ext>
            </a:extLst>
          </p:cNvPr>
          <p:cNvSpPr>
            <a:spLocks noGrp="1"/>
          </p:cNvSpPr>
          <p:nvPr>
            <p:ph type="dt" sz="half" idx="10"/>
          </p:nvPr>
        </p:nvSpPr>
        <p:spPr/>
        <p:txBody>
          <a:bodyPr rtlCol="0">
            <a:noAutofit/>
          </a:bodyPr>
          <a:lstStyle/>
          <a:p>
            <a:pPr rtl="0"/>
            <a:r>
              <a:rPr lang="it-IT"/>
              <a:t>11 Settembre 2023 - riunione Referee , Bologna - Italia</a:t>
            </a:r>
            <a:endParaRPr lang="it-IT" dirty="0"/>
          </a:p>
        </p:txBody>
      </p:sp>
      <p:sp>
        <p:nvSpPr>
          <p:cNvPr id="5" name="Segnaposto piè di pagina 4">
            <a:extLst>
              <a:ext uri="{FF2B5EF4-FFF2-40B4-BE49-F238E27FC236}">
                <a16:creationId xmlns:a16="http://schemas.microsoft.com/office/drawing/2014/main" id="{F1D6522F-D41A-4734-8BD1-BD6E5A37D04C}"/>
              </a:ext>
            </a:extLst>
          </p:cNvPr>
          <p:cNvSpPr>
            <a:spLocks noGrp="1"/>
          </p:cNvSpPr>
          <p:nvPr>
            <p:ph type="ftr" sz="quarter" idx="11"/>
          </p:nvPr>
        </p:nvSpPr>
        <p:spPr/>
        <p:txBody>
          <a:bodyPr rtlCol="0">
            <a:noAutofit/>
          </a:bodyPr>
          <a:lstStyle/>
          <a:p>
            <a:pPr rtl="0"/>
            <a:r>
              <a:rPr lang="it-IT"/>
              <a:t>11 Settembre 2023 - riunione Referee , Bologna - Italia</a:t>
            </a:r>
          </a:p>
        </p:txBody>
      </p:sp>
      <p:sp>
        <p:nvSpPr>
          <p:cNvPr id="6" name="Segnaposto numero diapositiva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rtlCol="0">
            <a:noAutofit/>
          </a:bodyPr>
          <a:lstStyle/>
          <a:p>
            <a:pPr rtl="0"/>
            <a:fld id="{DBA1B0FB-D917-4C8C-928F-313BD683BF39}" type="slidenum">
              <a:rPr lang="it-IT" noProof="0" smtClean="0"/>
              <a:t>‹N›</a:t>
            </a:fld>
            <a:endParaRPr lang="it-IT" noProof="0"/>
          </a:p>
        </p:txBody>
      </p:sp>
    </p:spTree>
    <p:extLst>
      <p:ext uri="{BB962C8B-B14F-4D97-AF65-F5344CB8AC3E}">
        <p14:creationId xmlns:p14="http://schemas.microsoft.com/office/powerpoint/2010/main" val="33815840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2_Riepilogo">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rtlCol="0" anchor="t" anchorCtr="0">
            <a:noAutofit/>
          </a:bodyPr>
          <a:lstStyle/>
          <a:p>
            <a:pPr rtl="0"/>
            <a:r>
              <a:rPr lang="it-IT"/>
              <a:t>Fare clic per modificare lo stile del titolo dello schema</a:t>
            </a:r>
          </a:p>
        </p:txBody>
      </p:sp>
      <p:sp>
        <p:nvSpPr>
          <p:cNvPr id="10" name="Segnaposto immagine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rtlCol="0">
            <a:noAutofit/>
          </a:bodyPr>
          <a:lstStyle/>
          <a:p>
            <a:pPr rtl="0"/>
            <a:r>
              <a:rPr lang="it-IT" noProof="0"/>
              <a:t>Fare clic sull'icona per inserire un'immagine</a:t>
            </a:r>
          </a:p>
        </p:txBody>
      </p:sp>
      <p:sp>
        <p:nvSpPr>
          <p:cNvPr id="7" name="Segnaposto contenuto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rtlCol="0">
            <a:noAutofit/>
          </a:bodyPr>
          <a:lstStyle>
            <a:lvl1pPr marL="0" indent="0">
              <a:buNone/>
              <a:defRPr sz="2000"/>
            </a:lvl1pPr>
            <a:lvl2pPr>
              <a:buNone/>
              <a:defRPr sz="1900"/>
            </a:lvl2pPr>
            <a:lvl3pPr>
              <a:buNone/>
              <a:defRPr sz="1900"/>
            </a:lvl3pPr>
            <a:lvl4pPr>
              <a:buNone/>
              <a:defRPr sz="1900"/>
            </a:lvl4pPr>
            <a:lvl5pPr>
              <a:buNone/>
              <a:defRPr sz="1900"/>
            </a:lvl5pPr>
          </a:lstStyle>
          <a:p>
            <a:pPr lvl="0" rtl="0"/>
            <a:r>
              <a:rPr lang="it-IT"/>
              <a:t>Fare clic per modificare gli stili del testo dello schema</a:t>
            </a:r>
          </a:p>
        </p:txBody>
      </p:sp>
      <p:sp>
        <p:nvSpPr>
          <p:cNvPr id="2" name="Segnaposto data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it-IT"/>
              <a:t>11 Settembre 2023 - riunione Referee , Bologna - Italia</a:t>
            </a:r>
          </a:p>
        </p:txBody>
      </p:sp>
      <p:sp>
        <p:nvSpPr>
          <p:cNvPr id="3" name="Segnaposto piè di pagina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it-IT"/>
              <a:t>11 Settembre 2023 - riunione Referee , Bologna - Italia</a:t>
            </a:r>
          </a:p>
        </p:txBody>
      </p:sp>
      <p:sp>
        <p:nvSpPr>
          <p:cNvPr id="4" name="Segnaposto numero diapositiva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it-IT" noProof="0" smtClean="0"/>
              <a:t>‹N›</a:t>
            </a:fld>
            <a:endParaRPr lang="it-IT" noProof="0"/>
          </a:p>
        </p:txBody>
      </p:sp>
      <p:sp>
        <p:nvSpPr>
          <p:cNvPr id="8" name="Ovale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a:p>
        </p:txBody>
      </p:sp>
    </p:spTree>
    <p:extLst>
      <p:ext uri="{BB962C8B-B14F-4D97-AF65-F5344CB8AC3E}">
        <p14:creationId xmlns:p14="http://schemas.microsoft.com/office/powerpoint/2010/main" val="13288077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3_Formula di chiusura">
    <p:spTree>
      <p:nvGrpSpPr>
        <p:cNvPr id="1" name=""/>
        <p:cNvGrpSpPr/>
        <p:nvPr/>
      </p:nvGrpSpPr>
      <p:grpSpPr>
        <a:xfrm>
          <a:off x="0" y="0"/>
          <a:ext cx="0" cy="0"/>
          <a:chOff x="0" y="0"/>
          <a:chExt cx="0" cy="0"/>
        </a:xfrm>
      </p:grpSpPr>
      <p:sp>
        <p:nvSpPr>
          <p:cNvPr id="28" name="Titolo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rtlCol="0" anchor="b" anchorCtr="0">
            <a:noAutofit/>
          </a:bodyPr>
          <a:lstStyle/>
          <a:p>
            <a:pPr rtl="0"/>
            <a:r>
              <a:rPr lang="it-IT"/>
              <a:t>Fare clic per modificare lo stile del titolo dello schema</a:t>
            </a:r>
            <a:endParaRPr lang="it-IT" dirty="0"/>
          </a:p>
        </p:txBody>
      </p:sp>
      <p:sp>
        <p:nvSpPr>
          <p:cNvPr id="31" name="Sottotitolo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rtlCol="0">
            <a:noAutofit/>
          </a:bodyPr>
          <a:lstStyle>
            <a:lvl1pPr>
              <a:buNone/>
              <a:defRPr sz="2400"/>
            </a:lvl1pPr>
          </a:lstStyle>
          <a:p>
            <a:pPr rtl="0"/>
            <a:r>
              <a:rPr lang="it-IT">
                <a:solidFill>
                  <a:schemeClr val="tx1">
                    <a:alpha val="60000"/>
                  </a:schemeClr>
                </a:solidFill>
              </a:rPr>
              <a:t>Fare clic per modificare lo stile del sottotitolo dello schema</a:t>
            </a:r>
            <a:endParaRPr lang="it-IT" dirty="0">
              <a:solidFill>
                <a:schemeClr val="tx1">
                  <a:alpha val="60000"/>
                </a:schemeClr>
              </a:solidFill>
            </a:endParaRPr>
          </a:p>
        </p:txBody>
      </p:sp>
      <p:sp>
        <p:nvSpPr>
          <p:cNvPr id="40" name="Segnaposto immagine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rtlCol="0">
            <a:noAutofit/>
          </a:bodyPr>
          <a:lstStyle/>
          <a:p>
            <a:pPr rtl="0"/>
            <a:r>
              <a:rPr lang="it-IT" noProof="0"/>
              <a:t>Fare clic sull'icona per inserire un'immagine</a:t>
            </a:r>
          </a:p>
        </p:txBody>
      </p:sp>
      <p:sp>
        <p:nvSpPr>
          <p:cNvPr id="42" name="Segnaposto immagine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rtlCol="0">
            <a:noAutofit/>
          </a:bodyPr>
          <a:lstStyle/>
          <a:p>
            <a:pPr rtl="0"/>
            <a:r>
              <a:rPr lang="it-IT" noProof="0"/>
              <a:t>Fare clic sull'icona per inserire un'immagine</a:t>
            </a:r>
          </a:p>
        </p:txBody>
      </p:sp>
      <p:grpSp>
        <p:nvGrpSpPr>
          <p:cNvPr id="43" name="Gruppo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igura a mano libera: Forma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noProof="0">
                <a:solidFill>
                  <a:schemeClr val="tx1"/>
                </a:solidFill>
              </a:endParaRPr>
            </a:p>
          </p:txBody>
        </p:sp>
        <p:sp>
          <p:nvSpPr>
            <p:cNvPr id="45" name="Ovale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a:p>
          </p:txBody>
        </p:sp>
        <p:sp>
          <p:nvSpPr>
            <p:cNvPr id="46" name="Figura a mano libera: Forma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noProof="0">
                <a:solidFill>
                  <a:schemeClr val="tx1"/>
                </a:solidFill>
              </a:endParaRPr>
            </a:p>
          </p:txBody>
        </p:sp>
      </p:grpSp>
      <p:grpSp>
        <p:nvGrpSpPr>
          <p:cNvPr id="15" name="Gruppo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igura a mano libera: Forma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a:p>
          </p:txBody>
        </p:sp>
        <p:sp>
          <p:nvSpPr>
            <p:cNvPr id="21" name="Ovale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a:p>
          </p:txBody>
        </p:sp>
      </p:grpSp>
      <p:sp>
        <p:nvSpPr>
          <p:cNvPr id="5" name="Segnaposto data 4">
            <a:extLst>
              <a:ext uri="{FF2B5EF4-FFF2-40B4-BE49-F238E27FC236}">
                <a16:creationId xmlns:a16="http://schemas.microsoft.com/office/drawing/2014/main" id="{E57D2D6F-49E8-4217-A908-2D9E43583589}"/>
              </a:ext>
            </a:extLst>
          </p:cNvPr>
          <p:cNvSpPr>
            <a:spLocks noGrp="1"/>
          </p:cNvSpPr>
          <p:nvPr>
            <p:ph type="dt" sz="half" idx="10"/>
          </p:nvPr>
        </p:nvSpPr>
        <p:spPr/>
        <p:txBody>
          <a:bodyPr rtlCol="0">
            <a:noAutofit/>
          </a:bodyPr>
          <a:lstStyle/>
          <a:p>
            <a:pPr rtl="0"/>
            <a:r>
              <a:rPr lang="it-IT"/>
              <a:t>11 Settembre 2023 - riunione Referee , Bologna - Italia</a:t>
            </a:r>
          </a:p>
        </p:txBody>
      </p:sp>
      <p:sp>
        <p:nvSpPr>
          <p:cNvPr id="6" name="Segnaposto piè di pagina 5">
            <a:extLst>
              <a:ext uri="{FF2B5EF4-FFF2-40B4-BE49-F238E27FC236}">
                <a16:creationId xmlns:a16="http://schemas.microsoft.com/office/drawing/2014/main" id="{591C4440-6B8D-4A24-A807-8B1302A3DFAF}"/>
              </a:ext>
            </a:extLst>
          </p:cNvPr>
          <p:cNvSpPr>
            <a:spLocks noGrp="1"/>
          </p:cNvSpPr>
          <p:nvPr>
            <p:ph type="ftr" sz="quarter" idx="11"/>
          </p:nvPr>
        </p:nvSpPr>
        <p:spPr/>
        <p:txBody>
          <a:bodyPr rtlCol="0">
            <a:noAutofit/>
          </a:bodyPr>
          <a:lstStyle/>
          <a:p>
            <a:pPr rtl="0"/>
            <a:r>
              <a:rPr lang="it-IT"/>
              <a:t>11 Settembre 2023 - riunione Referee , Bologna - Italia</a:t>
            </a:r>
          </a:p>
        </p:txBody>
      </p:sp>
      <p:sp>
        <p:nvSpPr>
          <p:cNvPr id="7" name="Segnaposto numero diapositiva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rtlCol="0">
            <a:noAutofit/>
          </a:bodyPr>
          <a:lstStyle/>
          <a:p>
            <a:pPr rtl="0"/>
            <a:fld id="{DBA1B0FB-D917-4C8C-928F-313BD683BF39}" type="slidenum">
              <a:rPr lang="it-IT" noProof="0" smtClean="0"/>
              <a:t>‹N›</a:t>
            </a:fld>
            <a:endParaRPr lang="it-IT" noProof="0"/>
          </a:p>
        </p:txBody>
      </p:sp>
      <p:sp>
        <p:nvSpPr>
          <p:cNvPr id="17" name="Ovale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a:p>
        </p:txBody>
      </p:sp>
    </p:spTree>
    <p:extLst>
      <p:ext uri="{BB962C8B-B14F-4D97-AF65-F5344CB8AC3E}">
        <p14:creationId xmlns:p14="http://schemas.microsoft.com/office/powerpoint/2010/main" val="5953379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rtlCol="0" anchor="t" anchorCtr="0">
            <a:noAutofit/>
          </a:bodyPr>
          <a:lstStyle>
            <a:lvl1pPr algn="l">
              <a:lnSpc>
                <a:spcPct val="100000"/>
              </a:lnSpc>
              <a:defRPr sz="6400"/>
            </a:lvl1pPr>
          </a:lstStyle>
          <a:p>
            <a:pPr rtl="0"/>
            <a:r>
              <a:rPr lang="it-IT"/>
              <a:t>Fare clic per modificare lo stile del titolo dello schema</a:t>
            </a:r>
            <a:endParaRPr lang="it-IT" dirty="0"/>
          </a:p>
        </p:txBody>
      </p:sp>
      <p:sp>
        <p:nvSpPr>
          <p:cNvPr id="3" name="Sottotitolo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rtlCol="0">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a:t>Fare clic per modificare lo stile del sottotitolo dello schema</a:t>
            </a:r>
            <a:endParaRPr lang="it-IT" dirty="0"/>
          </a:p>
        </p:txBody>
      </p:sp>
      <p:sp>
        <p:nvSpPr>
          <p:cNvPr id="4" name="Segnaposto data 3">
            <a:extLst>
              <a:ext uri="{FF2B5EF4-FFF2-40B4-BE49-F238E27FC236}">
                <a16:creationId xmlns:a16="http://schemas.microsoft.com/office/drawing/2014/main" id="{8B1BC074-1090-47AF-BDE8-3859BF574BA6}"/>
              </a:ext>
            </a:extLst>
          </p:cNvPr>
          <p:cNvSpPr>
            <a:spLocks noGrp="1"/>
          </p:cNvSpPr>
          <p:nvPr>
            <p:ph type="dt" sz="half" idx="10"/>
          </p:nvPr>
        </p:nvSpPr>
        <p:spPr/>
        <p:txBody>
          <a:bodyPr rtlCol="0">
            <a:noAutofit/>
          </a:bodyPr>
          <a:lstStyle/>
          <a:p>
            <a:pPr rtl="0"/>
            <a:r>
              <a:rPr lang="it-IT"/>
              <a:t>11 Settembre 2023 - riunione Referee , Bologna - Italia</a:t>
            </a:r>
            <a:endParaRPr lang="it-IT" dirty="0"/>
          </a:p>
        </p:txBody>
      </p:sp>
      <p:sp>
        <p:nvSpPr>
          <p:cNvPr id="5" name="Segnaposto piè di pagina 4">
            <a:extLst>
              <a:ext uri="{FF2B5EF4-FFF2-40B4-BE49-F238E27FC236}">
                <a16:creationId xmlns:a16="http://schemas.microsoft.com/office/drawing/2014/main" id="{F1D6522F-D41A-4734-8BD1-BD6E5A37D04C}"/>
              </a:ext>
            </a:extLst>
          </p:cNvPr>
          <p:cNvSpPr>
            <a:spLocks noGrp="1"/>
          </p:cNvSpPr>
          <p:nvPr>
            <p:ph type="ftr" sz="quarter" idx="11"/>
          </p:nvPr>
        </p:nvSpPr>
        <p:spPr/>
        <p:txBody>
          <a:bodyPr rtlCol="0">
            <a:noAutofit/>
          </a:bodyPr>
          <a:lstStyle/>
          <a:p>
            <a:pPr rtl="0"/>
            <a:r>
              <a:rPr lang="it-IT"/>
              <a:t>11 Settembre 2023 - riunione Referee , Bologna - Italia</a:t>
            </a:r>
          </a:p>
        </p:txBody>
      </p:sp>
      <p:sp>
        <p:nvSpPr>
          <p:cNvPr id="6" name="Segnaposto numero diapositiva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rtlCol="0">
            <a:noAutofit/>
          </a:bodyPr>
          <a:lstStyle/>
          <a:p>
            <a:pPr rtl="0"/>
            <a:fld id="{DBA1B0FB-D917-4C8C-928F-313BD683BF39}" type="slidenum">
              <a:rPr lang="it-IT" noProof="0" smtClean="0"/>
              <a:t>‹N›</a:t>
            </a:fld>
            <a:endParaRPr lang="it-IT" noProof="0"/>
          </a:p>
        </p:txBody>
      </p:sp>
      <p:sp>
        <p:nvSpPr>
          <p:cNvPr id="19" name="Figura a mano libera: Forma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0" name="Ovale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a:p>
        </p:txBody>
      </p:sp>
      <p:sp>
        <p:nvSpPr>
          <p:cNvPr id="25" name="Ovale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a:p>
        </p:txBody>
      </p:sp>
      <p:grpSp>
        <p:nvGrpSpPr>
          <p:cNvPr id="34" name="Gruppo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igura a mano libera: Forma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it-IT" noProof="0"/>
            </a:p>
          </p:txBody>
        </p:sp>
        <p:sp>
          <p:nvSpPr>
            <p:cNvPr id="36" name="Figura a mano libera: Forma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it-IT" noProof="0">
                <a:solidFill>
                  <a:schemeClr val="tx1"/>
                </a:solidFill>
              </a:endParaRPr>
            </a:p>
          </p:txBody>
        </p:sp>
        <p:sp>
          <p:nvSpPr>
            <p:cNvPr id="37" name="Ovale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a:p>
          </p:txBody>
        </p:sp>
        <p:sp>
          <p:nvSpPr>
            <p:cNvPr id="38" name="Ovale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a:p>
          </p:txBody>
        </p:sp>
      </p:grpSp>
    </p:spTree>
    <p:extLst>
      <p:ext uri="{BB962C8B-B14F-4D97-AF65-F5344CB8AC3E}">
        <p14:creationId xmlns:p14="http://schemas.microsoft.com/office/powerpoint/2010/main" val="28440931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2" name="Ovale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grpSp>
        <p:nvGrpSpPr>
          <p:cNvPr id="13" name="Gruppo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igura a mano libera: Forma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a:p>
          </p:txBody>
        </p:sp>
        <p:sp>
          <p:nvSpPr>
            <p:cNvPr id="21" name="Ovale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a:p>
          </p:txBody>
        </p:sp>
      </p:grpSp>
      <p:sp>
        <p:nvSpPr>
          <p:cNvPr id="2" name="Titolo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rtlCol="0">
            <a:noAutofit/>
          </a:bodyPr>
          <a:lstStyle>
            <a:lvl1pPr>
              <a:lnSpc>
                <a:spcPct val="100000"/>
              </a:lnSpc>
              <a:defRPr/>
            </a:lvl1pPr>
          </a:lstStyle>
          <a:p>
            <a:pPr rtl="0"/>
            <a:r>
              <a:rPr lang="it-IT"/>
              <a:t>Fare clic per modificare lo stile del titolo dello schema</a:t>
            </a:r>
            <a:endParaRPr lang="it-IT" dirty="0"/>
          </a:p>
        </p:txBody>
      </p:sp>
      <p:sp>
        <p:nvSpPr>
          <p:cNvPr id="3" name="Segnaposto contenuto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rtlCol="0">
            <a:noAutofit/>
          </a:body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4" name="Segnaposto contenuto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rtlCol="0">
            <a:noAutofit/>
          </a:body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5" name="Segnaposto data 4">
            <a:extLst>
              <a:ext uri="{FF2B5EF4-FFF2-40B4-BE49-F238E27FC236}">
                <a16:creationId xmlns:a16="http://schemas.microsoft.com/office/drawing/2014/main" id="{BB99A8AF-0998-4613-B1D8-C14ECBFFDF67}"/>
              </a:ext>
            </a:extLst>
          </p:cNvPr>
          <p:cNvSpPr>
            <a:spLocks noGrp="1"/>
          </p:cNvSpPr>
          <p:nvPr>
            <p:ph type="dt" sz="half" idx="10"/>
          </p:nvPr>
        </p:nvSpPr>
        <p:spPr/>
        <p:txBody>
          <a:bodyPr rtlCol="0">
            <a:noAutofit/>
          </a:bodyPr>
          <a:lstStyle/>
          <a:p>
            <a:pPr rtl="0"/>
            <a:r>
              <a:rPr lang="it-IT"/>
              <a:t>11 Settembre 2023 - riunione Referee , Bologna - Italia</a:t>
            </a:r>
          </a:p>
        </p:txBody>
      </p:sp>
      <p:sp>
        <p:nvSpPr>
          <p:cNvPr id="6" name="Segnaposto piè di pagina 5">
            <a:extLst>
              <a:ext uri="{FF2B5EF4-FFF2-40B4-BE49-F238E27FC236}">
                <a16:creationId xmlns:a16="http://schemas.microsoft.com/office/drawing/2014/main" id="{66E44EAA-B8A9-4428-A9DF-1174DA940990}"/>
              </a:ext>
            </a:extLst>
          </p:cNvPr>
          <p:cNvSpPr>
            <a:spLocks noGrp="1"/>
          </p:cNvSpPr>
          <p:nvPr>
            <p:ph type="ftr" sz="quarter" idx="11"/>
          </p:nvPr>
        </p:nvSpPr>
        <p:spPr/>
        <p:txBody>
          <a:bodyPr rtlCol="0">
            <a:noAutofit/>
          </a:bodyPr>
          <a:lstStyle/>
          <a:p>
            <a:pPr rtl="0"/>
            <a:r>
              <a:rPr lang="it-IT"/>
              <a:t>11 Settembre 2023 - riunione Referee , Bologna - Italia</a:t>
            </a:r>
          </a:p>
        </p:txBody>
      </p:sp>
      <p:sp>
        <p:nvSpPr>
          <p:cNvPr id="7" name="Segnaposto numero diapositiva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rtlCol="0">
            <a:noAutofit/>
          </a:bodyPr>
          <a:lstStyle/>
          <a:p>
            <a:pPr rtl="0"/>
            <a:fld id="{DBA1B0FB-D917-4C8C-928F-313BD683BF39}" type="slidenum">
              <a:rPr lang="it-IT" noProof="0" smtClean="0"/>
              <a:t>‹N›</a:t>
            </a:fld>
            <a:endParaRPr lang="it-IT" noProof="0"/>
          </a:p>
        </p:txBody>
      </p:sp>
    </p:spTree>
    <p:extLst>
      <p:ext uri="{BB962C8B-B14F-4D97-AF65-F5344CB8AC3E}">
        <p14:creationId xmlns:p14="http://schemas.microsoft.com/office/powerpoint/2010/main" val="1412959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Agenda">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rtlCol="0" anchor="b" anchorCtr="0">
            <a:noAutofit/>
          </a:bodyPr>
          <a:lstStyle>
            <a:lvl1pPr>
              <a:defRPr/>
            </a:lvl1pPr>
          </a:lstStyle>
          <a:p>
            <a:pPr rtl="0"/>
            <a:r>
              <a:rPr lang="it-IT"/>
              <a:t>Fare clic per inserire il titolo</a:t>
            </a:r>
          </a:p>
        </p:txBody>
      </p:sp>
      <p:sp>
        <p:nvSpPr>
          <p:cNvPr id="7" name="Segnaposto contenuto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rtlCol="0" anchor="t" anchorCtr="0">
            <a:noAutofit/>
          </a:bodyPr>
          <a:lstStyle>
            <a:lvl1pPr>
              <a:buNone/>
              <a:defRPr/>
            </a:lvl1pPr>
          </a:lstStyle>
          <a:p>
            <a:pPr rtl="0">
              <a:lnSpc>
                <a:spcPct val="120000"/>
              </a:lnSpc>
            </a:pPr>
            <a:r>
              <a:rPr lang="it-IT" sz="1600"/>
              <a:t>Fare clic per inserire il testo</a:t>
            </a:r>
          </a:p>
        </p:txBody>
      </p:sp>
      <p:sp>
        <p:nvSpPr>
          <p:cNvPr id="17" name="Segnaposto immagine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rtlCol="0">
            <a:noAutofit/>
          </a:bodyPr>
          <a:lstStyle/>
          <a:p>
            <a:pPr rtl="0"/>
            <a:r>
              <a:rPr lang="it-IT" noProof="0"/>
              <a:t>Fare clic sull'icona per inserire un'immagine</a:t>
            </a:r>
            <a:endParaRPr lang="it-IT" noProof="0" dirty="0"/>
          </a:p>
        </p:txBody>
      </p:sp>
      <p:sp>
        <p:nvSpPr>
          <p:cNvPr id="22" name="Segnaposto immagine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rtlCol="0">
            <a:noAutofit/>
          </a:bodyPr>
          <a:lstStyle/>
          <a:p>
            <a:pPr rtl="0"/>
            <a:r>
              <a:rPr lang="it-IT" noProof="0"/>
              <a:t>Fare clic sull'icona per inserire un'immagine</a:t>
            </a:r>
            <a:endParaRPr lang="it-IT" noProof="0" dirty="0"/>
          </a:p>
        </p:txBody>
      </p:sp>
      <p:sp>
        <p:nvSpPr>
          <p:cNvPr id="25" name="Segnaposto immagine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rtlCol="0">
            <a:noAutofit/>
          </a:bodyPr>
          <a:lstStyle/>
          <a:p>
            <a:pPr rtl="0"/>
            <a:r>
              <a:rPr lang="it-IT" noProof="0"/>
              <a:t>Fare clic sull'icona per inserire un'immagine</a:t>
            </a:r>
            <a:endParaRPr lang="it-IT" noProof="0" dirty="0"/>
          </a:p>
        </p:txBody>
      </p:sp>
      <p:sp>
        <p:nvSpPr>
          <p:cNvPr id="2" name="Segnaposto data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it-IT"/>
              <a:t>1-3 November 2023</a:t>
            </a:r>
          </a:p>
        </p:txBody>
      </p:sp>
      <p:sp>
        <p:nvSpPr>
          <p:cNvPr id="3" name="Segnaposto piè di pagina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US"/>
              <a:t>A. Bartoloni - UN/WHO Conference on Space and Global Health </a:t>
            </a:r>
            <a:endParaRPr lang="it-IT"/>
          </a:p>
        </p:txBody>
      </p:sp>
      <p:sp>
        <p:nvSpPr>
          <p:cNvPr id="4" name="Segnaposto numero diapositiva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it-IT" noProof="0" smtClean="0"/>
              <a:t>‹N›</a:t>
            </a:fld>
            <a:endParaRPr lang="it-IT" noProof="0" dirty="0"/>
          </a:p>
        </p:txBody>
      </p:sp>
      <p:sp>
        <p:nvSpPr>
          <p:cNvPr id="6" name="Ovale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grpSp>
        <p:nvGrpSpPr>
          <p:cNvPr id="10" name="Gruppo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igura a mano libera: Forma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sp>
          <p:nvSpPr>
            <p:cNvPr id="12" name="Ovale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grpSp>
    </p:spTree>
    <p:extLst>
      <p:ext uri="{BB962C8B-B14F-4D97-AF65-F5344CB8AC3E}">
        <p14:creationId xmlns:p14="http://schemas.microsoft.com/office/powerpoint/2010/main" val="29243020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it-IT"/>
              <a:t>11 Settembre 2023 - riunione Referee , Bologna - Italia</a:t>
            </a:r>
          </a:p>
        </p:txBody>
      </p:sp>
      <p:sp>
        <p:nvSpPr>
          <p:cNvPr id="3" name="Segnaposto piè di pagina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it-IT"/>
              <a:t>11 Settembre 2023 - riunione Referee , Bologna - Italia</a:t>
            </a:r>
          </a:p>
        </p:txBody>
      </p:sp>
      <p:sp>
        <p:nvSpPr>
          <p:cNvPr id="4" name="Segnaposto numero diapositiva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it-IT" noProof="0" smtClean="0"/>
              <a:t>‹N›</a:t>
            </a:fld>
            <a:endParaRPr lang="it-IT" noProof="0"/>
          </a:p>
        </p:txBody>
      </p:sp>
    </p:spTree>
    <p:extLst>
      <p:ext uri="{BB962C8B-B14F-4D97-AF65-F5344CB8AC3E}">
        <p14:creationId xmlns:p14="http://schemas.microsoft.com/office/powerpoint/2010/main" val="716160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grpSp>
        <p:nvGrpSpPr>
          <p:cNvPr id="8" name="Gruppo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igura a mano libera: Forma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sp>
          <p:nvSpPr>
            <p:cNvPr id="12" name="Ovale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grpSp>
      <p:sp>
        <p:nvSpPr>
          <p:cNvPr id="2" name="Titolo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rtlCol="0" anchor="t">
            <a:noAutofit/>
          </a:bodyPr>
          <a:lstStyle>
            <a:lvl1pPr>
              <a:lnSpc>
                <a:spcPct val="100000"/>
              </a:lnSpc>
              <a:defRPr sz="3200"/>
            </a:lvl1pPr>
          </a:lstStyle>
          <a:p>
            <a:pPr rtl="0"/>
            <a:r>
              <a:rPr lang="it-IT"/>
              <a:t>Fare clic per modificare lo stile del titolo dello schema</a:t>
            </a:r>
            <a:endParaRPr lang="it-IT" dirty="0"/>
          </a:p>
        </p:txBody>
      </p:sp>
      <p:sp>
        <p:nvSpPr>
          <p:cNvPr id="3" name="Segnaposto contenuto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rtlCol="0">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4" name="Segnaposto testo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rtlCol="0">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a:t>Fare clic per modificare gli stili del testo dello schema</a:t>
            </a:r>
          </a:p>
        </p:txBody>
      </p:sp>
      <p:sp>
        <p:nvSpPr>
          <p:cNvPr id="5" name="Segnaposto data 4">
            <a:extLst>
              <a:ext uri="{FF2B5EF4-FFF2-40B4-BE49-F238E27FC236}">
                <a16:creationId xmlns:a16="http://schemas.microsoft.com/office/drawing/2014/main" id="{EBD47AB1-6EB5-4E2C-B4A7-42DC643E9FF9}"/>
              </a:ext>
            </a:extLst>
          </p:cNvPr>
          <p:cNvSpPr>
            <a:spLocks noGrp="1"/>
          </p:cNvSpPr>
          <p:nvPr>
            <p:ph type="dt" sz="half" idx="10"/>
          </p:nvPr>
        </p:nvSpPr>
        <p:spPr/>
        <p:txBody>
          <a:bodyPr rtlCol="0">
            <a:noAutofit/>
          </a:bodyPr>
          <a:lstStyle/>
          <a:p>
            <a:pPr rtl="0"/>
            <a:r>
              <a:rPr lang="it-IT"/>
              <a:t>11 Settembre 2023 - riunione Referee , Bologna - Italia</a:t>
            </a:r>
          </a:p>
        </p:txBody>
      </p:sp>
      <p:sp>
        <p:nvSpPr>
          <p:cNvPr id="6" name="Segnaposto piè di pagina 5">
            <a:extLst>
              <a:ext uri="{FF2B5EF4-FFF2-40B4-BE49-F238E27FC236}">
                <a16:creationId xmlns:a16="http://schemas.microsoft.com/office/drawing/2014/main" id="{5BA9D15F-B6ED-46E1-9840-0B625880EE4B}"/>
              </a:ext>
            </a:extLst>
          </p:cNvPr>
          <p:cNvSpPr>
            <a:spLocks noGrp="1"/>
          </p:cNvSpPr>
          <p:nvPr>
            <p:ph type="ftr" sz="quarter" idx="11"/>
          </p:nvPr>
        </p:nvSpPr>
        <p:spPr/>
        <p:txBody>
          <a:bodyPr rtlCol="0">
            <a:noAutofit/>
          </a:bodyPr>
          <a:lstStyle/>
          <a:p>
            <a:pPr rtl="0"/>
            <a:r>
              <a:rPr lang="it-IT"/>
              <a:t>11 Settembre 2023 - riunione Referee , Bologna - Italia</a:t>
            </a:r>
          </a:p>
        </p:txBody>
      </p:sp>
      <p:sp>
        <p:nvSpPr>
          <p:cNvPr id="7" name="Segnaposto numero diapositiva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rtlCol="0">
            <a:noAutofit/>
          </a:bodyPr>
          <a:lstStyle/>
          <a:p>
            <a:pPr rtl="0"/>
            <a:fld id="{DBA1B0FB-D917-4C8C-928F-313BD683BF39}" type="slidenum">
              <a:rPr lang="it-IT" noProof="0" smtClean="0"/>
              <a:t>‹N›</a:t>
            </a:fld>
            <a:endParaRPr lang="it-IT" noProof="0"/>
          </a:p>
        </p:txBody>
      </p:sp>
    </p:spTree>
    <p:extLst>
      <p:ext uri="{BB962C8B-B14F-4D97-AF65-F5344CB8AC3E}">
        <p14:creationId xmlns:p14="http://schemas.microsoft.com/office/powerpoint/2010/main" val="35981428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295401" y="1761067"/>
            <a:ext cx="9590550" cy="1828813"/>
          </a:xfrm>
        </p:spPr>
        <p:txBody>
          <a:bodyPr rtlCol="0" anchor="b"/>
          <a:lstStyle>
            <a:lvl1pPr algn="ctr">
              <a:defRPr sz="4000" b="0" cap="none"/>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295401" y="3763439"/>
            <a:ext cx="9590550" cy="1333494"/>
          </a:xfrm>
        </p:spPr>
        <p:txBody>
          <a:bodyPr rtlCol="0"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4" name="Segnaposto data 3"/>
          <p:cNvSpPr>
            <a:spLocks noGrp="1"/>
          </p:cNvSpPr>
          <p:nvPr>
            <p:ph type="dt" sz="half" idx="10"/>
          </p:nvPr>
        </p:nvSpPr>
        <p:spPr/>
        <p:txBody>
          <a:bodyPr rtlCol="0"/>
          <a:lstStyle/>
          <a:p>
            <a:pPr rtl="0"/>
            <a:r>
              <a:rPr lang="it-IT" noProof="0"/>
              <a:t>11 Settembre 2023 - riunione Referee , Bologna - Italia</a:t>
            </a:r>
            <a:endParaRPr lang="it-IT" noProof="0" dirty="0"/>
          </a:p>
        </p:txBody>
      </p:sp>
      <p:sp>
        <p:nvSpPr>
          <p:cNvPr id="5" name="Segnaposto piè di pagina 4"/>
          <p:cNvSpPr>
            <a:spLocks noGrp="1"/>
          </p:cNvSpPr>
          <p:nvPr>
            <p:ph type="ftr" sz="quarter" idx="11"/>
          </p:nvPr>
        </p:nvSpPr>
        <p:spPr/>
        <p:txBody>
          <a:bodyPr rtlCol="0"/>
          <a:lstStyle/>
          <a:p>
            <a:pPr rtl="0"/>
            <a:r>
              <a:rPr lang="it-IT" noProof="0"/>
              <a:t>11 Settembre 2023 - riunione Referee , Bologna - Italia</a:t>
            </a:r>
            <a:endParaRPr lang="it-IT" noProof="0" dirty="0"/>
          </a:p>
        </p:txBody>
      </p:sp>
      <p:sp>
        <p:nvSpPr>
          <p:cNvPr id="6" name="Segnaposto numero diapositiva 5"/>
          <p:cNvSpPr>
            <a:spLocks noGrp="1"/>
          </p:cNvSpPr>
          <p:nvPr>
            <p:ph type="sldNum" sz="quarter" idx="12"/>
          </p:nvPr>
        </p:nvSpPr>
        <p:spPr/>
        <p:txBody>
          <a:bodyPr rtlCol="0"/>
          <a:lstStyle/>
          <a:p>
            <a:pPr rtl="0"/>
            <a:fld id="{3A98EE3D-8CD1-4C3F-BD1C-C98C9596463C}" type="slidenum">
              <a:rPr lang="it-IT" noProof="0" smtClean="0"/>
              <a:pPr rtl="0"/>
              <a:t>‹N›</a:t>
            </a:fld>
            <a:endParaRPr lang="it-IT" noProof="0" dirty="0"/>
          </a:p>
        </p:txBody>
      </p:sp>
    </p:spTree>
    <p:extLst>
      <p:ext uri="{BB962C8B-B14F-4D97-AF65-F5344CB8AC3E}">
        <p14:creationId xmlns:p14="http://schemas.microsoft.com/office/powerpoint/2010/main" val="31028587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1_Titolo">
  <p:cSld name="2_Titolo">
    <p:spTree>
      <p:nvGrpSpPr>
        <p:cNvPr id="1" name="Shape 15"/>
        <p:cNvGrpSpPr/>
        <p:nvPr/>
      </p:nvGrpSpPr>
      <p:grpSpPr>
        <a:xfrm>
          <a:off x="0" y="0"/>
          <a:ext cx="0" cy="0"/>
          <a:chOff x="0" y="0"/>
          <a:chExt cx="0" cy="0"/>
        </a:xfrm>
      </p:grpSpPr>
      <p:sp>
        <p:nvSpPr>
          <p:cNvPr id="16" name="Google Shape;16;p47"/>
          <p:cNvSpPr txBox="1">
            <a:spLocks noGrp="1"/>
          </p:cNvSpPr>
          <p:nvPr>
            <p:ph type="ctrTitle"/>
          </p:nvPr>
        </p:nvSpPr>
        <p:spPr>
          <a:xfrm>
            <a:off x="7999414" y="1051551"/>
            <a:ext cx="3565524" cy="2384898"/>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7"/>
          <p:cNvSpPr>
            <a:spLocks noGrp="1"/>
          </p:cNvSpPr>
          <p:nvPr>
            <p:ph type="pic" idx="2"/>
          </p:nvPr>
        </p:nvSpPr>
        <p:spPr>
          <a:xfrm>
            <a:off x="0" y="0"/>
            <a:ext cx="7452360" cy="6858000"/>
          </a:xfrm>
          <a:prstGeom prst="rect">
            <a:avLst/>
          </a:prstGeom>
          <a:solidFill>
            <a:schemeClr val="accent5"/>
          </a:solidFill>
          <a:ln>
            <a:noFill/>
          </a:ln>
        </p:spPr>
      </p:sp>
      <p:sp>
        <p:nvSpPr>
          <p:cNvPr id="18" name="Google Shape;18;p47"/>
          <p:cNvSpPr/>
          <p:nvPr/>
        </p:nvSpPr>
        <p:spPr>
          <a:xfrm>
            <a:off x="7999413" y="445272"/>
            <a:ext cx="360000" cy="360000"/>
          </a:xfrm>
          <a:prstGeom prst="ellipse">
            <a:avLst/>
          </a:prstGeom>
          <a:gradFill>
            <a:gsLst>
              <a:gs pos="0">
                <a:schemeClr val="dk2"/>
              </a:gs>
              <a:gs pos="60000">
                <a:schemeClr val="dk2"/>
              </a:gs>
              <a:gs pos="100000">
                <a:srgbClr val="746EB3"/>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grpSp>
        <p:nvGrpSpPr>
          <p:cNvPr id="19" name="Google Shape;19;p47"/>
          <p:cNvGrpSpPr/>
          <p:nvPr/>
        </p:nvGrpSpPr>
        <p:grpSpPr>
          <a:xfrm rot="5400000">
            <a:off x="10835022" y="5500185"/>
            <a:ext cx="828358" cy="828358"/>
            <a:chOff x="10462536" y="1408249"/>
            <a:chExt cx="828358" cy="828358"/>
          </a:xfrm>
        </p:grpSpPr>
        <p:sp>
          <p:nvSpPr>
            <p:cNvPr id="20" name="Google Shape;20;p47"/>
            <p:cNvSpPr/>
            <p:nvPr/>
          </p:nvSpPr>
          <p:spPr>
            <a:xfrm rot="8100000">
              <a:off x="10606715" y="1506691"/>
              <a:ext cx="540001" cy="631474"/>
            </a:xfrm>
            <a:custGeom>
              <a:avLst/>
              <a:gdLst/>
              <a:ahLst/>
              <a:cxnLst/>
              <a:rect l="l" t="t" r="r" b="b"/>
              <a:pathLst>
                <a:path w="1080000" h="1262947" extrusionOk="0">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0">
                  <a:srgbClr val="2B274A"/>
                </a:gs>
                <a:gs pos="30000">
                  <a:srgbClr val="2B274A"/>
                </a:gs>
                <a:gs pos="40000">
                  <a:srgbClr val="3B3666"/>
                </a:gs>
                <a:gs pos="60000">
                  <a:srgbClr val="2B274A"/>
                </a:gs>
                <a:gs pos="100000">
                  <a:schemeClr val="dk2"/>
                </a:gs>
              </a:gsLst>
              <a:lin ang="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1" name="Google Shape;21;p47"/>
            <p:cNvSpPr/>
            <p:nvPr/>
          </p:nvSpPr>
          <p:spPr>
            <a:xfrm rot="-8100000">
              <a:off x="10613915" y="1424627"/>
              <a:ext cx="270000" cy="540001"/>
            </a:xfrm>
            <a:prstGeom prst="ellipse">
              <a:avLst/>
            </a:prstGeom>
            <a:solidFill>
              <a:srgbClr val="2B27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grpSp>
      <p:sp>
        <p:nvSpPr>
          <p:cNvPr id="22" name="Google Shape;22;p47"/>
          <p:cNvSpPr txBox="1">
            <a:spLocks noGrp="1"/>
          </p:cNvSpPr>
          <p:nvPr>
            <p:ph type="body" idx="1"/>
          </p:nvPr>
        </p:nvSpPr>
        <p:spPr>
          <a:xfrm>
            <a:off x="7999413" y="3568700"/>
            <a:ext cx="3565524" cy="173196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1000"/>
              </a:spcBef>
              <a:spcAft>
                <a:spcPts val="0"/>
              </a:spcAft>
              <a:buClr>
                <a:schemeClr val="lt1"/>
              </a:buClr>
              <a:buSzPts val="2000"/>
              <a:buNone/>
              <a:defRPr sz="2000"/>
            </a:lvl1pPr>
            <a:lvl2pPr marL="914400" lvl="1" indent="-228600" algn="l">
              <a:lnSpc>
                <a:spcPct val="110000"/>
              </a:lnSpc>
              <a:spcBef>
                <a:spcPts val="800"/>
              </a:spcBef>
              <a:spcAft>
                <a:spcPts val="0"/>
              </a:spcAft>
              <a:buClr>
                <a:schemeClr val="lt1"/>
              </a:buClr>
              <a:buSzPts val="2000"/>
              <a:buNone/>
              <a:defRPr sz="2000"/>
            </a:lvl2pPr>
            <a:lvl3pPr marL="1371600" lvl="2" indent="-228600" algn="l">
              <a:lnSpc>
                <a:spcPct val="110000"/>
              </a:lnSpc>
              <a:spcBef>
                <a:spcPts val="800"/>
              </a:spcBef>
              <a:spcAft>
                <a:spcPts val="0"/>
              </a:spcAft>
              <a:buClr>
                <a:schemeClr val="lt1"/>
              </a:buClr>
              <a:buSzPts val="2000"/>
              <a:buNone/>
              <a:defRPr sz="2000"/>
            </a:lvl3pPr>
            <a:lvl4pPr marL="1828800" lvl="3" indent="-228600" algn="l">
              <a:lnSpc>
                <a:spcPct val="110000"/>
              </a:lnSpc>
              <a:spcBef>
                <a:spcPts val="800"/>
              </a:spcBef>
              <a:spcAft>
                <a:spcPts val="0"/>
              </a:spcAft>
              <a:buClr>
                <a:schemeClr val="lt1"/>
              </a:buClr>
              <a:buSzPts val="2000"/>
              <a:buNone/>
              <a:defRPr sz="2000"/>
            </a:lvl4pPr>
            <a:lvl5pPr marL="2286000" lvl="4" indent="-228600" algn="l">
              <a:lnSpc>
                <a:spcPct val="110000"/>
              </a:lnSpc>
              <a:spcBef>
                <a:spcPts val="800"/>
              </a:spcBef>
              <a:spcAft>
                <a:spcPts val="0"/>
              </a:spcAft>
              <a:buClr>
                <a:schemeClr val="lt1"/>
              </a:buClr>
              <a:buSzPts val="2000"/>
              <a:buNone/>
              <a:defRPr sz="2000"/>
            </a:lvl5pPr>
            <a:lvl6pPr marL="2743200" lvl="5" indent="-342900" algn="l">
              <a:lnSpc>
                <a:spcPct val="90000"/>
              </a:lnSpc>
              <a:spcBef>
                <a:spcPts val="8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extLst>
      <p:ext uri="{BB962C8B-B14F-4D97-AF65-F5344CB8AC3E}">
        <p14:creationId xmlns:p14="http://schemas.microsoft.com/office/powerpoint/2010/main" val="13938588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065491" y="1828800"/>
            <a:ext cx="8231744" cy="2895600"/>
          </a:xfrm>
        </p:spPr>
        <p:txBody>
          <a:bodyPr rtlCol="0" anchor="b">
            <a:normAutofit/>
          </a:bodyPr>
          <a:lstStyle>
            <a:lvl1pPr algn="l" rtl="0">
              <a:lnSpc>
                <a:spcPct val="80000"/>
              </a:lnSpc>
              <a:defRPr sz="6600">
                <a:solidFill>
                  <a:schemeClr val="tx1"/>
                </a:solidFill>
              </a:defRPr>
            </a:lvl1pPr>
          </a:lstStyle>
          <a:p>
            <a:pPr rtl="0"/>
            <a:r>
              <a:rPr lang="it-IT" noProof="0"/>
              <a:t>Fare clic per modificare lo stile del titolo</a:t>
            </a:r>
            <a:endParaRPr lang="it-IT" noProof="0" dirty="0"/>
          </a:p>
        </p:txBody>
      </p:sp>
      <p:sp>
        <p:nvSpPr>
          <p:cNvPr id="3" name="Sottotitolo 2"/>
          <p:cNvSpPr>
            <a:spLocks noGrp="1"/>
          </p:cNvSpPr>
          <p:nvPr>
            <p:ph type="subTitle" idx="1"/>
          </p:nvPr>
        </p:nvSpPr>
        <p:spPr>
          <a:xfrm>
            <a:off x="1065490" y="4800600"/>
            <a:ext cx="8231744" cy="1219200"/>
          </a:xfrm>
        </p:spPr>
        <p:txBody>
          <a:bodyPr rtlCol="0">
            <a:normAutofit/>
          </a:bodyPr>
          <a:lstStyle>
            <a:lvl1pPr marL="0" indent="0" algn="l" rtl="0">
              <a:spcBef>
                <a:spcPts val="0"/>
              </a:spcBef>
              <a:buNone/>
              <a:defRPr sz="2000" cap="all" spc="200" baseline="0">
                <a:solidFill>
                  <a:schemeClr val="accent1"/>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pPr rtl="0"/>
            <a:r>
              <a:rPr lang="it-IT" noProof="0"/>
              <a:t>Fare clic per modificare lo stile del sottotitolo dello schema</a:t>
            </a:r>
            <a:endParaRPr lang="it-IT" noProof="0" dirty="0"/>
          </a:p>
        </p:txBody>
      </p:sp>
    </p:spTree>
    <p:extLst>
      <p:ext uri="{BB962C8B-B14F-4D97-AF65-F5344CB8AC3E}">
        <p14:creationId xmlns:p14="http://schemas.microsoft.com/office/powerpoint/2010/main" val="368744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a:t>
            </a:r>
            <a:endParaRPr lang="it-IT" noProof="0" dirty="0"/>
          </a:p>
        </p:txBody>
      </p:sp>
      <p:sp>
        <p:nvSpPr>
          <p:cNvPr id="3" name="Segnaposto contenuto 2"/>
          <p:cNvSpPr>
            <a:spLocks noGrp="1"/>
          </p:cNvSpPr>
          <p:nvPr>
            <p:ph idx="1" hasCustomPrompt="1"/>
          </p:nvPr>
        </p:nvSpPr>
        <p:spPr/>
        <p:txBody>
          <a:bodyPr rtlCol="0"/>
          <a:lstStyle>
            <a:lvl5pPr algn="l" rtl="0">
              <a:defRPr/>
            </a:lvl5pPr>
            <a:lvl6pPr algn="l" rtl="0">
              <a:defRPr/>
            </a:lvl6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10"/>
          </p:nvPr>
        </p:nvSpPr>
        <p:spPr/>
        <p:txBody>
          <a:bodyPr rtlCol="0"/>
          <a:lstStyle>
            <a:lvl1pPr>
              <a:defRPr/>
            </a:lvl1pPr>
          </a:lstStyle>
          <a:p>
            <a:fld id="{14492DBE-BBC3-4A28-A909-35593DADC5C7}" type="datetime1">
              <a:rPr lang="it-IT" smtClean="0"/>
              <a:pPr/>
              <a:t>16/01/2024</a:t>
            </a:fld>
            <a:endParaRPr lang="it-IT" dirty="0"/>
          </a:p>
        </p:txBody>
      </p:sp>
      <p:sp>
        <p:nvSpPr>
          <p:cNvPr id="5" name="Segnaposto piè di pagina 4"/>
          <p:cNvSpPr>
            <a:spLocks noGrp="1"/>
          </p:cNvSpPr>
          <p:nvPr>
            <p:ph type="ftr" sz="quarter" idx="11"/>
          </p:nvPr>
        </p:nvSpPr>
        <p:spPr/>
        <p:txBody>
          <a:bodyPr rtlCol="0"/>
          <a:lstStyle/>
          <a:p>
            <a:pPr rtl="0"/>
            <a:endParaRPr lang="it-IT" noProof="0" dirty="0"/>
          </a:p>
        </p:txBody>
      </p:sp>
      <p:sp>
        <p:nvSpPr>
          <p:cNvPr id="6" name="Segnaposto numero diapositiva 5"/>
          <p:cNvSpPr>
            <a:spLocks noGrp="1"/>
          </p:cNvSpPr>
          <p:nvPr>
            <p:ph type="sldNum" sz="quarter" idx="12"/>
          </p:nvPr>
        </p:nvSpPr>
        <p:spPr/>
        <p:txBody>
          <a:bodyPr rtlCol="0"/>
          <a:lstStyle/>
          <a:p>
            <a:pPr rtl="0"/>
            <a:fld id="{2A013F82-EE5E-44EE-A61D-E31C6657F26F}" type="slidenum">
              <a:rPr lang="it-IT" noProof="0" smtClean="0"/>
              <a:t>‹N›</a:t>
            </a:fld>
            <a:endParaRPr lang="it-IT" noProof="0" dirty="0"/>
          </a:p>
        </p:txBody>
      </p:sp>
    </p:spTree>
    <p:extLst>
      <p:ext uri="{BB962C8B-B14F-4D97-AF65-F5344CB8AC3E}">
        <p14:creationId xmlns:p14="http://schemas.microsoft.com/office/powerpoint/2010/main" val="248545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059891" y="2514600"/>
            <a:ext cx="8694663" cy="2819400"/>
          </a:xfrm>
        </p:spPr>
        <p:txBody>
          <a:bodyPr rtlCol="0" anchor="b">
            <a:normAutofit/>
          </a:bodyPr>
          <a:lstStyle>
            <a:lvl1pPr algn="l" rtl="0">
              <a:lnSpc>
                <a:spcPct val="80000"/>
              </a:lnSpc>
              <a:defRPr sz="4800" b="0" cap="none" baseline="0"/>
            </a:lvl1pPr>
          </a:lstStyle>
          <a:p>
            <a:pPr rtl="0"/>
            <a:r>
              <a:rPr lang="it-IT" noProof="0"/>
              <a:t>Fare clic per modificare lo stile del titolo</a:t>
            </a:r>
            <a:endParaRPr lang="it-IT" noProof="0" dirty="0"/>
          </a:p>
        </p:txBody>
      </p:sp>
      <p:sp>
        <p:nvSpPr>
          <p:cNvPr id="3" name="Segnaposto testo 2"/>
          <p:cNvSpPr>
            <a:spLocks noGrp="1"/>
          </p:cNvSpPr>
          <p:nvPr>
            <p:ph type="body" idx="1" hasCustomPrompt="1"/>
          </p:nvPr>
        </p:nvSpPr>
        <p:spPr>
          <a:xfrm>
            <a:off x="1065491" y="5410201"/>
            <a:ext cx="8689596" cy="609601"/>
          </a:xfrm>
        </p:spPr>
        <p:txBody>
          <a:bodyPr rtlCol="0" anchor="t">
            <a:normAutofit/>
          </a:bodyPr>
          <a:lstStyle>
            <a:lvl1pPr marL="0" indent="0" algn="l" rtl="0">
              <a:spcBef>
                <a:spcPts val="0"/>
              </a:spcBef>
              <a:buNone/>
              <a:defRPr sz="2000" cap="all" spc="200" baseline="0">
                <a:solidFill>
                  <a:schemeClr val="accent1"/>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a:r>
              <a:rPr lang="it-IT" dirty="0"/>
              <a:t>Fare clic per modificare stili del testo dello schema</a:t>
            </a:r>
          </a:p>
        </p:txBody>
      </p:sp>
      <p:sp>
        <p:nvSpPr>
          <p:cNvPr id="4" name="Segnaposto data 3"/>
          <p:cNvSpPr>
            <a:spLocks noGrp="1"/>
          </p:cNvSpPr>
          <p:nvPr>
            <p:ph type="dt" sz="half" idx="10"/>
          </p:nvPr>
        </p:nvSpPr>
        <p:spPr/>
        <p:txBody>
          <a:bodyPr rtlCol="0"/>
          <a:lstStyle>
            <a:lvl1pPr>
              <a:defRPr/>
            </a:lvl1pPr>
          </a:lstStyle>
          <a:p>
            <a:fld id="{4BC4CE4E-6BDC-4433-87C5-0DA27E562036}" type="datetime1">
              <a:rPr lang="it-IT" smtClean="0"/>
              <a:pPr/>
              <a:t>16/01/2024</a:t>
            </a:fld>
            <a:endParaRPr lang="it-IT" dirty="0"/>
          </a:p>
        </p:txBody>
      </p:sp>
      <p:sp>
        <p:nvSpPr>
          <p:cNvPr id="5" name="Segnaposto piè di pagina 4"/>
          <p:cNvSpPr>
            <a:spLocks noGrp="1"/>
          </p:cNvSpPr>
          <p:nvPr>
            <p:ph type="ftr" sz="quarter" idx="11"/>
          </p:nvPr>
        </p:nvSpPr>
        <p:spPr/>
        <p:txBody>
          <a:bodyPr rtlCol="0"/>
          <a:lstStyle/>
          <a:p>
            <a:pPr rtl="0"/>
            <a:endParaRPr lang="it-IT" noProof="0" dirty="0"/>
          </a:p>
        </p:txBody>
      </p:sp>
      <p:sp>
        <p:nvSpPr>
          <p:cNvPr id="6" name="Segnaposto numero diapositiva 5"/>
          <p:cNvSpPr>
            <a:spLocks noGrp="1"/>
          </p:cNvSpPr>
          <p:nvPr>
            <p:ph type="sldNum" sz="quarter" idx="12"/>
          </p:nvPr>
        </p:nvSpPr>
        <p:spPr/>
        <p:txBody>
          <a:bodyPr rtlCol="0"/>
          <a:lstStyle/>
          <a:p>
            <a:pPr rtl="0"/>
            <a:fld id="{2A013F82-EE5E-44EE-A61D-E31C6657F26F}" type="slidenum">
              <a:rPr lang="it-IT" noProof="0" smtClean="0"/>
              <a:t>‹N›</a:t>
            </a:fld>
            <a:endParaRPr lang="it-IT" noProof="0" dirty="0"/>
          </a:p>
        </p:txBody>
      </p:sp>
    </p:spTree>
    <p:extLst>
      <p:ext uri="{BB962C8B-B14F-4D97-AF65-F5344CB8AC3E}">
        <p14:creationId xmlns:p14="http://schemas.microsoft.com/office/powerpoint/2010/main" val="29206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a:t>
            </a:r>
            <a:endParaRPr lang="it-IT" noProof="0" dirty="0"/>
          </a:p>
        </p:txBody>
      </p:sp>
      <p:sp>
        <p:nvSpPr>
          <p:cNvPr id="3" name="Segnaposto contenuto 2"/>
          <p:cNvSpPr>
            <a:spLocks noGrp="1"/>
          </p:cNvSpPr>
          <p:nvPr>
            <p:ph sz="half" idx="1" hasCustomPrompt="1"/>
          </p:nvPr>
        </p:nvSpPr>
        <p:spPr>
          <a:xfrm>
            <a:off x="1505174" y="1905001"/>
            <a:ext cx="4420750" cy="4114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contenuto 3"/>
          <p:cNvSpPr>
            <a:spLocks noGrp="1"/>
          </p:cNvSpPr>
          <p:nvPr>
            <p:ph sz="half" idx="2" hasCustomPrompt="1"/>
          </p:nvPr>
        </p:nvSpPr>
        <p:spPr>
          <a:xfrm>
            <a:off x="6230806" y="1905001"/>
            <a:ext cx="4420751" cy="4114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5" name="Segnaposto data 4"/>
          <p:cNvSpPr>
            <a:spLocks noGrp="1"/>
          </p:cNvSpPr>
          <p:nvPr>
            <p:ph type="dt" sz="half" idx="10"/>
          </p:nvPr>
        </p:nvSpPr>
        <p:spPr/>
        <p:txBody>
          <a:bodyPr rtlCol="0"/>
          <a:lstStyle/>
          <a:p>
            <a:r>
              <a:rPr lang="it-IT" dirty="0"/>
              <a:t>​</a:t>
            </a:r>
            <a:fld id="{39D2C5AA-0DA3-4C59-A655-F19CFD772404}" type="datetime1">
              <a:rPr lang="it-IT" smtClean="0"/>
              <a:pPr/>
              <a:t>16/01/2024</a:t>
            </a:fld>
            <a:r>
              <a:rPr lang="it-IT" dirty="0"/>
              <a:t>​</a:t>
            </a:r>
          </a:p>
        </p:txBody>
      </p:sp>
      <p:sp>
        <p:nvSpPr>
          <p:cNvPr id="6" name="Segnaposto piè di pagina 5"/>
          <p:cNvSpPr>
            <a:spLocks noGrp="1"/>
          </p:cNvSpPr>
          <p:nvPr>
            <p:ph type="ftr" sz="quarter" idx="11"/>
          </p:nvPr>
        </p:nvSpPr>
        <p:spPr/>
        <p:txBody>
          <a:bodyPr rtlCol="0"/>
          <a:lstStyle/>
          <a:p>
            <a:pPr rtl="0"/>
            <a:endParaRPr lang="it-IT" noProof="0" dirty="0"/>
          </a:p>
        </p:txBody>
      </p:sp>
      <p:sp>
        <p:nvSpPr>
          <p:cNvPr id="7" name="Segnaposto numero diapositiva 6"/>
          <p:cNvSpPr>
            <a:spLocks noGrp="1"/>
          </p:cNvSpPr>
          <p:nvPr>
            <p:ph type="sldNum" sz="quarter" idx="12"/>
          </p:nvPr>
        </p:nvSpPr>
        <p:spPr/>
        <p:txBody>
          <a:bodyPr rtlCol="0"/>
          <a:lstStyle/>
          <a:p>
            <a:pPr rtl="0"/>
            <a:fld id="{2A013F82-EE5E-44EE-A61D-E31C6657F26F}" type="slidenum">
              <a:rPr lang="it-IT" noProof="0" smtClean="0"/>
              <a:t>‹N›</a:t>
            </a:fld>
            <a:endParaRPr lang="it-IT" noProof="0" dirty="0"/>
          </a:p>
        </p:txBody>
      </p:sp>
    </p:spTree>
    <p:extLst>
      <p:ext uri="{BB962C8B-B14F-4D97-AF65-F5344CB8AC3E}">
        <p14:creationId xmlns:p14="http://schemas.microsoft.com/office/powerpoint/2010/main" val="222035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lvl1pPr algn="l" rtl="0">
              <a:defRPr/>
            </a:lvl1pPr>
          </a:lstStyle>
          <a:p>
            <a:pPr rtl="0"/>
            <a:r>
              <a:rPr lang="it-IT" noProof="0"/>
              <a:t>Fare clic per modificare lo stile del titolo</a:t>
            </a:r>
            <a:endParaRPr lang="it-IT" noProof="0" dirty="0"/>
          </a:p>
        </p:txBody>
      </p:sp>
      <p:sp>
        <p:nvSpPr>
          <p:cNvPr id="3" name="Segnaposto testo 2"/>
          <p:cNvSpPr>
            <a:spLocks noGrp="1"/>
          </p:cNvSpPr>
          <p:nvPr>
            <p:ph type="body" idx="1" hasCustomPrompt="1"/>
          </p:nvPr>
        </p:nvSpPr>
        <p:spPr>
          <a:xfrm>
            <a:off x="1522808" y="1905000"/>
            <a:ext cx="4417702" cy="762000"/>
          </a:xfrm>
        </p:spPr>
        <p:txBody>
          <a:bodyPr rtlCol="0" anchor="ctr">
            <a:noAutofit/>
          </a:bodyPr>
          <a:lstStyle>
            <a:lvl1pPr marL="0" indent="0" algn="l" rtl="0">
              <a:spcBef>
                <a:spcPts val="0"/>
              </a:spcBef>
              <a:buNone/>
              <a:defRPr sz="1900" b="0" cap="all" spc="200" baseline="0">
                <a:solidFill>
                  <a:schemeClr val="accent1"/>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a:r>
              <a:rPr lang="it-IT" dirty="0"/>
              <a:t>Fare clic per modificare stili del testo dello schema</a:t>
            </a:r>
          </a:p>
        </p:txBody>
      </p:sp>
      <p:sp>
        <p:nvSpPr>
          <p:cNvPr id="4" name="Segnaposto contenuto 3"/>
          <p:cNvSpPr>
            <a:spLocks noGrp="1"/>
          </p:cNvSpPr>
          <p:nvPr>
            <p:ph sz="half" idx="2" hasCustomPrompt="1"/>
          </p:nvPr>
        </p:nvSpPr>
        <p:spPr>
          <a:xfrm>
            <a:off x="1522808" y="2743201"/>
            <a:ext cx="4417702" cy="32766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5" name="Segnaposto testo 4"/>
          <p:cNvSpPr>
            <a:spLocks noGrp="1"/>
          </p:cNvSpPr>
          <p:nvPr>
            <p:ph type="body" sz="quarter" idx="3" hasCustomPrompt="1"/>
          </p:nvPr>
        </p:nvSpPr>
        <p:spPr>
          <a:xfrm>
            <a:off x="6251489" y="1905000"/>
            <a:ext cx="4417702" cy="762000"/>
          </a:xfrm>
        </p:spPr>
        <p:txBody>
          <a:bodyPr rtlCol="0" anchor="ctr">
            <a:noAutofit/>
          </a:bodyPr>
          <a:lstStyle>
            <a:lvl1pPr marL="0" indent="0" algn="l" rtl="0">
              <a:spcBef>
                <a:spcPts val="0"/>
              </a:spcBef>
              <a:buNone/>
              <a:defRPr sz="1900" b="0" cap="all" spc="200" baseline="0">
                <a:solidFill>
                  <a:schemeClr val="accent1"/>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a:r>
              <a:rPr lang="it-IT" dirty="0"/>
              <a:t>Fare clic per modificare stili del testo dello schema</a:t>
            </a:r>
          </a:p>
        </p:txBody>
      </p:sp>
      <p:sp>
        <p:nvSpPr>
          <p:cNvPr id="6" name="Segnaposto contenuto 5"/>
          <p:cNvSpPr>
            <a:spLocks noGrp="1"/>
          </p:cNvSpPr>
          <p:nvPr>
            <p:ph sz="quarter" idx="4" hasCustomPrompt="1"/>
          </p:nvPr>
        </p:nvSpPr>
        <p:spPr>
          <a:xfrm>
            <a:off x="6251489" y="2743201"/>
            <a:ext cx="4417702" cy="32766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7" name="Segnaposto data 6"/>
          <p:cNvSpPr>
            <a:spLocks noGrp="1"/>
          </p:cNvSpPr>
          <p:nvPr>
            <p:ph type="dt" sz="half" idx="10"/>
          </p:nvPr>
        </p:nvSpPr>
        <p:spPr/>
        <p:txBody>
          <a:bodyPr rtlCol="0"/>
          <a:lstStyle/>
          <a:p>
            <a:r>
              <a:rPr lang="it-IT" dirty="0"/>
              <a:t>​</a:t>
            </a:r>
            <a:fld id="{4477D747-ABC6-40AC-BC57-34748F6F8724}" type="datetime1">
              <a:rPr lang="it-IT" smtClean="0"/>
              <a:pPr/>
              <a:t>16/01/2024</a:t>
            </a:fld>
            <a:r>
              <a:rPr lang="it-IT" dirty="0"/>
              <a:t>​</a:t>
            </a:r>
          </a:p>
        </p:txBody>
      </p:sp>
      <p:sp>
        <p:nvSpPr>
          <p:cNvPr id="8" name="Segnaposto piè di pagina 7"/>
          <p:cNvSpPr>
            <a:spLocks noGrp="1"/>
          </p:cNvSpPr>
          <p:nvPr>
            <p:ph type="ftr" sz="quarter" idx="11"/>
          </p:nvPr>
        </p:nvSpPr>
        <p:spPr/>
        <p:txBody>
          <a:bodyPr rtlCol="0"/>
          <a:lstStyle/>
          <a:p>
            <a:pPr rtl="0"/>
            <a:endParaRPr lang="it-IT" noProof="0" dirty="0"/>
          </a:p>
        </p:txBody>
      </p:sp>
      <p:sp>
        <p:nvSpPr>
          <p:cNvPr id="9" name="Segnaposto numero diapositiva 8"/>
          <p:cNvSpPr>
            <a:spLocks noGrp="1"/>
          </p:cNvSpPr>
          <p:nvPr>
            <p:ph type="sldNum" sz="quarter" idx="12"/>
          </p:nvPr>
        </p:nvSpPr>
        <p:spPr/>
        <p:txBody>
          <a:bodyPr rtlCol="0"/>
          <a:lstStyle/>
          <a:p>
            <a:pPr rtl="0"/>
            <a:fld id="{2A013F82-EE5E-44EE-A61D-E31C6657F26F}" type="slidenum">
              <a:rPr lang="it-IT" noProof="0" smtClean="0"/>
              <a:t>‹N›</a:t>
            </a:fld>
            <a:endParaRPr lang="it-IT" noProof="0" dirty="0"/>
          </a:p>
        </p:txBody>
      </p:sp>
    </p:spTree>
    <p:extLst>
      <p:ext uri="{BB962C8B-B14F-4D97-AF65-F5344CB8AC3E}">
        <p14:creationId xmlns:p14="http://schemas.microsoft.com/office/powerpoint/2010/main" val="81274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a:t>
            </a:r>
            <a:endParaRPr lang="it-IT" noProof="0" dirty="0"/>
          </a:p>
        </p:txBody>
      </p:sp>
      <p:sp>
        <p:nvSpPr>
          <p:cNvPr id="3" name="Segnaposto data 2"/>
          <p:cNvSpPr>
            <a:spLocks noGrp="1"/>
          </p:cNvSpPr>
          <p:nvPr>
            <p:ph type="dt" sz="half" idx="10"/>
          </p:nvPr>
        </p:nvSpPr>
        <p:spPr/>
        <p:txBody>
          <a:bodyPr rtlCol="0"/>
          <a:lstStyle>
            <a:lvl1pPr>
              <a:defRPr/>
            </a:lvl1pPr>
          </a:lstStyle>
          <a:p>
            <a:fld id="{5BDDA3C6-2C05-43C6-8484-28141B203A86}" type="datetime1">
              <a:rPr lang="it-IT" smtClean="0"/>
              <a:pPr/>
              <a:t>16/01/2024</a:t>
            </a:fld>
            <a:endParaRPr lang="it-IT" dirty="0"/>
          </a:p>
        </p:txBody>
      </p:sp>
      <p:sp>
        <p:nvSpPr>
          <p:cNvPr id="4" name="Segnaposto piè di pagina 3"/>
          <p:cNvSpPr>
            <a:spLocks noGrp="1"/>
          </p:cNvSpPr>
          <p:nvPr>
            <p:ph type="ftr" sz="quarter" idx="11"/>
          </p:nvPr>
        </p:nvSpPr>
        <p:spPr/>
        <p:txBody>
          <a:bodyPr rtlCol="0"/>
          <a:lstStyle/>
          <a:p>
            <a:pPr rtl="0"/>
            <a:endParaRPr lang="it-IT" noProof="0" dirty="0"/>
          </a:p>
        </p:txBody>
      </p:sp>
      <p:sp>
        <p:nvSpPr>
          <p:cNvPr id="5" name="Segnaposto numero diapositiva 4"/>
          <p:cNvSpPr>
            <a:spLocks noGrp="1"/>
          </p:cNvSpPr>
          <p:nvPr>
            <p:ph type="sldNum" sz="quarter" idx="12"/>
          </p:nvPr>
        </p:nvSpPr>
        <p:spPr/>
        <p:txBody>
          <a:bodyPr rtlCol="0"/>
          <a:lstStyle/>
          <a:p>
            <a:pPr rtl="0"/>
            <a:fld id="{2A013F82-EE5E-44EE-A61D-E31C6657F26F}" type="slidenum">
              <a:rPr lang="it-IT" noProof="0" smtClean="0"/>
              <a:t>‹N›</a:t>
            </a:fld>
            <a:endParaRPr lang="it-IT" noProof="0" dirty="0"/>
          </a:p>
        </p:txBody>
      </p:sp>
    </p:spTree>
    <p:extLst>
      <p:ext uri="{BB962C8B-B14F-4D97-AF65-F5344CB8AC3E}">
        <p14:creationId xmlns:p14="http://schemas.microsoft.com/office/powerpoint/2010/main" val="231706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rtlCol="0" anchor="b"/>
          <a:lstStyle>
            <a:lvl1pPr algn="l">
              <a:lnSpc>
                <a:spcPct val="110000"/>
              </a:lnSpc>
              <a:spcBef>
                <a:spcPts val="1000"/>
              </a:spcBef>
              <a:defRPr sz="3600" b="0" i="0" cap="none" baseline="0"/>
            </a:lvl1pPr>
          </a:lstStyle>
          <a:p>
            <a:pPr rtl="0"/>
            <a:r>
              <a:rPr lang="it-IT" noProof="0"/>
              <a:t>Fare clic per modificare lo stile del titolo dello schema</a:t>
            </a:r>
          </a:p>
        </p:txBody>
      </p:sp>
      <p:sp>
        <p:nvSpPr>
          <p:cNvPr id="3" name="Sottotitolo 2">
            <a:extLst>
              <a:ext uri="{FF2B5EF4-FFF2-40B4-BE49-F238E27FC236}">
                <a16:creationId xmlns:a16="http://schemas.microsoft.com/office/drawing/2014/main" id="{EC80FBD9-0977-4B2B-9318-30774BB0947C}"/>
              </a:ext>
            </a:extLst>
          </p:cNvPr>
          <p:cNvSpPr>
            <a:spLocks noGrp="1"/>
          </p:cNvSpPr>
          <p:nvPr>
            <p:ph type="subTitle" idx="1"/>
          </p:nvPr>
        </p:nvSpPr>
        <p:spPr>
          <a:xfrm>
            <a:off x="6391655" y="4498848"/>
            <a:ext cx="4434835" cy="510474"/>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a:t>Fare clic per modificare lo stile del sottotitolo dello schema</a:t>
            </a:r>
          </a:p>
        </p:txBody>
      </p:sp>
      <p:sp>
        <p:nvSpPr>
          <p:cNvPr id="5" name="Segnaposto piè di pagina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rtlCol="0"/>
          <a:lstStyle>
            <a:lvl1pPr>
              <a:defRPr>
                <a:solidFill>
                  <a:schemeClr val="accent2"/>
                </a:solidFill>
              </a:defRPr>
            </a:lvl1pPr>
          </a:lstStyle>
          <a:p>
            <a:pPr rtl="0"/>
            <a:r>
              <a:rPr lang="en-US" noProof="0"/>
              <a:t>A. Bartoloni - UN/WHO Conference on Space and Global Health </a:t>
            </a:r>
            <a:endParaRPr lang="it-IT" noProof="0"/>
          </a:p>
        </p:txBody>
      </p:sp>
      <p:sp>
        <p:nvSpPr>
          <p:cNvPr id="6" name="Segnaposto numero diapositiva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it-IT" noProof="0" smtClean="0"/>
              <a:pPr/>
              <a:t>‹N›</a:t>
            </a:fld>
            <a:endParaRPr lang="it-IT" noProof="0"/>
          </a:p>
        </p:txBody>
      </p:sp>
      <p:cxnSp>
        <p:nvCxnSpPr>
          <p:cNvPr id="7" name="Connettore diritto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ttangolo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3" name="Segnaposto immagine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rtlCol="0" anchor="ctr"/>
          <a:lstStyle>
            <a:lvl1pPr algn="ctr">
              <a:buNone/>
              <a:defRPr>
                <a:solidFill>
                  <a:schemeClr val="bg1"/>
                </a:solidFill>
              </a:defRPr>
            </a:lvl1pPr>
          </a:lstStyle>
          <a:p>
            <a:pPr rtl="0"/>
            <a:r>
              <a:rPr lang="it-IT" noProof="0"/>
              <a:t>Fare clic sull'icona per inserire un'immagine</a:t>
            </a:r>
          </a:p>
        </p:txBody>
      </p:sp>
    </p:spTree>
    <p:extLst>
      <p:ext uri="{BB962C8B-B14F-4D97-AF65-F5344CB8AC3E}">
        <p14:creationId xmlns:p14="http://schemas.microsoft.com/office/powerpoint/2010/main" val="7833471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Vuoto">
    <p:bg>
      <p:bgPr>
        <a:solidFill>
          <a:schemeClr val="bg2"/>
        </a:solidFill>
        <a:effectLst/>
      </p:bgPr>
    </p:bg>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lvl1pPr>
              <a:defRPr/>
            </a:lvl1pPr>
          </a:lstStyle>
          <a:p>
            <a:fld id="{ED9ACCD4-0230-4FDA-A408-AA7014F12B43}" type="datetime1">
              <a:rPr lang="it-IT" smtClean="0"/>
              <a:pPr/>
              <a:t>16/01/2024</a:t>
            </a:fld>
            <a:endParaRPr lang="it-IT" dirty="0"/>
          </a:p>
        </p:txBody>
      </p:sp>
      <p:sp>
        <p:nvSpPr>
          <p:cNvPr id="3" name="Segnaposto piè di pagina 2"/>
          <p:cNvSpPr>
            <a:spLocks noGrp="1"/>
          </p:cNvSpPr>
          <p:nvPr>
            <p:ph type="ftr" sz="quarter" idx="11"/>
          </p:nvPr>
        </p:nvSpPr>
        <p:spPr/>
        <p:txBody>
          <a:bodyPr rtlCol="0"/>
          <a:lstStyle/>
          <a:p>
            <a:pPr rtl="0"/>
            <a:endParaRPr lang="it-IT" noProof="0" dirty="0"/>
          </a:p>
        </p:txBody>
      </p:sp>
      <p:sp>
        <p:nvSpPr>
          <p:cNvPr id="4" name="Segnaposto numero diapositiva 3"/>
          <p:cNvSpPr>
            <a:spLocks noGrp="1"/>
          </p:cNvSpPr>
          <p:nvPr>
            <p:ph type="sldNum" sz="quarter" idx="12"/>
          </p:nvPr>
        </p:nvSpPr>
        <p:spPr/>
        <p:txBody>
          <a:bodyPr rtlCol="0"/>
          <a:lstStyle/>
          <a:p>
            <a:pPr rtl="0"/>
            <a:fld id="{2A013F82-EE5E-44EE-A61D-E31C6657F26F}" type="slidenum">
              <a:rPr lang="it-IT" noProof="0" smtClean="0"/>
              <a:t>‹N›</a:t>
            </a:fld>
            <a:endParaRPr lang="it-IT" noProof="0" dirty="0"/>
          </a:p>
        </p:txBody>
      </p:sp>
    </p:spTree>
    <p:extLst>
      <p:ext uri="{BB962C8B-B14F-4D97-AF65-F5344CB8AC3E}">
        <p14:creationId xmlns:p14="http://schemas.microsoft.com/office/powerpoint/2010/main" val="268936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uto con didascal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055879" y="1905000"/>
            <a:ext cx="3597544" cy="2667000"/>
          </a:xfrm>
        </p:spPr>
        <p:txBody>
          <a:bodyPr rtlCol="0" anchor="b">
            <a:noAutofit/>
          </a:bodyPr>
          <a:lstStyle>
            <a:lvl1pPr algn="l" rtl="0">
              <a:lnSpc>
                <a:spcPct val="90000"/>
              </a:lnSpc>
              <a:defRPr sz="3600" b="0" baseline="0">
                <a:solidFill>
                  <a:schemeClr val="tx1"/>
                </a:solidFill>
              </a:defRPr>
            </a:lvl1pPr>
          </a:lstStyle>
          <a:p>
            <a:pPr rtl="0"/>
            <a:r>
              <a:rPr lang="it-IT" noProof="0"/>
              <a:t>Fare clic per modificare lo stile del titolo</a:t>
            </a:r>
            <a:endParaRPr lang="it-IT" noProof="0" dirty="0"/>
          </a:p>
        </p:txBody>
      </p:sp>
      <p:sp>
        <p:nvSpPr>
          <p:cNvPr id="3" name="Segnaposto contenuto 2"/>
          <p:cNvSpPr>
            <a:spLocks noGrp="1"/>
          </p:cNvSpPr>
          <p:nvPr>
            <p:ph idx="1" hasCustomPrompt="1"/>
          </p:nvPr>
        </p:nvSpPr>
        <p:spPr>
          <a:xfrm>
            <a:off x="4952704" y="685800"/>
            <a:ext cx="6402467" cy="53340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testo 3"/>
          <p:cNvSpPr>
            <a:spLocks noGrp="1"/>
          </p:cNvSpPr>
          <p:nvPr>
            <p:ph type="body" sz="half" idx="2" hasCustomPrompt="1"/>
          </p:nvPr>
        </p:nvSpPr>
        <p:spPr>
          <a:xfrm>
            <a:off x="1065491" y="4648200"/>
            <a:ext cx="3582332" cy="1371600"/>
          </a:xfrm>
        </p:spPr>
        <p:txBody>
          <a:bodyPr rtlCol="0">
            <a:normAutofit/>
          </a:bodyPr>
          <a:lstStyle>
            <a:lvl1pPr marL="0" indent="0" algn="l" rtl="0">
              <a:lnSpc>
                <a:spcPct val="90000"/>
              </a:lnSpc>
              <a:spcBef>
                <a:spcPts val="1200"/>
              </a:spcBef>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a:r>
              <a:rPr lang="it-IT" dirty="0"/>
              <a:t>Fare clic per modificare stili del testo dello schema</a:t>
            </a:r>
          </a:p>
        </p:txBody>
      </p:sp>
      <p:sp>
        <p:nvSpPr>
          <p:cNvPr id="5" name="Segnaposto data 4"/>
          <p:cNvSpPr>
            <a:spLocks noGrp="1"/>
          </p:cNvSpPr>
          <p:nvPr>
            <p:ph type="dt" sz="half" idx="10"/>
          </p:nvPr>
        </p:nvSpPr>
        <p:spPr/>
        <p:txBody>
          <a:bodyPr rtlCol="0"/>
          <a:lstStyle>
            <a:lvl1pPr>
              <a:defRPr/>
            </a:lvl1pPr>
          </a:lstStyle>
          <a:p>
            <a:fld id="{E75BD336-A561-42D4-B53C-C768C8AFC1F4}" type="datetime1">
              <a:rPr lang="it-IT" smtClean="0"/>
              <a:pPr/>
              <a:t>16/01/2024</a:t>
            </a:fld>
            <a:endParaRPr lang="it-IT" dirty="0"/>
          </a:p>
        </p:txBody>
      </p:sp>
      <p:sp>
        <p:nvSpPr>
          <p:cNvPr id="6" name="Segnaposto piè di pagina 5"/>
          <p:cNvSpPr>
            <a:spLocks noGrp="1"/>
          </p:cNvSpPr>
          <p:nvPr>
            <p:ph type="ftr" sz="quarter" idx="11"/>
          </p:nvPr>
        </p:nvSpPr>
        <p:spPr/>
        <p:txBody>
          <a:bodyPr rtlCol="0"/>
          <a:lstStyle/>
          <a:p>
            <a:pPr rtl="0"/>
            <a:endParaRPr lang="it-IT" noProof="0" dirty="0"/>
          </a:p>
        </p:txBody>
      </p:sp>
      <p:sp>
        <p:nvSpPr>
          <p:cNvPr id="7" name="Segnaposto numero diapositiva 6"/>
          <p:cNvSpPr>
            <a:spLocks noGrp="1"/>
          </p:cNvSpPr>
          <p:nvPr>
            <p:ph type="sldNum" sz="quarter" idx="12"/>
          </p:nvPr>
        </p:nvSpPr>
        <p:spPr/>
        <p:txBody>
          <a:bodyPr rtlCol="0"/>
          <a:lstStyle/>
          <a:p>
            <a:pPr rtl="0"/>
            <a:fld id="{2A013F82-EE5E-44EE-A61D-E31C6657F26F}" type="slidenum">
              <a:rPr lang="it-IT" noProof="0" smtClean="0"/>
              <a:t>‹N›</a:t>
            </a:fld>
            <a:endParaRPr lang="it-IT" noProof="0" dirty="0"/>
          </a:p>
        </p:txBody>
      </p:sp>
    </p:spTree>
    <p:extLst>
      <p:ext uri="{BB962C8B-B14F-4D97-AF65-F5344CB8AC3E}">
        <p14:creationId xmlns:p14="http://schemas.microsoft.com/office/powerpoint/2010/main" val="106779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Immagine con didascal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egnaposto immagine 2"/>
          <p:cNvSpPr>
            <a:spLocks noGrp="1"/>
          </p:cNvSpPr>
          <p:nvPr>
            <p:ph type="pic" idx="1"/>
          </p:nvPr>
        </p:nvSpPr>
        <p:spPr>
          <a:xfrm>
            <a:off x="4952704" y="685800"/>
            <a:ext cx="6402466" cy="5334000"/>
          </a:xfrm>
          <a:solidFill>
            <a:schemeClr val="bg2"/>
          </a:solidFill>
          <a:ln w="76200">
            <a:solidFill>
              <a:schemeClr val="tx1"/>
            </a:solidFill>
            <a:miter lim="800000"/>
          </a:ln>
        </p:spPr>
        <p:txBody>
          <a:bodyPr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55879" y="1905000"/>
            <a:ext cx="3597544" cy="2667000"/>
          </a:xfrm>
        </p:spPr>
        <p:txBody>
          <a:bodyPr rtlCol="0" anchor="b">
            <a:normAutofit/>
          </a:bodyPr>
          <a:lstStyle>
            <a:lvl1pPr algn="l" rtl="0">
              <a:lnSpc>
                <a:spcPct val="90000"/>
              </a:lnSpc>
              <a:defRPr sz="3600" b="0" i="0" baseline="0">
                <a:solidFill>
                  <a:schemeClr val="tx1"/>
                </a:solidFill>
              </a:defRPr>
            </a:lvl1pPr>
          </a:lstStyle>
          <a:p>
            <a:pPr rtl="0"/>
            <a:r>
              <a:rPr lang="it-IT" noProof="0"/>
              <a:t>Fare clic per modificare lo stile del titolo</a:t>
            </a:r>
            <a:endParaRPr lang="it-IT" noProof="0" dirty="0"/>
          </a:p>
        </p:txBody>
      </p:sp>
      <p:sp>
        <p:nvSpPr>
          <p:cNvPr id="4" name="Segnaposto testo 3"/>
          <p:cNvSpPr>
            <a:spLocks noGrp="1"/>
          </p:cNvSpPr>
          <p:nvPr>
            <p:ph type="body" sz="half" idx="2" hasCustomPrompt="1"/>
          </p:nvPr>
        </p:nvSpPr>
        <p:spPr>
          <a:xfrm>
            <a:off x="1065491" y="4648200"/>
            <a:ext cx="3582332" cy="1371600"/>
          </a:xfrm>
        </p:spPr>
        <p:txBody>
          <a:bodyPr rtlCol="0">
            <a:normAutofit/>
          </a:bodyPr>
          <a:lstStyle>
            <a:lvl1pPr marL="0" indent="0" algn="l" rtl="0">
              <a:lnSpc>
                <a:spcPct val="90000"/>
              </a:lnSpc>
              <a:spcBef>
                <a:spcPts val="1200"/>
              </a:spcBef>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a:r>
              <a:rPr lang="it-IT" dirty="0"/>
              <a:t>Fare clic per modificare stili del testo dello schema</a:t>
            </a:r>
          </a:p>
        </p:txBody>
      </p:sp>
      <p:sp>
        <p:nvSpPr>
          <p:cNvPr id="5" name="Segnaposto data 4"/>
          <p:cNvSpPr>
            <a:spLocks noGrp="1"/>
          </p:cNvSpPr>
          <p:nvPr>
            <p:ph type="dt" sz="half" idx="10"/>
          </p:nvPr>
        </p:nvSpPr>
        <p:spPr/>
        <p:txBody>
          <a:bodyPr rtlCol="0"/>
          <a:lstStyle>
            <a:lvl1pPr>
              <a:defRPr/>
            </a:lvl1pPr>
          </a:lstStyle>
          <a:p>
            <a:fld id="{63A98978-DDCB-4322-90DA-759B156EAB4D}" type="datetime1">
              <a:rPr lang="it-IT" smtClean="0"/>
              <a:pPr/>
              <a:t>16/01/2024</a:t>
            </a:fld>
            <a:endParaRPr lang="it-IT" dirty="0"/>
          </a:p>
        </p:txBody>
      </p:sp>
      <p:sp>
        <p:nvSpPr>
          <p:cNvPr id="6" name="Segnaposto piè di pagina 5"/>
          <p:cNvSpPr>
            <a:spLocks noGrp="1"/>
          </p:cNvSpPr>
          <p:nvPr>
            <p:ph type="ftr" sz="quarter" idx="11"/>
          </p:nvPr>
        </p:nvSpPr>
        <p:spPr/>
        <p:txBody>
          <a:bodyPr rtlCol="0"/>
          <a:lstStyle/>
          <a:p>
            <a:pPr rtl="0"/>
            <a:endParaRPr lang="it-IT" noProof="0" dirty="0"/>
          </a:p>
        </p:txBody>
      </p:sp>
      <p:sp>
        <p:nvSpPr>
          <p:cNvPr id="7" name="Segnaposto numero diapositiva 6"/>
          <p:cNvSpPr>
            <a:spLocks noGrp="1"/>
          </p:cNvSpPr>
          <p:nvPr>
            <p:ph type="sldNum" sz="quarter" idx="12"/>
          </p:nvPr>
        </p:nvSpPr>
        <p:spPr/>
        <p:txBody>
          <a:bodyPr rtlCol="0"/>
          <a:lstStyle/>
          <a:p>
            <a:pPr rtl="0"/>
            <a:fld id="{2A013F82-EE5E-44EE-A61D-E31C6657F26F}" type="slidenum">
              <a:rPr lang="it-IT" noProof="0" smtClean="0"/>
              <a:pPr rtl="0"/>
              <a:t>‹N›</a:t>
            </a:fld>
            <a:endParaRPr lang="it-IT" noProof="0" dirty="0"/>
          </a:p>
        </p:txBody>
      </p:sp>
    </p:spTree>
    <p:extLst>
      <p:ext uri="{BB962C8B-B14F-4D97-AF65-F5344CB8AC3E}">
        <p14:creationId xmlns:p14="http://schemas.microsoft.com/office/powerpoint/2010/main" val="198048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1_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a:t>
            </a:r>
            <a:endParaRPr lang="it-IT" noProof="0" dirty="0"/>
          </a:p>
        </p:txBody>
      </p:sp>
      <p:sp>
        <p:nvSpPr>
          <p:cNvPr id="3" name="Segnaposto testo verticale 2"/>
          <p:cNvSpPr>
            <a:spLocks noGrp="1"/>
          </p:cNvSpPr>
          <p:nvPr>
            <p:ph type="body" orient="vert" idx="1" hasCustomPrompt="1"/>
          </p:nvPr>
        </p:nvSpPr>
        <p:spPr/>
        <p:txBody>
          <a:bodyPr vert="eaVert" rtlCol="0"/>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10"/>
          </p:nvPr>
        </p:nvSpPr>
        <p:spPr/>
        <p:txBody>
          <a:bodyPr rtlCol="0"/>
          <a:lstStyle>
            <a:lvl1pPr>
              <a:defRPr/>
            </a:lvl1pPr>
          </a:lstStyle>
          <a:p>
            <a:fld id="{47A157AA-52B0-4F49-B3D4-496D41D1B509}" type="datetime1">
              <a:rPr lang="it-IT" smtClean="0"/>
              <a:pPr/>
              <a:t>16/01/2024</a:t>
            </a:fld>
            <a:endParaRPr lang="it-IT" dirty="0"/>
          </a:p>
        </p:txBody>
      </p:sp>
      <p:sp>
        <p:nvSpPr>
          <p:cNvPr id="5" name="Segnaposto piè di pagina 4"/>
          <p:cNvSpPr>
            <a:spLocks noGrp="1"/>
          </p:cNvSpPr>
          <p:nvPr>
            <p:ph type="ftr" sz="quarter" idx="11"/>
          </p:nvPr>
        </p:nvSpPr>
        <p:spPr/>
        <p:txBody>
          <a:bodyPr rtlCol="0"/>
          <a:lstStyle/>
          <a:p>
            <a:pPr rtl="0"/>
            <a:endParaRPr lang="it-IT" noProof="0" dirty="0"/>
          </a:p>
        </p:txBody>
      </p:sp>
      <p:sp>
        <p:nvSpPr>
          <p:cNvPr id="6" name="Segnaposto numero diapositiva 5"/>
          <p:cNvSpPr>
            <a:spLocks noGrp="1"/>
          </p:cNvSpPr>
          <p:nvPr>
            <p:ph type="sldNum" sz="quarter" idx="12"/>
          </p:nvPr>
        </p:nvSpPr>
        <p:spPr/>
        <p:txBody>
          <a:bodyPr rtlCol="0"/>
          <a:lstStyle/>
          <a:p>
            <a:pPr rtl="0"/>
            <a:fld id="{2A013F82-EE5E-44EE-A61D-E31C6657F26F}" type="slidenum">
              <a:rPr lang="it-IT" noProof="0" smtClean="0"/>
              <a:t>‹N›</a:t>
            </a:fld>
            <a:endParaRPr lang="it-IT" noProof="0" dirty="0"/>
          </a:p>
        </p:txBody>
      </p:sp>
    </p:spTree>
    <p:extLst>
      <p:ext uri="{BB962C8B-B14F-4D97-AF65-F5344CB8AC3E}">
        <p14:creationId xmlns:p14="http://schemas.microsoft.com/office/powerpoint/2010/main" val="244033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144794" y="381001"/>
            <a:ext cx="1524398" cy="5638800"/>
          </a:xfrm>
        </p:spPr>
        <p:txBody>
          <a:bodyPr vert="eaVert" rtlCol="0"/>
          <a:lstStyle/>
          <a:p>
            <a:pPr rtl="0"/>
            <a:r>
              <a:rPr lang="it-IT" noProof="0"/>
              <a:t>Fare clic per modificare lo stile del titolo</a:t>
            </a:r>
            <a:endParaRPr lang="it-IT" noProof="0" dirty="0"/>
          </a:p>
        </p:txBody>
      </p:sp>
      <p:sp>
        <p:nvSpPr>
          <p:cNvPr id="3" name="Segnaposto testo verticale 2"/>
          <p:cNvSpPr>
            <a:spLocks noGrp="1"/>
          </p:cNvSpPr>
          <p:nvPr>
            <p:ph type="body" orient="vert" idx="1" hasCustomPrompt="1"/>
          </p:nvPr>
        </p:nvSpPr>
        <p:spPr>
          <a:xfrm>
            <a:off x="1522809" y="381001"/>
            <a:ext cx="7393324" cy="5638800"/>
          </a:xfrm>
        </p:spPr>
        <p:txBody>
          <a:bodyPr vert="eaVert" rtlCol="0"/>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10"/>
          </p:nvPr>
        </p:nvSpPr>
        <p:spPr/>
        <p:txBody>
          <a:bodyPr rtlCol="0"/>
          <a:lstStyle>
            <a:lvl1pPr>
              <a:defRPr/>
            </a:lvl1pPr>
          </a:lstStyle>
          <a:p>
            <a:fld id="{17CA2BFF-AAA8-41C8-A69D-80CC7249AD61}" type="datetime1">
              <a:rPr lang="it-IT" smtClean="0"/>
              <a:pPr/>
              <a:t>16/01/2024</a:t>
            </a:fld>
            <a:endParaRPr lang="it-IT" dirty="0"/>
          </a:p>
        </p:txBody>
      </p:sp>
      <p:sp>
        <p:nvSpPr>
          <p:cNvPr id="5" name="Segnaposto piè di pagina 4"/>
          <p:cNvSpPr>
            <a:spLocks noGrp="1"/>
          </p:cNvSpPr>
          <p:nvPr>
            <p:ph type="ftr" sz="quarter" idx="11"/>
          </p:nvPr>
        </p:nvSpPr>
        <p:spPr/>
        <p:txBody>
          <a:bodyPr rtlCol="0"/>
          <a:lstStyle/>
          <a:p>
            <a:pPr rtl="0"/>
            <a:endParaRPr lang="it-IT" noProof="0" dirty="0"/>
          </a:p>
        </p:txBody>
      </p:sp>
      <p:sp>
        <p:nvSpPr>
          <p:cNvPr id="6" name="Segnaposto numero diapositiva 5"/>
          <p:cNvSpPr>
            <a:spLocks noGrp="1"/>
          </p:cNvSpPr>
          <p:nvPr>
            <p:ph type="sldNum" sz="quarter" idx="12"/>
          </p:nvPr>
        </p:nvSpPr>
        <p:spPr/>
        <p:txBody>
          <a:bodyPr rtlCol="0"/>
          <a:lstStyle/>
          <a:p>
            <a:pPr rtl="0"/>
            <a:fld id="{2A013F82-EE5E-44EE-A61D-E31C6657F26F}" type="slidenum">
              <a:rPr lang="it-IT" noProof="0" smtClean="0"/>
              <a:t>‹N›</a:t>
            </a:fld>
            <a:endParaRPr lang="it-IT" noProof="0" dirty="0"/>
          </a:p>
        </p:txBody>
      </p:sp>
    </p:spTree>
    <p:extLst>
      <p:ext uri="{BB962C8B-B14F-4D97-AF65-F5344CB8AC3E}">
        <p14:creationId xmlns:p14="http://schemas.microsoft.com/office/powerpoint/2010/main" val="62820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0149920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555EDF9-3D79-45DA-8367-2F63551C4C7D}"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2CBF5-17B8-4387-88A6-ABF9F8C64D5A}" type="slidenum">
              <a:rPr lang="en-US" smtClean="0"/>
              <a:t>‹N›</a:t>
            </a:fld>
            <a:endParaRPr lang="en-US"/>
          </a:p>
        </p:txBody>
      </p:sp>
    </p:spTree>
    <p:extLst>
      <p:ext uri="{BB962C8B-B14F-4D97-AF65-F5344CB8AC3E}">
        <p14:creationId xmlns:p14="http://schemas.microsoft.com/office/powerpoint/2010/main" val="38820749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5EDF9-3D79-45DA-8367-2F63551C4C7D}"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2CBF5-17B8-4387-88A6-ABF9F8C64D5A}" type="slidenum">
              <a:rPr lang="en-US" smtClean="0"/>
              <a:t>‹N›</a:t>
            </a:fld>
            <a:endParaRPr lang="en-US"/>
          </a:p>
        </p:txBody>
      </p:sp>
    </p:spTree>
    <p:extLst>
      <p:ext uri="{BB962C8B-B14F-4D97-AF65-F5344CB8AC3E}">
        <p14:creationId xmlns:p14="http://schemas.microsoft.com/office/powerpoint/2010/main" val="8324084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55EDF9-3D79-45DA-8367-2F63551C4C7D}"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2CBF5-17B8-4387-88A6-ABF9F8C64D5A}" type="slidenum">
              <a:rPr lang="en-US" smtClean="0"/>
              <a:t>‹N›</a:t>
            </a:fld>
            <a:endParaRPr lang="en-US"/>
          </a:p>
        </p:txBody>
      </p:sp>
    </p:spTree>
    <p:extLst>
      <p:ext uri="{BB962C8B-B14F-4D97-AF65-F5344CB8AC3E}">
        <p14:creationId xmlns:p14="http://schemas.microsoft.com/office/powerpoint/2010/main" val="32278651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55EDF9-3D79-45DA-8367-2F63551C4C7D}"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2CBF5-17B8-4387-88A6-ABF9F8C64D5A}" type="slidenum">
              <a:rPr lang="en-US" smtClean="0"/>
              <a:t>‹N›</a:t>
            </a:fld>
            <a:endParaRPr lang="en-US"/>
          </a:p>
        </p:txBody>
      </p:sp>
    </p:spTree>
    <p:extLst>
      <p:ext uri="{BB962C8B-B14F-4D97-AF65-F5344CB8AC3E}">
        <p14:creationId xmlns:p14="http://schemas.microsoft.com/office/powerpoint/2010/main" val="754557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olo">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rtlCol="0" anchor="b" anchorCtr="0">
            <a:noAutofit/>
          </a:bodyPr>
          <a:lstStyle/>
          <a:p>
            <a:pPr rtl="0"/>
            <a:r>
              <a:rPr lang="it-IT" sz="4800"/>
              <a:t>3DFloat</a:t>
            </a:r>
          </a:p>
        </p:txBody>
      </p:sp>
      <p:sp>
        <p:nvSpPr>
          <p:cNvPr id="14" name="Segnaposto immagine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rtlCol="0">
            <a:noAutofit/>
          </a:bodyPr>
          <a:lstStyle/>
          <a:p>
            <a:pPr rtl="0"/>
            <a:r>
              <a:rPr lang="it-IT"/>
              <a:t>Fare clic sull'icona per inserire un'immagine</a:t>
            </a:r>
            <a:endParaRPr lang="it-IT" dirty="0"/>
          </a:p>
        </p:txBody>
      </p:sp>
      <p:sp>
        <p:nvSpPr>
          <p:cNvPr id="8" name="Ovale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grpSp>
        <p:nvGrpSpPr>
          <p:cNvPr id="9" name="Gruppo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igura a mano libera: Forma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sp>
          <p:nvSpPr>
            <p:cNvPr id="11" name="Ovale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grpSp>
      <p:sp>
        <p:nvSpPr>
          <p:cNvPr id="3" name="Segnaposto testo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rtlCol="0">
            <a:noAutofit/>
          </a:bodyPr>
          <a:lstStyle>
            <a:lvl1pPr>
              <a:buNone/>
              <a:defRPr sz="2000"/>
            </a:lvl1pPr>
            <a:lvl2pPr>
              <a:buNone/>
              <a:defRPr sz="2000"/>
            </a:lvl2pPr>
            <a:lvl3pPr>
              <a:buNone/>
              <a:defRPr sz="2000"/>
            </a:lvl3pPr>
            <a:lvl4pPr>
              <a:buNone/>
              <a:defRPr sz="2000"/>
            </a:lvl4pPr>
            <a:lvl5pPr>
              <a:buNone/>
              <a:defRPr sz="2000"/>
            </a:lvl5pPr>
          </a:lstStyle>
          <a:p>
            <a:pPr lvl="0" rtl="0"/>
            <a:r>
              <a:rPr lang="it-IT"/>
              <a:t>Fare clic per modificare gli stili del testo dello schema</a:t>
            </a:r>
          </a:p>
        </p:txBody>
      </p:sp>
    </p:spTree>
    <p:extLst>
      <p:ext uri="{BB962C8B-B14F-4D97-AF65-F5344CB8AC3E}">
        <p14:creationId xmlns:p14="http://schemas.microsoft.com/office/powerpoint/2010/main" val="11022601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55EDF9-3D79-45DA-8367-2F63551C4C7D}"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52CBF5-17B8-4387-88A6-ABF9F8C64D5A}" type="slidenum">
              <a:rPr lang="en-US" smtClean="0"/>
              <a:t>‹N›</a:t>
            </a:fld>
            <a:endParaRPr lang="en-US"/>
          </a:p>
        </p:txBody>
      </p:sp>
    </p:spTree>
    <p:extLst>
      <p:ext uri="{BB962C8B-B14F-4D97-AF65-F5344CB8AC3E}">
        <p14:creationId xmlns:p14="http://schemas.microsoft.com/office/powerpoint/2010/main" val="122481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55EDF9-3D79-45DA-8367-2F63551C4C7D}"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52CBF5-17B8-4387-88A6-ABF9F8C64D5A}" type="slidenum">
              <a:rPr lang="en-US" smtClean="0"/>
              <a:t>‹N›</a:t>
            </a:fld>
            <a:endParaRPr lang="en-US"/>
          </a:p>
        </p:txBody>
      </p:sp>
    </p:spTree>
    <p:extLst>
      <p:ext uri="{BB962C8B-B14F-4D97-AF65-F5344CB8AC3E}">
        <p14:creationId xmlns:p14="http://schemas.microsoft.com/office/powerpoint/2010/main" val="69847991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55EDF9-3D79-45DA-8367-2F63551C4C7D}"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52CBF5-17B8-4387-88A6-ABF9F8C64D5A}" type="slidenum">
              <a:rPr lang="en-US" smtClean="0"/>
              <a:t>‹N›</a:t>
            </a:fld>
            <a:endParaRPr lang="en-US"/>
          </a:p>
        </p:txBody>
      </p:sp>
    </p:spTree>
    <p:extLst>
      <p:ext uri="{BB962C8B-B14F-4D97-AF65-F5344CB8AC3E}">
        <p14:creationId xmlns:p14="http://schemas.microsoft.com/office/powerpoint/2010/main" val="42332129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55EDF9-3D79-45DA-8367-2F63551C4C7D}"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2CBF5-17B8-4387-88A6-ABF9F8C64D5A}" type="slidenum">
              <a:rPr lang="en-US" smtClean="0"/>
              <a:t>‹N›</a:t>
            </a:fld>
            <a:endParaRPr lang="en-US"/>
          </a:p>
        </p:txBody>
      </p:sp>
    </p:spTree>
    <p:extLst>
      <p:ext uri="{BB962C8B-B14F-4D97-AF65-F5344CB8AC3E}">
        <p14:creationId xmlns:p14="http://schemas.microsoft.com/office/powerpoint/2010/main" val="26203480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55EDF9-3D79-45DA-8367-2F63551C4C7D}"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2CBF5-17B8-4387-88A6-ABF9F8C64D5A}" type="slidenum">
              <a:rPr lang="en-US" smtClean="0"/>
              <a:t>‹N›</a:t>
            </a:fld>
            <a:endParaRPr lang="en-US"/>
          </a:p>
        </p:txBody>
      </p:sp>
    </p:spTree>
    <p:extLst>
      <p:ext uri="{BB962C8B-B14F-4D97-AF65-F5344CB8AC3E}">
        <p14:creationId xmlns:p14="http://schemas.microsoft.com/office/powerpoint/2010/main" val="148784287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5EDF9-3D79-45DA-8367-2F63551C4C7D}"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2CBF5-17B8-4387-88A6-ABF9F8C64D5A}" type="slidenum">
              <a:rPr lang="en-US" smtClean="0"/>
              <a:t>‹N›</a:t>
            </a:fld>
            <a:endParaRPr lang="en-US"/>
          </a:p>
        </p:txBody>
      </p:sp>
    </p:spTree>
    <p:extLst>
      <p:ext uri="{BB962C8B-B14F-4D97-AF65-F5344CB8AC3E}">
        <p14:creationId xmlns:p14="http://schemas.microsoft.com/office/powerpoint/2010/main" val="42788227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5EDF9-3D79-45DA-8367-2F63551C4C7D}"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2CBF5-17B8-4387-88A6-ABF9F8C64D5A}" type="slidenum">
              <a:rPr lang="en-US" smtClean="0"/>
              <a:t>‹N›</a:t>
            </a:fld>
            <a:endParaRPr lang="en-US"/>
          </a:p>
        </p:txBody>
      </p:sp>
    </p:spTree>
    <p:extLst>
      <p:ext uri="{BB962C8B-B14F-4D97-AF65-F5344CB8AC3E}">
        <p14:creationId xmlns:p14="http://schemas.microsoft.com/office/powerpoint/2010/main" val="17073472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370693" y="1769540"/>
            <a:ext cx="9440034" cy="1828801"/>
          </a:xfrm>
        </p:spPr>
        <p:txBody>
          <a:bodyPr rtlCol="0" anchor="b">
            <a:normAutofit/>
          </a:bodyPr>
          <a:lstStyle>
            <a:lvl1pPr algn="ctr">
              <a:defRPr sz="5400"/>
            </a:lvl1pPr>
          </a:lstStyle>
          <a:p>
            <a:pPr rtl="0"/>
            <a:r>
              <a:rPr lang="it-IT" noProof="0"/>
              <a:t>Fare clic per modificare lo stile del titolo dello schema</a:t>
            </a:r>
            <a:endParaRPr lang="it-IT" noProof="0" dirty="0"/>
          </a:p>
        </p:txBody>
      </p:sp>
      <p:sp>
        <p:nvSpPr>
          <p:cNvPr id="3" name="Sottotitolo 2"/>
          <p:cNvSpPr>
            <a:spLocks noGrp="1"/>
          </p:cNvSpPr>
          <p:nvPr>
            <p:ph type="subTitle" idx="1"/>
          </p:nvPr>
        </p:nvSpPr>
        <p:spPr>
          <a:xfrm>
            <a:off x="1370693" y="3773489"/>
            <a:ext cx="9440034" cy="1049867"/>
          </a:xfrm>
        </p:spPr>
        <p:txBody>
          <a:bodyPr rtlCol="0"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it-IT" noProof="0"/>
              <a:t>Fare clic per modificare lo stile del sottotitolo dello schema</a:t>
            </a:r>
            <a:endParaRPr lang="it-IT" noProof="0" dirty="0"/>
          </a:p>
        </p:txBody>
      </p:sp>
      <p:sp>
        <p:nvSpPr>
          <p:cNvPr id="4" name="Segnaposto data 3"/>
          <p:cNvSpPr>
            <a:spLocks noGrp="1"/>
          </p:cNvSpPr>
          <p:nvPr>
            <p:ph type="dt" sz="half" idx="10"/>
          </p:nvPr>
        </p:nvSpPr>
        <p:spPr/>
        <p:txBody>
          <a:bodyPr rtlCol="0"/>
          <a:lstStyle/>
          <a:p>
            <a:pPr rtl="0"/>
            <a:r>
              <a:rPr lang="it-IT" noProof="0"/>
              <a:t>11 Settembre 2023 - riunione Referee , Bologna - Italia</a:t>
            </a:r>
            <a:endParaRPr lang="it-IT" noProof="0" dirty="0"/>
          </a:p>
        </p:txBody>
      </p:sp>
      <p:sp>
        <p:nvSpPr>
          <p:cNvPr id="5" name="Segnaposto piè di pagina 4"/>
          <p:cNvSpPr>
            <a:spLocks noGrp="1"/>
          </p:cNvSpPr>
          <p:nvPr>
            <p:ph type="ftr" sz="quarter" idx="11"/>
          </p:nvPr>
        </p:nvSpPr>
        <p:spPr/>
        <p:txBody>
          <a:bodyPr rtlCol="0"/>
          <a:lstStyle/>
          <a:p>
            <a:pPr rtl="0"/>
            <a:r>
              <a:rPr lang="it-IT" noProof="0"/>
              <a:t>11 Settembre 2023 - riunione Referee , Bologna - Italia</a:t>
            </a:r>
            <a:endParaRPr lang="it-IT" noProof="0" dirty="0"/>
          </a:p>
        </p:txBody>
      </p:sp>
      <p:sp>
        <p:nvSpPr>
          <p:cNvPr id="6" name="Segnaposto numero diapositiva 5"/>
          <p:cNvSpPr>
            <a:spLocks noGrp="1"/>
          </p:cNvSpPr>
          <p:nvPr>
            <p:ph type="sldNum" sz="quarter" idx="12"/>
          </p:nvPr>
        </p:nvSpPr>
        <p:spPr/>
        <p:txBody>
          <a:bodyPr rtlCol="0"/>
          <a:lstStyle/>
          <a:p>
            <a:pPr rtl="0"/>
            <a:fld id="{3A98EE3D-8CD1-4C3F-BD1C-C98C9596463C}" type="slidenum">
              <a:rPr lang="it-IT" noProof="0" smtClean="0"/>
              <a:pPr rtl="0"/>
              <a:t>‹N›</a:t>
            </a:fld>
            <a:endParaRPr lang="it-IT" noProof="0" dirty="0"/>
          </a:p>
        </p:txBody>
      </p:sp>
    </p:spTree>
    <p:extLst>
      <p:ext uri="{BB962C8B-B14F-4D97-AF65-F5344CB8AC3E}">
        <p14:creationId xmlns:p14="http://schemas.microsoft.com/office/powerpoint/2010/main" val="389228711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data 3"/>
          <p:cNvSpPr>
            <a:spLocks noGrp="1"/>
          </p:cNvSpPr>
          <p:nvPr>
            <p:ph type="dt" sz="half" idx="10"/>
          </p:nvPr>
        </p:nvSpPr>
        <p:spPr/>
        <p:txBody>
          <a:bodyPr rtlCol="0"/>
          <a:lstStyle/>
          <a:p>
            <a:pPr rtl="0"/>
            <a:r>
              <a:rPr lang="it-IT" noProof="0"/>
              <a:t>11 Settembre 2023 - riunione Referee , Bologna - Italia</a:t>
            </a:r>
            <a:endParaRPr lang="it-IT" noProof="0" dirty="0"/>
          </a:p>
        </p:txBody>
      </p:sp>
      <p:sp>
        <p:nvSpPr>
          <p:cNvPr id="5" name="Segnaposto piè di pagina 4"/>
          <p:cNvSpPr>
            <a:spLocks noGrp="1"/>
          </p:cNvSpPr>
          <p:nvPr>
            <p:ph type="ftr" sz="quarter" idx="11"/>
          </p:nvPr>
        </p:nvSpPr>
        <p:spPr/>
        <p:txBody>
          <a:bodyPr rtlCol="0"/>
          <a:lstStyle/>
          <a:p>
            <a:pPr rtl="0"/>
            <a:r>
              <a:rPr lang="it-IT" noProof="0"/>
              <a:t>11 Settembre 2023 - riunione Referee , Bologna - Italia</a:t>
            </a:r>
            <a:endParaRPr lang="it-IT" noProof="0" dirty="0"/>
          </a:p>
        </p:txBody>
      </p:sp>
      <p:sp>
        <p:nvSpPr>
          <p:cNvPr id="6" name="Segnaposto numero diapositiva 5"/>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8093152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295401" y="1761067"/>
            <a:ext cx="9590550" cy="1828813"/>
          </a:xfrm>
        </p:spPr>
        <p:txBody>
          <a:bodyPr rtlCol="0" anchor="b"/>
          <a:lstStyle>
            <a:lvl1pPr algn="ctr">
              <a:defRPr sz="4000" b="0" cap="none"/>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295401" y="3763439"/>
            <a:ext cx="9590550" cy="1333494"/>
          </a:xfrm>
        </p:spPr>
        <p:txBody>
          <a:bodyPr rtlCol="0"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4" name="Segnaposto data 3"/>
          <p:cNvSpPr>
            <a:spLocks noGrp="1"/>
          </p:cNvSpPr>
          <p:nvPr>
            <p:ph type="dt" sz="half" idx="10"/>
          </p:nvPr>
        </p:nvSpPr>
        <p:spPr/>
        <p:txBody>
          <a:bodyPr rtlCol="0"/>
          <a:lstStyle/>
          <a:p>
            <a:pPr rtl="0"/>
            <a:r>
              <a:rPr lang="it-IT" noProof="0"/>
              <a:t>11 Settembre 2023 - riunione Referee , Bologna - Italia</a:t>
            </a:r>
            <a:endParaRPr lang="it-IT" noProof="0" dirty="0"/>
          </a:p>
        </p:txBody>
      </p:sp>
      <p:sp>
        <p:nvSpPr>
          <p:cNvPr id="5" name="Segnaposto piè di pagina 4"/>
          <p:cNvSpPr>
            <a:spLocks noGrp="1"/>
          </p:cNvSpPr>
          <p:nvPr>
            <p:ph type="ftr" sz="quarter" idx="11"/>
          </p:nvPr>
        </p:nvSpPr>
        <p:spPr/>
        <p:txBody>
          <a:bodyPr rtlCol="0"/>
          <a:lstStyle/>
          <a:p>
            <a:pPr rtl="0"/>
            <a:r>
              <a:rPr lang="it-IT" noProof="0"/>
              <a:t>11 Settembre 2023 - riunione Referee , Bologna - Italia</a:t>
            </a:r>
            <a:endParaRPr lang="it-IT" noProof="0" dirty="0"/>
          </a:p>
        </p:txBody>
      </p:sp>
      <p:sp>
        <p:nvSpPr>
          <p:cNvPr id="6" name="Segnaposto numero diapositiva 5"/>
          <p:cNvSpPr>
            <a:spLocks noGrp="1"/>
          </p:cNvSpPr>
          <p:nvPr>
            <p:ph type="sldNum" sz="quarter" idx="12"/>
          </p:nvPr>
        </p:nvSpPr>
        <p:spPr/>
        <p:txBody>
          <a:bodyPr rtlCol="0"/>
          <a:lstStyle/>
          <a:p>
            <a:pPr rtl="0"/>
            <a:fld id="{3A98EE3D-8CD1-4C3F-BD1C-C98C9596463C}" type="slidenum">
              <a:rPr lang="it-IT" noProof="0" smtClean="0"/>
              <a:pPr rtl="0"/>
              <a:t>‹N›</a:t>
            </a:fld>
            <a:endParaRPr lang="it-IT" noProof="0" dirty="0"/>
          </a:p>
        </p:txBody>
      </p:sp>
    </p:spTree>
    <p:extLst>
      <p:ext uri="{BB962C8B-B14F-4D97-AF65-F5344CB8AC3E}">
        <p14:creationId xmlns:p14="http://schemas.microsoft.com/office/powerpoint/2010/main" val="3683640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r>
              <a:rPr lang="it-IT"/>
              <a:t>1-3 November 2023</a:t>
            </a:r>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r>
              <a:rPr lang="en-US"/>
              <a:t>A. Bartoloni - UN/WHO Conference on Space and Global Health </a:t>
            </a:r>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33525743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913795" y="609600"/>
            <a:ext cx="10353762" cy="1261872"/>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913795" y="2076450"/>
            <a:ext cx="4856841" cy="3622671"/>
          </a:xfrm>
        </p:spPr>
        <p:txBody>
          <a:bodyPr rtlCol="0" anchor="t">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410716" y="2076451"/>
            <a:ext cx="4856841" cy="3622672"/>
          </a:xfrm>
        </p:spPr>
        <p:txBody>
          <a:bodyPr rtlCol="0" anchor="t">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data 4"/>
          <p:cNvSpPr>
            <a:spLocks noGrp="1"/>
          </p:cNvSpPr>
          <p:nvPr>
            <p:ph type="dt" sz="half" idx="10"/>
          </p:nvPr>
        </p:nvSpPr>
        <p:spPr/>
        <p:txBody>
          <a:bodyPr rtlCol="0"/>
          <a:lstStyle/>
          <a:p>
            <a:pPr rtl="0"/>
            <a:r>
              <a:rPr lang="it-IT" noProof="0"/>
              <a:t>11 Settembre 2023 - riunione Referee , Bologna - Italia</a:t>
            </a:r>
            <a:endParaRPr lang="it-IT" noProof="0" dirty="0"/>
          </a:p>
        </p:txBody>
      </p:sp>
      <p:sp>
        <p:nvSpPr>
          <p:cNvPr id="6" name="Segnaposto piè di pagina 5"/>
          <p:cNvSpPr>
            <a:spLocks noGrp="1"/>
          </p:cNvSpPr>
          <p:nvPr>
            <p:ph type="ftr" sz="quarter" idx="11"/>
          </p:nvPr>
        </p:nvSpPr>
        <p:spPr/>
        <p:txBody>
          <a:bodyPr rtlCol="0"/>
          <a:lstStyle/>
          <a:p>
            <a:pPr rtl="0"/>
            <a:r>
              <a:rPr lang="it-IT" noProof="0"/>
              <a:t>11 Settembre 2023 - riunione Referee , Bologna - Italia</a:t>
            </a:r>
            <a:endParaRPr lang="it-IT" noProof="0" dirty="0"/>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53377653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20" name="Immagin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Immagin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olo 1"/>
          <p:cNvSpPr>
            <a:spLocks noGrp="1"/>
          </p:cNvSpPr>
          <p:nvPr>
            <p:ph type="title"/>
          </p:nvPr>
        </p:nvSpPr>
        <p:spPr>
          <a:xfrm>
            <a:off x="913795" y="609600"/>
            <a:ext cx="10353762" cy="970450"/>
          </a:xfrm>
        </p:spPr>
        <p:txBody>
          <a:bodyPr rtlCol="0"/>
          <a:lstStyle>
            <a:lvl1pPr>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46013" y="1855153"/>
            <a:ext cx="4764764" cy="692494"/>
          </a:xfrm>
        </p:spPr>
        <p:txBody>
          <a:bodyPr rtlCol="0"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046013" y="2702103"/>
            <a:ext cx="4764764" cy="304353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hasCustomPrompt="1"/>
          </p:nvPr>
        </p:nvSpPr>
        <p:spPr>
          <a:xfrm>
            <a:off x="6363166" y="1855152"/>
            <a:ext cx="4779582" cy="692495"/>
          </a:xfrm>
        </p:spPr>
        <p:txBody>
          <a:bodyPr rtlCol="0" anchor="b">
            <a:noAutofit/>
          </a:bodyPr>
          <a:lstStyle>
            <a:lvl1pPr marL="0" indent="0" algn="ctr" rtl="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dirty="0"/>
              <a:t>Fare clic per modificare gli stili del testo dello schema</a:t>
            </a:r>
          </a:p>
        </p:txBody>
      </p:sp>
      <p:sp>
        <p:nvSpPr>
          <p:cNvPr id="6" name="Segnaposto contenuto 5"/>
          <p:cNvSpPr>
            <a:spLocks noGrp="1"/>
          </p:cNvSpPr>
          <p:nvPr>
            <p:ph sz="quarter" idx="4"/>
          </p:nvPr>
        </p:nvSpPr>
        <p:spPr>
          <a:xfrm>
            <a:off x="6363167" y="2702103"/>
            <a:ext cx="4779581" cy="304353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p:cNvSpPr>
            <a:spLocks noGrp="1"/>
          </p:cNvSpPr>
          <p:nvPr>
            <p:ph type="dt" sz="half" idx="10"/>
          </p:nvPr>
        </p:nvSpPr>
        <p:spPr/>
        <p:txBody>
          <a:bodyPr rtlCol="0"/>
          <a:lstStyle/>
          <a:p>
            <a:pPr rtl="0"/>
            <a:r>
              <a:rPr lang="it-IT" noProof="0"/>
              <a:t>11 Settembre 2023 - riunione Referee , Bologna - Italia</a:t>
            </a:r>
            <a:endParaRPr lang="it-IT" noProof="0" dirty="0"/>
          </a:p>
        </p:txBody>
      </p:sp>
      <p:sp>
        <p:nvSpPr>
          <p:cNvPr id="8" name="Segnaposto piè di pagina 7"/>
          <p:cNvSpPr>
            <a:spLocks noGrp="1"/>
          </p:cNvSpPr>
          <p:nvPr>
            <p:ph type="ftr" sz="quarter" idx="11"/>
          </p:nvPr>
        </p:nvSpPr>
        <p:spPr/>
        <p:txBody>
          <a:bodyPr rtlCol="0"/>
          <a:lstStyle/>
          <a:p>
            <a:pPr rtl="0"/>
            <a:r>
              <a:rPr lang="it-IT" noProof="0"/>
              <a:t>11 Settembre 2023 - riunione Referee , Bologna - Italia</a:t>
            </a:r>
            <a:endParaRPr lang="it-IT" noProof="0" dirty="0"/>
          </a:p>
        </p:txBody>
      </p:sp>
      <p:sp>
        <p:nvSpPr>
          <p:cNvPr id="9" name="Segnaposto numero diapositiva 8"/>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2625545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data 2"/>
          <p:cNvSpPr>
            <a:spLocks noGrp="1"/>
          </p:cNvSpPr>
          <p:nvPr>
            <p:ph type="dt" sz="half" idx="10"/>
          </p:nvPr>
        </p:nvSpPr>
        <p:spPr/>
        <p:txBody>
          <a:bodyPr rtlCol="0"/>
          <a:lstStyle/>
          <a:p>
            <a:pPr rtl="0"/>
            <a:r>
              <a:rPr lang="it-IT" noProof="0"/>
              <a:t>11 Settembre 2023 - riunione Referee , Bologna - Italia</a:t>
            </a:r>
            <a:endParaRPr lang="it-IT" noProof="0" dirty="0"/>
          </a:p>
        </p:txBody>
      </p:sp>
      <p:sp>
        <p:nvSpPr>
          <p:cNvPr id="4" name="Segnaposto piè di pagina 3"/>
          <p:cNvSpPr>
            <a:spLocks noGrp="1"/>
          </p:cNvSpPr>
          <p:nvPr>
            <p:ph type="ftr" sz="quarter" idx="11"/>
          </p:nvPr>
        </p:nvSpPr>
        <p:spPr/>
        <p:txBody>
          <a:bodyPr rtlCol="0"/>
          <a:lstStyle/>
          <a:p>
            <a:pPr rtl="0"/>
            <a:r>
              <a:rPr lang="it-IT" noProof="0"/>
              <a:t>11 Settembre 2023 - riunione Referee , Bologna - Italia</a:t>
            </a:r>
            <a:endParaRPr lang="it-IT" noProof="0" dirty="0"/>
          </a:p>
        </p:txBody>
      </p:sp>
      <p:sp>
        <p:nvSpPr>
          <p:cNvPr id="5" name="Segnaposto numero diapositiva 4"/>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8138863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p>
            <a:pPr rtl="0"/>
            <a:r>
              <a:rPr lang="it-IT" noProof="0"/>
              <a:t>11 Settembre 2023 - riunione Referee , Bologna - Italia</a:t>
            </a:r>
            <a:endParaRPr lang="it-IT" noProof="0" dirty="0"/>
          </a:p>
        </p:txBody>
      </p:sp>
      <p:sp>
        <p:nvSpPr>
          <p:cNvPr id="3" name="Segnaposto piè di pagina 2"/>
          <p:cNvSpPr>
            <a:spLocks noGrp="1"/>
          </p:cNvSpPr>
          <p:nvPr>
            <p:ph type="ftr" sz="quarter" idx="11"/>
          </p:nvPr>
        </p:nvSpPr>
        <p:spPr/>
        <p:txBody>
          <a:bodyPr rtlCol="0"/>
          <a:lstStyle/>
          <a:p>
            <a:pPr rtl="0"/>
            <a:r>
              <a:rPr lang="it-IT" noProof="0"/>
              <a:t>11 Settembre 2023 - riunione Referee , Bologna - Italia</a:t>
            </a:r>
            <a:endParaRPr lang="it-IT" noProof="0" dirty="0"/>
          </a:p>
        </p:txBody>
      </p:sp>
      <p:sp>
        <p:nvSpPr>
          <p:cNvPr id="4" name="Segnaposto numero diapositiva 3"/>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738588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913795" y="609600"/>
            <a:ext cx="3706889" cy="1821918"/>
          </a:xfrm>
        </p:spPr>
        <p:txBody>
          <a:bodyPr rtlCol="0" anchor="b">
            <a:normAutofit/>
          </a:bodyPr>
          <a:lstStyle>
            <a:lvl1pPr algn="ctr">
              <a:defRPr sz="2800" b="0"/>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4855633" y="609600"/>
            <a:ext cx="6411924" cy="5080001"/>
          </a:xfrm>
        </p:spPr>
        <p:txBody>
          <a:bodyPr rtlCol="0">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p:nvPr>
        </p:nvSpPr>
        <p:spPr>
          <a:xfrm>
            <a:off x="913795" y="2673351"/>
            <a:ext cx="3706889" cy="3016250"/>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p>
            <a:pPr rtl="0"/>
            <a:r>
              <a:rPr lang="it-IT" noProof="0"/>
              <a:t>11 Settembre 2023 - riunione Referee , Bologna - Italia</a:t>
            </a:r>
            <a:endParaRPr lang="it-IT" noProof="0" dirty="0"/>
          </a:p>
        </p:txBody>
      </p:sp>
      <p:sp>
        <p:nvSpPr>
          <p:cNvPr id="6" name="Segnaposto piè di pagina 5"/>
          <p:cNvSpPr>
            <a:spLocks noGrp="1"/>
          </p:cNvSpPr>
          <p:nvPr>
            <p:ph type="ftr" sz="quarter" idx="11"/>
          </p:nvPr>
        </p:nvSpPr>
        <p:spPr/>
        <p:txBody>
          <a:bodyPr rtlCol="0"/>
          <a:lstStyle/>
          <a:p>
            <a:pPr rtl="0"/>
            <a:r>
              <a:rPr lang="it-IT" noProof="0"/>
              <a:t>11 Settembre 2023 - riunione Referee , Bologna - Italia</a:t>
            </a:r>
            <a:endParaRPr lang="it-IT" noProof="0" dirty="0"/>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pPr rtl="0"/>
              <a:t>‹N›</a:t>
            </a:fld>
            <a:endParaRPr lang="it-IT" noProof="0" dirty="0"/>
          </a:p>
        </p:txBody>
      </p:sp>
    </p:spTree>
    <p:extLst>
      <p:ext uri="{BB962C8B-B14F-4D97-AF65-F5344CB8AC3E}">
        <p14:creationId xmlns:p14="http://schemas.microsoft.com/office/powerpoint/2010/main" val="40812079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22" name="Immagin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olo 1"/>
          <p:cNvSpPr>
            <a:spLocks noGrp="1"/>
          </p:cNvSpPr>
          <p:nvPr>
            <p:ph type="title"/>
          </p:nvPr>
        </p:nvSpPr>
        <p:spPr>
          <a:xfrm>
            <a:off x="913795" y="763701"/>
            <a:ext cx="5707899" cy="1675559"/>
          </a:xfrm>
        </p:spPr>
        <p:txBody>
          <a:bodyPr rtlCol="0" anchor="b">
            <a:noAutofit/>
          </a:bodyPr>
          <a:lstStyle>
            <a:lvl1pPr algn="ctr">
              <a:defRPr sz="3200" b="0"/>
            </a:lvl1pPr>
          </a:lstStyle>
          <a:p>
            <a:pPr rtl="0"/>
            <a:r>
              <a:rPr lang="it-IT" noProof="0"/>
              <a:t>Fare clic per modificare lo stile del titolo dello schema</a:t>
            </a:r>
            <a:endParaRPr lang="it-IT" noProof="0" dirty="0"/>
          </a:p>
        </p:txBody>
      </p:sp>
      <p:sp>
        <p:nvSpPr>
          <p:cNvPr id="3" name="Segnaposto immagine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dirty="0"/>
              <a:t>Fare clic sull'icona per inserire un'immagine</a:t>
            </a:r>
          </a:p>
        </p:txBody>
      </p:sp>
      <p:sp>
        <p:nvSpPr>
          <p:cNvPr id="4" name="Segnaposto testo 3"/>
          <p:cNvSpPr>
            <a:spLocks noGrp="1"/>
          </p:cNvSpPr>
          <p:nvPr>
            <p:ph type="body" sz="half" idx="2"/>
          </p:nvPr>
        </p:nvSpPr>
        <p:spPr>
          <a:xfrm>
            <a:off x="1473698" y="2679699"/>
            <a:ext cx="4588094" cy="3135695"/>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p>
            <a:pPr rtl="0"/>
            <a:r>
              <a:rPr lang="it-IT" noProof="0"/>
              <a:t>11 Settembre 2023 - riunione Referee , Bologna - Italia</a:t>
            </a:r>
            <a:endParaRPr lang="it-IT" noProof="0" dirty="0"/>
          </a:p>
        </p:txBody>
      </p:sp>
      <p:sp>
        <p:nvSpPr>
          <p:cNvPr id="6" name="Segnaposto piè di pagina 5"/>
          <p:cNvSpPr>
            <a:spLocks noGrp="1"/>
          </p:cNvSpPr>
          <p:nvPr>
            <p:ph type="ftr" sz="quarter" idx="11"/>
          </p:nvPr>
        </p:nvSpPr>
        <p:spPr/>
        <p:txBody>
          <a:bodyPr rtlCol="0"/>
          <a:lstStyle/>
          <a:p>
            <a:pPr algn="l" rtl="0"/>
            <a:r>
              <a:rPr lang="it-IT" noProof="0"/>
              <a:t>11 Settembre 2023 - riunione Referee , Bologna - Italia</a:t>
            </a:r>
            <a:endParaRPr lang="it-IT" noProof="0" dirty="0"/>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41346998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16" name="Immagin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olo 1"/>
          <p:cNvSpPr>
            <a:spLocks noGrp="1"/>
          </p:cNvSpPr>
          <p:nvPr>
            <p:ph type="title"/>
          </p:nvPr>
        </p:nvSpPr>
        <p:spPr>
          <a:xfrm>
            <a:off x="913806" y="4565255"/>
            <a:ext cx="10355326" cy="543472"/>
          </a:xfrm>
        </p:spPr>
        <p:txBody>
          <a:bodyPr rtlCol="0" anchor="b">
            <a:normAutofit/>
          </a:bodyPr>
          <a:lstStyle>
            <a:lvl1pPr algn="ctr">
              <a:defRPr sz="2800"/>
            </a:lvl1pPr>
          </a:lstStyle>
          <a:p>
            <a:pPr rtl="0"/>
            <a:r>
              <a:rPr lang="it-IT" noProof="0"/>
              <a:t>Fare clic per modificare lo stile del titolo dello schema</a:t>
            </a:r>
            <a:endParaRPr lang="it-IT" noProof="0" dirty="0"/>
          </a:p>
        </p:txBody>
      </p:sp>
      <p:sp>
        <p:nvSpPr>
          <p:cNvPr id="3" name="Segnaposto immagine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rtlCol="0"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dirty="0"/>
              <a:t>Fare clic sull'icona per inserire un'immagine</a:t>
            </a:r>
          </a:p>
        </p:txBody>
      </p:sp>
      <p:sp>
        <p:nvSpPr>
          <p:cNvPr id="4" name="Segnaposto testo 3"/>
          <p:cNvSpPr>
            <a:spLocks noGrp="1"/>
          </p:cNvSpPr>
          <p:nvPr>
            <p:ph type="body" sz="half" idx="2" hasCustomPrompt="1"/>
          </p:nvPr>
        </p:nvSpPr>
        <p:spPr>
          <a:xfrm>
            <a:off x="913795" y="5247728"/>
            <a:ext cx="10353762" cy="543472"/>
          </a:xfrm>
        </p:spPr>
        <p:txBody>
          <a:bodyPr rtlCol="0" anchor="t"/>
          <a:lstStyle>
            <a:lvl1pPr marL="0" indent="0" algn="ctr"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dirty="0"/>
              <a:t>Fare clic per modificare gli stili del testo dello schema</a:t>
            </a:r>
          </a:p>
        </p:txBody>
      </p:sp>
      <p:sp>
        <p:nvSpPr>
          <p:cNvPr id="5" name="Segnaposto data 4"/>
          <p:cNvSpPr>
            <a:spLocks noGrp="1"/>
          </p:cNvSpPr>
          <p:nvPr>
            <p:ph type="dt" sz="half" idx="10"/>
          </p:nvPr>
        </p:nvSpPr>
        <p:spPr/>
        <p:txBody>
          <a:bodyPr rtlCol="0"/>
          <a:lstStyle/>
          <a:p>
            <a:pPr rtl="0"/>
            <a:r>
              <a:rPr lang="it-IT" noProof="0"/>
              <a:t>11 Settembre 2023 - riunione Referee , Bologna - Italia</a:t>
            </a:r>
            <a:endParaRPr lang="it-IT" noProof="0" dirty="0"/>
          </a:p>
        </p:txBody>
      </p:sp>
      <p:sp>
        <p:nvSpPr>
          <p:cNvPr id="6" name="Segnaposto piè di pagina 5"/>
          <p:cNvSpPr>
            <a:spLocks noGrp="1"/>
          </p:cNvSpPr>
          <p:nvPr>
            <p:ph type="ftr" sz="quarter" idx="11"/>
          </p:nvPr>
        </p:nvSpPr>
        <p:spPr/>
        <p:txBody>
          <a:bodyPr rtlCol="0"/>
          <a:lstStyle/>
          <a:p>
            <a:pPr rtl="0"/>
            <a:r>
              <a:rPr lang="it-IT" noProof="0"/>
              <a:t>11 Settembre 2023 - riunione Referee , Bologna - Italia</a:t>
            </a:r>
            <a:endParaRPr lang="it-IT" noProof="0" dirty="0"/>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9115073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itolo e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913795" y="608437"/>
            <a:ext cx="10353762" cy="3534344"/>
          </a:xfrm>
        </p:spPr>
        <p:txBody>
          <a:bodyPr rtlCol="0" anchor="ctr">
            <a:normAutofit/>
          </a:bodyPr>
          <a:lstStyle>
            <a:lvl1pPr>
              <a:defRPr sz="4000"/>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hasCustomPrompt="1"/>
          </p:nvPr>
        </p:nvSpPr>
        <p:spPr>
          <a:xfrm>
            <a:off x="913794" y="4295180"/>
            <a:ext cx="10353763" cy="1501826"/>
          </a:xfrm>
        </p:spPr>
        <p:txBody>
          <a:bodyPr rtlCol="0" anchor="ctr"/>
          <a:lstStyle>
            <a:lvl1pPr marL="0" indent="0" algn="ctr"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dirty="0"/>
              <a:t>Fare clic per modificare gli stili del testo dello schema</a:t>
            </a:r>
          </a:p>
        </p:txBody>
      </p:sp>
      <p:sp>
        <p:nvSpPr>
          <p:cNvPr id="5" name="Segnaposto data 4"/>
          <p:cNvSpPr>
            <a:spLocks noGrp="1"/>
          </p:cNvSpPr>
          <p:nvPr>
            <p:ph type="dt" sz="half" idx="10"/>
          </p:nvPr>
        </p:nvSpPr>
        <p:spPr/>
        <p:txBody>
          <a:bodyPr rtlCol="0"/>
          <a:lstStyle/>
          <a:p>
            <a:pPr rtl="0"/>
            <a:r>
              <a:rPr lang="it-IT" noProof="0"/>
              <a:t>11 Settembre 2023 - riunione Referee , Bologna - Italia</a:t>
            </a:r>
            <a:endParaRPr lang="it-IT" noProof="0" dirty="0"/>
          </a:p>
        </p:txBody>
      </p:sp>
      <p:sp>
        <p:nvSpPr>
          <p:cNvPr id="6" name="Segnaposto piè di pagina 5"/>
          <p:cNvSpPr>
            <a:spLocks noGrp="1"/>
          </p:cNvSpPr>
          <p:nvPr>
            <p:ph type="ftr" sz="quarter" idx="11"/>
          </p:nvPr>
        </p:nvSpPr>
        <p:spPr/>
        <p:txBody>
          <a:bodyPr rtlCol="0"/>
          <a:lstStyle/>
          <a:p>
            <a:pPr rtl="0"/>
            <a:r>
              <a:rPr lang="it-IT" noProof="0"/>
              <a:t>11 Settembre 2023 - riunione Referee , Bologna - Italia</a:t>
            </a:r>
            <a:endParaRPr lang="it-IT" noProof="0" dirty="0"/>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1727644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446212" y="609600"/>
            <a:ext cx="9302752" cy="2992904"/>
          </a:xfrm>
        </p:spPr>
        <p:txBody>
          <a:bodyPr rtlCol="0" anchor="ctr">
            <a:normAutofit/>
          </a:bodyPr>
          <a:lstStyle>
            <a:lvl1pPr>
              <a:defRPr sz="3600"/>
            </a:lvl1pPr>
          </a:lstStyle>
          <a:p>
            <a:pPr rtl="0"/>
            <a:r>
              <a:rPr lang="it-IT" noProof="0"/>
              <a:t>Fare clic per modificare lo stile del titolo dello schema</a:t>
            </a:r>
            <a:endParaRPr lang="it-IT" noProof="0" dirty="0"/>
          </a:p>
        </p:txBody>
      </p:sp>
      <p:sp>
        <p:nvSpPr>
          <p:cNvPr id="12" name="Segnaposto testo 3"/>
          <p:cNvSpPr>
            <a:spLocks noGrp="1"/>
          </p:cNvSpPr>
          <p:nvPr>
            <p:ph type="body" sz="half" idx="13"/>
          </p:nvPr>
        </p:nvSpPr>
        <p:spPr>
          <a:xfrm>
            <a:off x="1720644" y="3610032"/>
            <a:ext cx="8752299" cy="532749"/>
          </a:xfrm>
        </p:spPr>
        <p:txBody>
          <a:bodyPr rtlCol="0"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4" name="Segnaposto testo 3"/>
          <p:cNvSpPr>
            <a:spLocks noGrp="1"/>
          </p:cNvSpPr>
          <p:nvPr>
            <p:ph type="body" sz="half" idx="2" hasCustomPrompt="1"/>
          </p:nvPr>
        </p:nvSpPr>
        <p:spPr>
          <a:xfrm>
            <a:off x="913794" y="4304353"/>
            <a:ext cx="10353763" cy="1489496"/>
          </a:xfrm>
        </p:spPr>
        <p:txBody>
          <a:bodyPr rtlCol="0" anchor="ctr">
            <a:normAutofit/>
          </a:bodyPr>
          <a:lstStyle>
            <a:lvl1pPr marL="0" indent="0" algn="ctr"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dirty="0"/>
              <a:t>Fare clic per modificare gli stili del testo dello schema</a:t>
            </a:r>
          </a:p>
        </p:txBody>
      </p:sp>
      <p:sp>
        <p:nvSpPr>
          <p:cNvPr id="5" name="Segnaposto data 4"/>
          <p:cNvSpPr>
            <a:spLocks noGrp="1"/>
          </p:cNvSpPr>
          <p:nvPr>
            <p:ph type="dt" sz="half" idx="10"/>
          </p:nvPr>
        </p:nvSpPr>
        <p:spPr/>
        <p:txBody>
          <a:bodyPr rtlCol="0"/>
          <a:lstStyle/>
          <a:p>
            <a:pPr rtl="0"/>
            <a:r>
              <a:rPr lang="it-IT" noProof="0"/>
              <a:t>11 Settembre 2023 - riunione Referee , Bologna - Italia</a:t>
            </a:r>
            <a:endParaRPr lang="it-IT" noProof="0" dirty="0"/>
          </a:p>
        </p:txBody>
      </p:sp>
      <p:sp>
        <p:nvSpPr>
          <p:cNvPr id="6" name="Segnaposto piè di pagina 5"/>
          <p:cNvSpPr>
            <a:spLocks noGrp="1"/>
          </p:cNvSpPr>
          <p:nvPr>
            <p:ph type="ftr" sz="quarter" idx="11"/>
          </p:nvPr>
        </p:nvSpPr>
        <p:spPr/>
        <p:txBody>
          <a:bodyPr rtlCol="0"/>
          <a:lstStyle/>
          <a:p>
            <a:pPr rtl="0"/>
            <a:r>
              <a:rPr lang="it-IT" noProof="0"/>
              <a:t>11 Settembre 2023 - riunione Referee , Bologna - Italia</a:t>
            </a:r>
            <a:endParaRPr lang="it-IT" noProof="0" dirty="0"/>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1" name="Casella di testo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it-IT" sz="8000" noProof="0" dirty="0">
                <a:solidFill>
                  <a:schemeClr val="tx1"/>
                </a:solidFill>
                <a:effectLst/>
              </a:rPr>
              <a:t>"</a:t>
            </a:r>
          </a:p>
        </p:txBody>
      </p:sp>
      <p:sp>
        <p:nvSpPr>
          <p:cNvPr id="13" name="Casella di testo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it-IT" sz="8000" noProof="0" dirty="0">
                <a:solidFill>
                  <a:schemeClr val="tx1"/>
                </a:solidFill>
                <a:effectLst/>
              </a:rPr>
              <a:t>"</a:t>
            </a:r>
          </a:p>
        </p:txBody>
      </p:sp>
    </p:spTree>
    <p:extLst>
      <p:ext uri="{BB962C8B-B14F-4D97-AF65-F5344CB8AC3E}">
        <p14:creationId xmlns:p14="http://schemas.microsoft.com/office/powerpoint/2010/main" val="41639749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olo 1"/>
          <p:cNvSpPr>
            <a:spLocks noGrp="1"/>
          </p:cNvSpPr>
          <p:nvPr>
            <p:ph type="title"/>
          </p:nvPr>
        </p:nvSpPr>
        <p:spPr>
          <a:xfrm>
            <a:off x="913794" y="2126942"/>
            <a:ext cx="10353763" cy="2511835"/>
          </a:xfrm>
        </p:spPr>
        <p:txBody>
          <a:bodyPr rtlCol="0" anchor="b"/>
          <a:lstStyle>
            <a:lvl1pPr>
              <a:defRPr sz="3200"/>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hasCustomPrompt="1"/>
          </p:nvPr>
        </p:nvSpPr>
        <p:spPr>
          <a:xfrm>
            <a:off x="913784" y="4650556"/>
            <a:ext cx="10352199" cy="1140644"/>
          </a:xfrm>
        </p:spPr>
        <p:txBody>
          <a:bodyPr rtlCol="0" anchor="t"/>
          <a:lstStyle>
            <a:lvl1pPr marL="0" indent="0" algn="ctr"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dirty="0"/>
              <a:t>Fare clic per modificare gli stili del testo dello schema</a:t>
            </a:r>
          </a:p>
        </p:txBody>
      </p:sp>
      <p:sp>
        <p:nvSpPr>
          <p:cNvPr id="5" name="Segnaposto data 4"/>
          <p:cNvSpPr>
            <a:spLocks noGrp="1"/>
          </p:cNvSpPr>
          <p:nvPr>
            <p:ph type="dt" sz="half" idx="10"/>
          </p:nvPr>
        </p:nvSpPr>
        <p:spPr/>
        <p:txBody>
          <a:bodyPr rtlCol="0"/>
          <a:lstStyle/>
          <a:p>
            <a:pPr rtl="0"/>
            <a:r>
              <a:rPr lang="it-IT" noProof="0"/>
              <a:t>11 Settembre 2023 - riunione Referee , Bologna - Italia</a:t>
            </a:r>
            <a:endParaRPr lang="it-IT" noProof="0" dirty="0"/>
          </a:p>
        </p:txBody>
      </p:sp>
      <p:sp>
        <p:nvSpPr>
          <p:cNvPr id="6" name="Segnaposto piè di pagina 5"/>
          <p:cNvSpPr>
            <a:spLocks noGrp="1"/>
          </p:cNvSpPr>
          <p:nvPr>
            <p:ph type="ftr" sz="quarter" idx="11"/>
          </p:nvPr>
        </p:nvSpPr>
        <p:spPr/>
        <p:txBody>
          <a:bodyPr rtlCol="0"/>
          <a:lstStyle/>
          <a:p>
            <a:pPr rtl="0"/>
            <a:r>
              <a:rPr lang="it-IT" noProof="0"/>
              <a:t>11 Settembre 2023 - riunione Referee , Bologna - Italia</a:t>
            </a:r>
            <a:endParaRPr lang="it-IT" noProof="0" dirty="0"/>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425152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r>
              <a:rPr lang="it-IT"/>
              <a:t>1-3 November 2023</a:t>
            </a:r>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r>
              <a:rPr lang="en-US"/>
              <a:t>A. Bartoloni - UN/WHO Conference on Space and Global Health </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32480157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olo 1"/>
          <p:cNvSpPr>
            <a:spLocks noGrp="1"/>
          </p:cNvSpPr>
          <p:nvPr>
            <p:ph type="title"/>
          </p:nvPr>
        </p:nvSpPr>
        <p:spPr>
          <a:xfrm>
            <a:off x="913795" y="609600"/>
            <a:ext cx="10353762" cy="970450"/>
          </a:xfrm>
        </p:spPr>
        <p:txBody>
          <a:bodyPr rtlCol="0"/>
          <a:lstStyle/>
          <a:p>
            <a:pPr rtl="0"/>
            <a:r>
              <a:rPr lang="it-IT" noProof="0"/>
              <a:t>Fare clic per modificare lo stile del titolo dello schema</a:t>
            </a:r>
            <a:endParaRPr lang="it-IT" noProof="0" dirty="0"/>
          </a:p>
        </p:txBody>
      </p:sp>
      <p:sp>
        <p:nvSpPr>
          <p:cNvPr id="7" name="Segnaposto testo 2"/>
          <p:cNvSpPr>
            <a:spLocks noGrp="1"/>
          </p:cNvSpPr>
          <p:nvPr>
            <p:ph type="body" idx="1"/>
          </p:nvPr>
        </p:nvSpPr>
        <p:spPr>
          <a:xfrm>
            <a:off x="913795" y="1885950"/>
            <a:ext cx="3300984" cy="764782"/>
          </a:xfrm>
        </p:spPr>
        <p:txBody>
          <a:bodyPr rtlCol="0"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8" name="Segnaposto testo 3"/>
          <p:cNvSpPr>
            <a:spLocks noGrp="1"/>
          </p:cNvSpPr>
          <p:nvPr>
            <p:ph type="body" sz="half" idx="15"/>
          </p:nvPr>
        </p:nvSpPr>
        <p:spPr>
          <a:xfrm>
            <a:off x="913795" y="2768112"/>
            <a:ext cx="3300984" cy="302308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9" name="Segnaposto testo 4"/>
          <p:cNvSpPr>
            <a:spLocks noGrp="1"/>
          </p:cNvSpPr>
          <p:nvPr>
            <p:ph type="body" sz="quarter" idx="3" hasCustomPrompt="1"/>
          </p:nvPr>
        </p:nvSpPr>
        <p:spPr>
          <a:xfrm>
            <a:off x="4446711" y="1885949"/>
            <a:ext cx="3300984" cy="764783"/>
          </a:xfrm>
        </p:spPr>
        <p:txBody>
          <a:bodyPr rtlCol="0" anchor="b">
            <a:noAutofit/>
          </a:bodyPr>
          <a:lstStyle>
            <a:lvl1pPr marL="0" indent="0" algn="ctr" rtl="0">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dirty="0"/>
              <a:t>Fare clic per modificare gli stili del testo dello schema</a:t>
            </a:r>
          </a:p>
        </p:txBody>
      </p:sp>
      <p:sp>
        <p:nvSpPr>
          <p:cNvPr id="10" name="Segnaposto testo 3"/>
          <p:cNvSpPr>
            <a:spLocks noGrp="1"/>
          </p:cNvSpPr>
          <p:nvPr>
            <p:ph type="body" sz="half" idx="16" hasCustomPrompt="1"/>
          </p:nvPr>
        </p:nvSpPr>
        <p:spPr>
          <a:xfrm>
            <a:off x="4441435" y="2768112"/>
            <a:ext cx="3300984" cy="3023088"/>
          </a:xfrm>
        </p:spPr>
        <p:txBody>
          <a:bodyPr rtlCol="0" anchor="t">
            <a:normAutofit/>
          </a:bodyPr>
          <a:lstStyle>
            <a:lvl1pPr marL="0" indent="0" algn="ctr" rtl="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11" name="Segnaposto testo 4"/>
          <p:cNvSpPr>
            <a:spLocks noGrp="1"/>
          </p:cNvSpPr>
          <p:nvPr>
            <p:ph type="body" sz="quarter" idx="13" hasCustomPrompt="1"/>
          </p:nvPr>
        </p:nvSpPr>
        <p:spPr>
          <a:xfrm>
            <a:off x="7966572" y="1885950"/>
            <a:ext cx="3300984" cy="764782"/>
          </a:xfrm>
        </p:spPr>
        <p:txBody>
          <a:bodyPr rtlCol="0" anchor="b">
            <a:noAutofit/>
          </a:bodyPr>
          <a:lstStyle>
            <a:lvl1pPr marL="0" indent="0" algn="ctr" rtl="0">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dirty="0"/>
              <a:t>Fare clic per modificare gli stili del testo dello schema</a:t>
            </a:r>
          </a:p>
        </p:txBody>
      </p:sp>
      <p:sp>
        <p:nvSpPr>
          <p:cNvPr id="12" name="Segnaposto testo 3"/>
          <p:cNvSpPr>
            <a:spLocks noGrp="1"/>
          </p:cNvSpPr>
          <p:nvPr>
            <p:ph type="body" sz="half" idx="17"/>
          </p:nvPr>
        </p:nvSpPr>
        <p:spPr>
          <a:xfrm>
            <a:off x="7966572" y="2768110"/>
            <a:ext cx="3300984" cy="3023089"/>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3" name="Segnaposto data 2"/>
          <p:cNvSpPr>
            <a:spLocks noGrp="1"/>
          </p:cNvSpPr>
          <p:nvPr>
            <p:ph type="dt" sz="half" idx="10"/>
          </p:nvPr>
        </p:nvSpPr>
        <p:spPr/>
        <p:txBody>
          <a:bodyPr rtlCol="0"/>
          <a:lstStyle/>
          <a:p>
            <a:pPr rtl="0"/>
            <a:r>
              <a:rPr lang="it-IT" noProof="0"/>
              <a:t>11 Settembre 2023 - riunione Referee , Bologna - Italia</a:t>
            </a:r>
            <a:endParaRPr lang="it-IT" noProof="0" dirty="0"/>
          </a:p>
        </p:txBody>
      </p:sp>
      <p:sp>
        <p:nvSpPr>
          <p:cNvPr id="4" name="Segnaposto piè di pagina 3"/>
          <p:cNvSpPr>
            <a:spLocks noGrp="1"/>
          </p:cNvSpPr>
          <p:nvPr>
            <p:ph type="ftr" sz="quarter" idx="11"/>
          </p:nvPr>
        </p:nvSpPr>
        <p:spPr/>
        <p:txBody>
          <a:bodyPr rtlCol="0"/>
          <a:lstStyle/>
          <a:p>
            <a:pPr rtl="0"/>
            <a:r>
              <a:rPr lang="it-IT" noProof="0"/>
              <a:t>11 Settembre 2023 - riunione Referee , Bologna - Italia</a:t>
            </a:r>
            <a:endParaRPr lang="it-IT" noProof="0" dirty="0"/>
          </a:p>
        </p:txBody>
      </p:sp>
      <p:sp>
        <p:nvSpPr>
          <p:cNvPr id="5" name="Segnaposto numero diapositiva 4"/>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421358598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Colonna 3 immagini">
    <p:spTree>
      <p:nvGrpSpPr>
        <p:cNvPr id="1" name=""/>
        <p:cNvGrpSpPr/>
        <p:nvPr/>
      </p:nvGrpSpPr>
      <p:grpSpPr>
        <a:xfrm>
          <a:off x="0" y="0"/>
          <a:ext cx="0" cy="0"/>
          <a:chOff x="0" y="0"/>
          <a:chExt cx="0" cy="0"/>
        </a:xfrm>
      </p:grpSpPr>
      <p:pic>
        <p:nvPicPr>
          <p:cNvPr id="2" name="Immagin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Immagin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Immagin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olo 1"/>
          <p:cNvSpPr>
            <a:spLocks noGrp="1"/>
          </p:cNvSpPr>
          <p:nvPr>
            <p:ph type="title"/>
          </p:nvPr>
        </p:nvSpPr>
        <p:spPr>
          <a:xfrm>
            <a:off x="913794" y="609600"/>
            <a:ext cx="10353763" cy="970450"/>
          </a:xfrm>
        </p:spPr>
        <p:txBody>
          <a:bodyPr rtlCol="0"/>
          <a:lstStyle/>
          <a:p>
            <a:pPr rtl="0"/>
            <a:r>
              <a:rPr lang="it-IT" noProof="0"/>
              <a:t>Fare clic per modificare lo stile del titolo dello schema</a:t>
            </a:r>
            <a:endParaRPr lang="it-IT" noProof="0" dirty="0"/>
          </a:p>
        </p:txBody>
      </p:sp>
      <p:sp>
        <p:nvSpPr>
          <p:cNvPr id="19" name="Segnaposto testo 2"/>
          <p:cNvSpPr>
            <a:spLocks noGrp="1"/>
          </p:cNvSpPr>
          <p:nvPr>
            <p:ph type="body" idx="1"/>
          </p:nvPr>
        </p:nvSpPr>
        <p:spPr>
          <a:xfrm>
            <a:off x="913795"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20" name="Segnaposto immagine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dirty="0"/>
              <a:t>Fare clic sull'icona per inserire un'immagine</a:t>
            </a:r>
          </a:p>
        </p:txBody>
      </p:sp>
      <p:sp>
        <p:nvSpPr>
          <p:cNvPr id="21" name="Segnaposto testo 3"/>
          <p:cNvSpPr>
            <a:spLocks noGrp="1"/>
          </p:cNvSpPr>
          <p:nvPr>
            <p:ph type="body" sz="half" idx="18" hasCustomPrompt="1"/>
          </p:nvPr>
        </p:nvSpPr>
        <p:spPr>
          <a:xfrm>
            <a:off x="913795" y="4572443"/>
            <a:ext cx="3300984" cy="1218758"/>
          </a:xfrm>
        </p:spPr>
        <p:txBody>
          <a:bodyPr rtlCol="0" anchor="t">
            <a:normAutofit/>
          </a:bodyPr>
          <a:lstStyle>
            <a:lvl1pPr marL="0" indent="0" algn="ctr" rtl="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22" name="Segnaposto testo 4"/>
          <p:cNvSpPr>
            <a:spLocks noGrp="1"/>
          </p:cNvSpPr>
          <p:nvPr>
            <p:ph type="body" sz="quarter" idx="3" hasCustomPrompt="1"/>
          </p:nvPr>
        </p:nvSpPr>
        <p:spPr>
          <a:xfrm>
            <a:off x="4442788" y="3904106"/>
            <a:ext cx="3300984" cy="576262"/>
          </a:xfrm>
        </p:spPr>
        <p:txBody>
          <a:bodyPr rtlCol="0" anchor="b">
            <a:noAutofit/>
          </a:bodyPr>
          <a:lstStyle>
            <a:lvl1pPr marL="0" indent="0" algn="ctr" rtl="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dirty="0"/>
              <a:t>Fare clic per modificare gli stili del testo dello schema</a:t>
            </a:r>
          </a:p>
        </p:txBody>
      </p:sp>
      <p:sp>
        <p:nvSpPr>
          <p:cNvPr id="23" name="Segnaposto immagine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dirty="0"/>
              <a:t>Fare clic sull'icona per inserire un'immagine</a:t>
            </a:r>
          </a:p>
        </p:txBody>
      </p:sp>
      <p:sp>
        <p:nvSpPr>
          <p:cNvPr id="24" name="Segnaposto testo 3"/>
          <p:cNvSpPr>
            <a:spLocks noGrp="1"/>
          </p:cNvSpPr>
          <p:nvPr>
            <p:ph type="body" sz="half" idx="19"/>
          </p:nvPr>
        </p:nvSpPr>
        <p:spPr>
          <a:xfrm>
            <a:off x="4441435" y="4572442"/>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25" name="Segnaposto testo 4"/>
          <p:cNvSpPr>
            <a:spLocks noGrp="1"/>
          </p:cNvSpPr>
          <p:nvPr>
            <p:ph type="body" sz="quarter" idx="13" hasCustomPrompt="1"/>
          </p:nvPr>
        </p:nvSpPr>
        <p:spPr>
          <a:xfrm>
            <a:off x="7966697" y="3904106"/>
            <a:ext cx="3300984" cy="576262"/>
          </a:xfrm>
        </p:spPr>
        <p:txBody>
          <a:bodyPr rtlCol="0" anchor="b">
            <a:noAutofit/>
          </a:bodyPr>
          <a:lstStyle>
            <a:lvl1pPr marL="0" indent="0" algn="ctr" rtl="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dirty="0"/>
              <a:t>Fare clic per modificare gli stili del testo dello schema</a:t>
            </a:r>
          </a:p>
        </p:txBody>
      </p:sp>
      <p:sp>
        <p:nvSpPr>
          <p:cNvPr id="26" name="Segnaposto immagine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dirty="0"/>
              <a:t>Fare clic sull'icona per inserire un'immagine</a:t>
            </a:r>
          </a:p>
        </p:txBody>
      </p:sp>
      <p:sp>
        <p:nvSpPr>
          <p:cNvPr id="27" name="Segnaposto testo 3"/>
          <p:cNvSpPr>
            <a:spLocks noGrp="1"/>
          </p:cNvSpPr>
          <p:nvPr>
            <p:ph type="body" sz="half" idx="20"/>
          </p:nvPr>
        </p:nvSpPr>
        <p:spPr>
          <a:xfrm>
            <a:off x="7966572" y="4572442"/>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3" name="Segnaposto data 2"/>
          <p:cNvSpPr>
            <a:spLocks noGrp="1"/>
          </p:cNvSpPr>
          <p:nvPr>
            <p:ph type="dt" sz="half" idx="10"/>
          </p:nvPr>
        </p:nvSpPr>
        <p:spPr/>
        <p:txBody>
          <a:bodyPr rtlCol="0"/>
          <a:lstStyle/>
          <a:p>
            <a:pPr rtl="0"/>
            <a:r>
              <a:rPr lang="it-IT" noProof="0"/>
              <a:t>11 Settembre 2023 - riunione Referee , Bologna - Italia</a:t>
            </a:r>
            <a:endParaRPr lang="it-IT" noProof="0" dirty="0"/>
          </a:p>
        </p:txBody>
      </p:sp>
      <p:sp>
        <p:nvSpPr>
          <p:cNvPr id="4" name="Segnaposto piè di pagina 3"/>
          <p:cNvSpPr>
            <a:spLocks noGrp="1"/>
          </p:cNvSpPr>
          <p:nvPr>
            <p:ph type="ftr" sz="quarter" idx="11"/>
          </p:nvPr>
        </p:nvSpPr>
        <p:spPr/>
        <p:txBody>
          <a:bodyPr rtlCol="0"/>
          <a:lstStyle/>
          <a:p>
            <a:pPr rtl="0"/>
            <a:r>
              <a:rPr lang="it-IT" noProof="0"/>
              <a:t>11 Settembre 2023 - riunione Referee , Bologna - Italia</a:t>
            </a:r>
            <a:endParaRPr lang="it-IT" noProof="0" dirty="0"/>
          </a:p>
        </p:txBody>
      </p:sp>
      <p:sp>
        <p:nvSpPr>
          <p:cNvPr id="5" name="Segnaposto numero diapositiva 4"/>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4655410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it-IT"/>
              <a:t>11 Settembre 2023 - riunione Referee , Bologna - Italia</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it-IT"/>
              <a:t>11 Settembre 2023 - riunione Referee , Bologna - Italia</a:t>
            </a:r>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28978037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174054-AF9C-4E6A-A204-453A8003AB0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5E12942-9E99-4939-BCBD-D32A087D11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A7681AA3-9400-4E85-8ACA-4683F82EA294}"/>
              </a:ext>
            </a:extLst>
          </p:cNvPr>
          <p:cNvSpPr>
            <a:spLocks noGrp="1"/>
          </p:cNvSpPr>
          <p:nvPr>
            <p:ph type="dt" sz="half" idx="10"/>
          </p:nvPr>
        </p:nvSpPr>
        <p:spPr/>
        <p:txBody>
          <a:bodyPr/>
          <a:lstStyle/>
          <a:p>
            <a:r>
              <a:rPr lang="it-IT"/>
              <a:t>11 Settembre 2023 - riunione Referee , Bologna - Italia</a:t>
            </a:r>
          </a:p>
        </p:txBody>
      </p:sp>
      <p:sp>
        <p:nvSpPr>
          <p:cNvPr id="5" name="Segnaposto piè di pagina 4">
            <a:extLst>
              <a:ext uri="{FF2B5EF4-FFF2-40B4-BE49-F238E27FC236}">
                <a16:creationId xmlns:a16="http://schemas.microsoft.com/office/drawing/2014/main" id="{FDD7A612-4788-4557-B49D-94F6797FA23F}"/>
              </a:ext>
            </a:extLst>
          </p:cNvPr>
          <p:cNvSpPr>
            <a:spLocks noGrp="1"/>
          </p:cNvSpPr>
          <p:nvPr>
            <p:ph type="ftr" sz="quarter" idx="11"/>
          </p:nvPr>
        </p:nvSpPr>
        <p:spPr/>
        <p:txBody>
          <a:bodyPr/>
          <a:lstStyle/>
          <a:p>
            <a:r>
              <a:rPr lang="it-IT"/>
              <a:t>11 Settembre 2023 - riunione Referee , Bologna - Italia</a:t>
            </a:r>
          </a:p>
        </p:txBody>
      </p:sp>
      <p:sp>
        <p:nvSpPr>
          <p:cNvPr id="6" name="Segnaposto numero diapositiva 5">
            <a:extLst>
              <a:ext uri="{FF2B5EF4-FFF2-40B4-BE49-F238E27FC236}">
                <a16:creationId xmlns:a16="http://schemas.microsoft.com/office/drawing/2014/main" id="{7B80BF94-E701-4E1D-BB44-70B6E75406FF}"/>
              </a:ext>
            </a:extLst>
          </p:cNvPr>
          <p:cNvSpPr>
            <a:spLocks noGrp="1"/>
          </p:cNvSpPr>
          <p:nvPr>
            <p:ph type="sldNum" sz="quarter" idx="12"/>
          </p:nvPr>
        </p:nvSpPr>
        <p:spPr/>
        <p:txBody>
          <a:bodyPr/>
          <a:lstStyle/>
          <a:p>
            <a:fld id="{898516E5-BE16-4F53-AC0D-40E321F3A83F}" type="slidenum">
              <a:rPr lang="it-IT" smtClean="0"/>
              <a:t>‹N›</a:t>
            </a:fld>
            <a:endParaRPr lang="it-IT"/>
          </a:p>
        </p:txBody>
      </p:sp>
    </p:spTree>
    <p:extLst>
      <p:ext uri="{BB962C8B-B14F-4D97-AF65-F5344CB8AC3E}">
        <p14:creationId xmlns:p14="http://schemas.microsoft.com/office/powerpoint/2010/main" val="30893312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5FCE65-A2AF-4705-824F-8C613D338A9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1E0B243-492D-47BE-A2AF-811AE9F3B28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5095D1D-2B52-4168-911A-FF1B94B462AD}"/>
              </a:ext>
            </a:extLst>
          </p:cNvPr>
          <p:cNvSpPr>
            <a:spLocks noGrp="1"/>
          </p:cNvSpPr>
          <p:nvPr>
            <p:ph type="dt" sz="half" idx="10"/>
          </p:nvPr>
        </p:nvSpPr>
        <p:spPr/>
        <p:txBody>
          <a:bodyPr/>
          <a:lstStyle/>
          <a:p>
            <a:r>
              <a:rPr lang="it-IT"/>
              <a:t>11 Settembre 2023 - riunione Referee , Bologna - Italia</a:t>
            </a:r>
          </a:p>
        </p:txBody>
      </p:sp>
      <p:sp>
        <p:nvSpPr>
          <p:cNvPr id="5" name="Segnaposto piè di pagina 4">
            <a:extLst>
              <a:ext uri="{FF2B5EF4-FFF2-40B4-BE49-F238E27FC236}">
                <a16:creationId xmlns:a16="http://schemas.microsoft.com/office/drawing/2014/main" id="{E4D36E98-09CD-473E-BADF-4AA0330C46B5}"/>
              </a:ext>
            </a:extLst>
          </p:cNvPr>
          <p:cNvSpPr>
            <a:spLocks noGrp="1"/>
          </p:cNvSpPr>
          <p:nvPr>
            <p:ph type="ftr" sz="quarter" idx="11"/>
          </p:nvPr>
        </p:nvSpPr>
        <p:spPr/>
        <p:txBody>
          <a:bodyPr/>
          <a:lstStyle/>
          <a:p>
            <a:r>
              <a:rPr lang="it-IT"/>
              <a:t>11 Settembre 2023 - riunione Referee , Bologna - Italia</a:t>
            </a:r>
          </a:p>
        </p:txBody>
      </p:sp>
      <p:sp>
        <p:nvSpPr>
          <p:cNvPr id="6" name="Segnaposto numero diapositiva 5">
            <a:extLst>
              <a:ext uri="{FF2B5EF4-FFF2-40B4-BE49-F238E27FC236}">
                <a16:creationId xmlns:a16="http://schemas.microsoft.com/office/drawing/2014/main" id="{90570DB8-707E-4592-B237-5AE9E4F965D2}"/>
              </a:ext>
            </a:extLst>
          </p:cNvPr>
          <p:cNvSpPr>
            <a:spLocks noGrp="1"/>
          </p:cNvSpPr>
          <p:nvPr>
            <p:ph type="sldNum" sz="quarter" idx="12"/>
          </p:nvPr>
        </p:nvSpPr>
        <p:spPr/>
        <p:txBody>
          <a:bodyPr/>
          <a:lstStyle/>
          <a:p>
            <a:fld id="{898516E5-BE16-4F53-AC0D-40E321F3A83F}" type="slidenum">
              <a:rPr lang="it-IT" smtClean="0"/>
              <a:t>‹N›</a:t>
            </a:fld>
            <a:endParaRPr lang="it-IT"/>
          </a:p>
        </p:txBody>
      </p:sp>
    </p:spTree>
    <p:extLst>
      <p:ext uri="{BB962C8B-B14F-4D97-AF65-F5344CB8AC3E}">
        <p14:creationId xmlns:p14="http://schemas.microsoft.com/office/powerpoint/2010/main" val="22220642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6D57C8-BA52-41B2-A9C0-4F62A265B06E}"/>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C10522A-8E91-4F92-A0A5-8DFF22C779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E6DBD48D-44C7-4EFD-A626-691CB07C95CA}"/>
              </a:ext>
            </a:extLst>
          </p:cNvPr>
          <p:cNvSpPr>
            <a:spLocks noGrp="1"/>
          </p:cNvSpPr>
          <p:nvPr>
            <p:ph type="dt" sz="half" idx="10"/>
          </p:nvPr>
        </p:nvSpPr>
        <p:spPr/>
        <p:txBody>
          <a:bodyPr/>
          <a:lstStyle/>
          <a:p>
            <a:r>
              <a:rPr lang="it-IT"/>
              <a:t>11 Settembre 2023 - riunione Referee , Bologna - Italia</a:t>
            </a:r>
          </a:p>
        </p:txBody>
      </p:sp>
      <p:sp>
        <p:nvSpPr>
          <p:cNvPr id="5" name="Segnaposto piè di pagina 4">
            <a:extLst>
              <a:ext uri="{FF2B5EF4-FFF2-40B4-BE49-F238E27FC236}">
                <a16:creationId xmlns:a16="http://schemas.microsoft.com/office/drawing/2014/main" id="{D7E18FFB-0C0B-4AA9-B7E8-BA58151FB47E}"/>
              </a:ext>
            </a:extLst>
          </p:cNvPr>
          <p:cNvSpPr>
            <a:spLocks noGrp="1"/>
          </p:cNvSpPr>
          <p:nvPr>
            <p:ph type="ftr" sz="quarter" idx="11"/>
          </p:nvPr>
        </p:nvSpPr>
        <p:spPr/>
        <p:txBody>
          <a:bodyPr/>
          <a:lstStyle/>
          <a:p>
            <a:r>
              <a:rPr lang="it-IT"/>
              <a:t>11 Settembre 2023 - riunione Referee , Bologna - Italia</a:t>
            </a:r>
          </a:p>
        </p:txBody>
      </p:sp>
      <p:sp>
        <p:nvSpPr>
          <p:cNvPr id="6" name="Segnaposto numero diapositiva 5">
            <a:extLst>
              <a:ext uri="{FF2B5EF4-FFF2-40B4-BE49-F238E27FC236}">
                <a16:creationId xmlns:a16="http://schemas.microsoft.com/office/drawing/2014/main" id="{906F8896-956E-4F83-99F3-6902183036FF}"/>
              </a:ext>
            </a:extLst>
          </p:cNvPr>
          <p:cNvSpPr>
            <a:spLocks noGrp="1"/>
          </p:cNvSpPr>
          <p:nvPr>
            <p:ph type="sldNum" sz="quarter" idx="12"/>
          </p:nvPr>
        </p:nvSpPr>
        <p:spPr/>
        <p:txBody>
          <a:bodyPr/>
          <a:lstStyle/>
          <a:p>
            <a:fld id="{898516E5-BE16-4F53-AC0D-40E321F3A83F}" type="slidenum">
              <a:rPr lang="it-IT" smtClean="0"/>
              <a:t>‹N›</a:t>
            </a:fld>
            <a:endParaRPr lang="it-IT"/>
          </a:p>
        </p:txBody>
      </p:sp>
    </p:spTree>
    <p:extLst>
      <p:ext uri="{BB962C8B-B14F-4D97-AF65-F5344CB8AC3E}">
        <p14:creationId xmlns:p14="http://schemas.microsoft.com/office/powerpoint/2010/main" val="42580375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C103DE-8A0C-4DC2-9209-E09EF14877A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429C661-8CED-40EB-9FCF-11816D992AD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0637F0BA-BC81-4B1B-BF0F-E501F8A6F9E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9C9CEE1-5FDE-4504-AB53-6AA8FEF13A91}"/>
              </a:ext>
            </a:extLst>
          </p:cNvPr>
          <p:cNvSpPr>
            <a:spLocks noGrp="1"/>
          </p:cNvSpPr>
          <p:nvPr>
            <p:ph type="dt" sz="half" idx="10"/>
          </p:nvPr>
        </p:nvSpPr>
        <p:spPr/>
        <p:txBody>
          <a:bodyPr/>
          <a:lstStyle/>
          <a:p>
            <a:r>
              <a:rPr lang="it-IT"/>
              <a:t>11 Settembre 2023 - riunione Referee , Bologna - Italia</a:t>
            </a:r>
          </a:p>
        </p:txBody>
      </p:sp>
      <p:sp>
        <p:nvSpPr>
          <p:cNvPr id="6" name="Segnaposto piè di pagina 5">
            <a:extLst>
              <a:ext uri="{FF2B5EF4-FFF2-40B4-BE49-F238E27FC236}">
                <a16:creationId xmlns:a16="http://schemas.microsoft.com/office/drawing/2014/main" id="{1CDE9B34-1375-4D22-861A-DF73BF97C0DF}"/>
              </a:ext>
            </a:extLst>
          </p:cNvPr>
          <p:cNvSpPr>
            <a:spLocks noGrp="1"/>
          </p:cNvSpPr>
          <p:nvPr>
            <p:ph type="ftr" sz="quarter" idx="11"/>
          </p:nvPr>
        </p:nvSpPr>
        <p:spPr/>
        <p:txBody>
          <a:bodyPr/>
          <a:lstStyle/>
          <a:p>
            <a:r>
              <a:rPr lang="it-IT"/>
              <a:t>11 Settembre 2023 - riunione Referee , Bologna - Italia</a:t>
            </a:r>
          </a:p>
        </p:txBody>
      </p:sp>
      <p:sp>
        <p:nvSpPr>
          <p:cNvPr id="7" name="Segnaposto numero diapositiva 6">
            <a:extLst>
              <a:ext uri="{FF2B5EF4-FFF2-40B4-BE49-F238E27FC236}">
                <a16:creationId xmlns:a16="http://schemas.microsoft.com/office/drawing/2014/main" id="{4F6569F4-4EB7-45A3-A096-1AA1986015A0}"/>
              </a:ext>
            </a:extLst>
          </p:cNvPr>
          <p:cNvSpPr>
            <a:spLocks noGrp="1"/>
          </p:cNvSpPr>
          <p:nvPr>
            <p:ph type="sldNum" sz="quarter" idx="12"/>
          </p:nvPr>
        </p:nvSpPr>
        <p:spPr/>
        <p:txBody>
          <a:bodyPr/>
          <a:lstStyle/>
          <a:p>
            <a:fld id="{898516E5-BE16-4F53-AC0D-40E321F3A83F}" type="slidenum">
              <a:rPr lang="it-IT" smtClean="0"/>
              <a:t>‹N›</a:t>
            </a:fld>
            <a:endParaRPr lang="it-IT"/>
          </a:p>
        </p:txBody>
      </p:sp>
    </p:spTree>
    <p:extLst>
      <p:ext uri="{BB962C8B-B14F-4D97-AF65-F5344CB8AC3E}">
        <p14:creationId xmlns:p14="http://schemas.microsoft.com/office/powerpoint/2010/main" val="37350554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A6557A-D8BB-4198-B870-131A8AB13B5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7BBFD90-A249-4D95-AC32-0AF2C76912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05D01E8-7EAD-4086-8BF2-9B32C68BB1E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D509721-576F-467F-801D-88FD30353D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E20203CE-FCB2-4017-AD3A-CE1845051DE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C99C676-EC35-4A25-A35E-76E244DA1CEF}"/>
              </a:ext>
            </a:extLst>
          </p:cNvPr>
          <p:cNvSpPr>
            <a:spLocks noGrp="1"/>
          </p:cNvSpPr>
          <p:nvPr>
            <p:ph type="dt" sz="half" idx="10"/>
          </p:nvPr>
        </p:nvSpPr>
        <p:spPr/>
        <p:txBody>
          <a:bodyPr/>
          <a:lstStyle/>
          <a:p>
            <a:r>
              <a:rPr lang="it-IT"/>
              <a:t>11 Settembre 2023 - riunione Referee , Bologna - Italia</a:t>
            </a:r>
          </a:p>
        </p:txBody>
      </p:sp>
      <p:sp>
        <p:nvSpPr>
          <p:cNvPr id="8" name="Segnaposto piè di pagina 7">
            <a:extLst>
              <a:ext uri="{FF2B5EF4-FFF2-40B4-BE49-F238E27FC236}">
                <a16:creationId xmlns:a16="http://schemas.microsoft.com/office/drawing/2014/main" id="{BC8E195A-3D07-4636-A5BB-CF89BC12D20E}"/>
              </a:ext>
            </a:extLst>
          </p:cNvPr>
          <p:cNvSpPr>
            <a:spLocks noGrp="1"/>
          </p:cNvSpPr>
          <p:nvPr>
            <p:ph type="ftr" sz="quarter" idx="11"/>
          </p:nvPr>
        </p:nvSpPr>
        <p:spPr/>
        <p:txBody>
          <a:bodyPr/>
          <a:lstStyle/>
          <a:p>
            <a:r>
              <a:rPr lang="it-IT"/>
              <a:t>11 Settembre 2023 - riunione Referee , Bologna - Italia</a:t>
            </a:r>
          </a:p>
        </p:txBody>
      </p:sp>
      <p:sp>
        <p:nvSpPr>
          <p:cNvPr id="9" name="Segnaposto numero diapositiva 8">
            <a:extLst>
              <a:ext uri="{FF2B5EF4-FFF2-40B4-BE49-F238E27FC236}">
                <a16:creationId xmlns:a16="http://schemas.microsoft.com/office/drawing/2014/main" id="{FA7CEAC8-78A7-4D90-8B57-500C47FBF750}"/>
              </a:ext>
            </a:extLst>
          </p:cNvPr>
          <p:cNvSpPr>
            <a:spLocks noGrp="1"/>
          </p:cNvSpPr>
          <p:nvPr>
            <p:ph type="sldNum" sz="quarter" idx="12"/>
          </p:nvPr>
        </p:nvSpPr>
        <p:spPr/>
        <p:txBody>
          <a:bodyPr/>
          <a:lstStyle/>
          <a:p>
            <a:fld id="{898516E5-BE16-4F53-AC0D-40E321F3A83F}" type="slidenum">
              <a:rPr lang="it-IT" smtClean="0"/>
              <a:t>‹N›</a:t>
            </a:fld>
            <a:endParaRPr lang="it-IT"/>
          </a:p>
        </p:txBody>
      </p:sp>
    </p:spTree>
    <p:extLst>
      <p:ext uri="{BB962C8B-B14F-4D97-AF65-F5344CB8AC3E}">
        <p14:creationId xmlns:p14="http://schemas.microsoft.com/office/powerpoint/2010/main" val="192681668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60344E-907D-40F8-A6A1-90BE60330DC0}"/>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9EF6019B-8B52-4AD1-B7FC-FA17ECEDACBF}"/>
              </a:ext>
            </a:extLst>
          </p:cNvPr>
          <p:cNvSpPr>
            <a:spLocks noGrp="1"/>
          </p:cNvSpPr>
          <p:nvPr>
            <p:ph type="dt" sz="half" idx="10"/>
          </p:nvPr>
        </p:nvSpPr>
        <p:spPr/>
        <p:txBody>
          <a:bodyPr/>
          <a:lstStyle/>
          <a:p>
            <a:r>
              <a:rPr lang="it-IT"/>
              <a:t>11 Settembre 2023 - riunione Referee , Bologna - Italia</a:t>
            </a:r>
          </a:p>
        </p:txBody>
      </p:sp>
      <p:sp>
        <p:nvSpPr>
          <p:cNvPr id="4" name="Segnaposto piè di pagina 3">
            <a:extLst>
              <a:ext uri="{FF2B5EF4-FFF2-40B4-BE49-F238E27FC236}">
                <a16:creationId xmlns:a16="http://schemas.microsoft.com/office/drawing/2014/main" id="{9B2FDDD3-035B-449D-8521-8EBB4615627B}"/>
              </a:ext>
            </a:extLst>
          </p:cNvPr>
          <p:cNvSpPr>
            <a:spLocks noGrp="1"/>
          </p:cNvSpPr>
          <p:nvPr>
            <p:ph type="ftr" sz="quarter" idx="11"/>
          </p:nvPr>
        </p:nvSpPr>
        <p:spPr/>
        <p:txBody>
          <a:bodyPr/>
          <a:lstStyle/>
          <a:p>
            <a:r>
              <a:rPr lang="it-IT"/>
              <a:t>11 Settembre 2023 - riunione Referee , Bologna - Italia</a:t>
            </a:r>
          </a:p>
        </p:txBody>
      </p:sp>
      <p:sp>
        <p:nvSpPr>
          <p:cNvPr id="5" name="Segnaposto numero diapositiva 4">
            <a:extLst>
              <a:ext uri="{FF2B5EF4-FFF2-40B4-BE49-F238E27FC236}">
                <a16:creationId xmlns:a16="http://schemas.microsoft.com/office/drawing/2014/main" id="{C2941B86-F113-4018-94C0-12140C889B8C}"/>
              </a:ext>
            </a:extLst>
          </p:cNvPr>
          <p:cNvSpPr>
            <a:spLocks noGrp="1"/>
          </p:cNvSpPr>
          <p:nvPr>
            <p:ph type="sldNum" sz="quarter" idx="12"/>
          </p:nvPr>
        </p:nvSpPr>
        <p:spPr/>
        <p:txBody>
          <a:bodyPr/>
          <a:lstStyle/>
          <a:p>
            <a:fld id="{898516E5-BE16-4F53-AC0D-40E321F3A83F}" type="slidenum">
              <a:rPr lang="it-IT" smtClean="0"/>
              <a:t>‹N›</a:t>
            </a:fld>
            <a:endParaRPr lang="it-IT"/>
          </a:p>
        </p:txBody>
      </p:sp>
    </p:spTree>
    <p:extLst>
      <p:ext uri="{BB962C8B-B14F-4D97-AF65-F5344CB8AC3E}">
        <p14:creationId xmlns:p14="http://schemas.microsoft.com/office/powerpoint/2010/main" val="2126811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CE3830F-D7D4-4171-AEAD-58030DEEBC58}"/>
              </a:ext>
            </a:extLst>
          </p:cNvPr>
          <p:cNvSpPr>
            <a:spLocks noGrp="1"/>
          </p:cNvSpPr>
          <p:nvPr>
            <p:ph type="dt" sz="half" idx="10"/>
          </p:nvPr>
        </p:nvSpPr>
        <p:spPr/>
        <p:txBody>
          <a:bodyPr/>
          <a:lstStyle/>
          <a:p>
            <a:r>
              <a:rPr lang="it-IT"/>
              <a:t>11 Settembre 2023 - riunione Referee , Bologna - Italia</a:t>
            </a:r>
          </a:p>
        </p:txBody>
      </p:sp>
      <p:sp>
        <p:nvSpPr>
          <p:cNvPr id="3" name="Segnaposto piè di pagina 2">
            <a:extLst>
              <a:ext uri="{FF2B5EF4-FFF2-40B4-BE49-F238E27FC236}">
                <a16:creationId xmlns:a16="http://schemas.microsoft.com/office/drawing/2014/main" id="{33EB692B-DDA9-4BEC-BE20-D82023BD0705}"/>
              </a:ext>
            </a:extLst>
          </p:cNvPr>
          <p:cNvSpPr>
            <a:spLocks noGrp="1"/>
          </p:cNvSpPr>
          <p:nvPr>
            <p:ph type="ftr" sz="quarter" idx="11"/>
          </p:nvPr>
        </p:nvSpPr>
        <p:spPr/>
        <p:txBody>
          <a:bodyPr/>
          <a:lstStyle/>
          <a:p>
            <a:r>
              <a:rPr lang="it-IT"/>
              <a:t>11 Settembre 2023 - riunione Referee , Bologna - Italia</a:t>
            </a:r>
          </a:p>
        </p:txBody>
      </p:sp>
      <p:sp>
        <p:nvSpPr>
          <p:cNvPr id="4" name="Segnaposto numero diapositiva 3">
            <a:extLst>
              <a:ext uri="{FF2B5EF4-FFF2-40B4-BE49-F238E27FC236}">
                <a16:creationId xmlns:a16="http://schemas.microsoft.com/office/drawing/2014/main" id="{2727038C-83C3-4A56-946C-4BEBE8F38D40}"/>
              </a:ext>
            </a:extLst>
          </p:cNvPr>
          <p:cNvSpPr>
            <a:spLocks noGrp="1"/>
          </p:cNvSpPr>
          <p:nvPr>
            <p:ph type="sldNum" sz="quarter" idx="12"/>
          </p:nvPr>
        </p:nvSpPr>
        <p:spPr/>
        <p:txBody>
          <a:bodyPr/>
          <a:lstStyle/>
          <a:p>
            <a:fld id="{898516E5-BE16-4F53-AC0D-40E321F3A83F}" type="slidenum">
              <a:rPr lang="it-IT" smtClean="0"/>
              <a:t>‹N›</a:t>
            </a:fld>
            <a:endParaRPr lang="it-IT"/>
          </a:p>
        </p:txBody>
      </p:sp>
    </p:spTree>
    <p:extLst>
      <p:ext uri="{BB962C8B-B14F-4D97-AF65-F5344CB8AC3E}">
        <p14:creationId xmlns:p14="http://schemas.microsoft.com/office/powerpoint/2010/main" val="715354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it-IT"/>
              <a:t>1-3 November 2023</a:t>
            </a:r>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a:t>A. Bartoloni - UN/WHO Conference on Space and Global Health </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2015987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4704EE-8F30-4B9B-846C-2701BBC4C73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D86AD79-8D7D-4BAE-B223-75A4A9B189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7171A331-99C0-4E07-A340-DB130139E3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6DA3E64-2C87-4399-82DC-B631F0AAB2FA}"/>
              </a:ext>
            </a:extLst>
          </p:cNvPr>
          <p:cNvSpPr>
            <a:spLocks noGrp="1"/>
          </p:cNvSpPr>
          <p:nvPr>
            <p:ph type="dt" sz="half" idx="10"/>
          </p:nvPr>
        </p:nvSpPr>
        <p:spPr/>
        <p:txBody>
          <a:bodyPr/>
          <a:lstStyle/>
          <a:p>
            <a:r>
              <a:rPr lang="it-IT"/>
              <a:t>11 Settembre 2023 - riunione Referee , Bologna - Italia</a:t>
            </a:r>
          </a:p>
        </p:txBody>
      </p:sp>
      <p:sp>
        <p:nvSpPr>
          <p:cNvPr id="6" name="Segnaposto piè di pagina 5">
            <a:extLst>
              <a:ext uri="{FF2B5EF4-FFF2-40B4-BE49-F238E27FC236}">
                <a16:creationId xmlns:a16="http://schemas.microsoft.com/office/drawing/2014/main" id="{B24DD50E-0F06-41D8-9580-110344842906}"/>
              </a:ext>
            </a:extLst>
          </p:cNvPr>
          <p:cNvSpPr>
            <a:spLocks noGrp="1"/>
          </p:cNvSpPr>
          <p:nvPr>
            <p:ph type="ftr" sz="quarter" idx="11"/>
          </p:nvPr>
        </p:nvSpPr>
        <p:spPr/>
        <p:txBody>
          <a:bodyPr/>
          <a:lstStyle/>
          <a:p>
            <a:r>
              <a:rPr lang="it-IT"/>
              <a:t>11 Settembre 2023 - riunione Referee , Bologna - Italia</a:t>
            </a:r>
          </a:p>
        </p:txBody>
      </p:sp>
      <p:sp>
        <p:nvSpPr>
          <p:cNvPr id="7" name="Segnaposto numero diapositiva 6">
            <a:extLst>
              <a:ext uri="{FF2B5EF4-FFF2-40B4-BE49-F238E27FC236}">
                <a16:creationId xmlns:a16="http://schemas.microsoft.com/office/drawing/2014/main" id="{EE1DA324-99F8-4A4F-A002-9C615046516A}"/>
              </a:ext>
            </a:extLst>
          </p:cNvPr>
          <p:cNvSpPr>
            <a:spLocks noGrp="1"/>
          </p:cNvSpPr>
          <p:nvPr>
            <p:ph type="sldNum" sz="quarter" idx="12"/>
          </p:nvPr>
        </p:nvSpPr>
        <p:spPr/>
        <p:txBody>
          <a:bodyPr/>
          <a:lstStyle/>
          <a:p>
            <a:fld id="{898516E5-BE16-4F53-AC0D-40E321F3A83F}" type="slidenum">
              <a:rPr lang="it-IT" smtClean="0"/>
              <a:t>‹N›</a:t>
            </a:fld>
            <a:endParaRPr lang="it-IT"/>
          </a:p>
        </p:txBody>
      </p:sp>
    </p:spTree>
    <p:extLst>
      <p:ext uri="{BB962C8B-B14F-4D97-AF65-F5344CB8AC3E}">
        <p14:creationId xmlns:p14="http://schemas.microsoft.com/office/powerpoint/2010/main" val="119653854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0EA8CF-DEBE-4B2E-96E4-6016896EAE8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9F9146DE-98A2-407C-A8AF-D977590B3B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CB55B30F-0495-4C1A-BFA1-EAB3628DF5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FC817B9-D150-4B09-94AB-48CF9BD89A3F}"/>
              </a:ext>
            </a:extLst>
          </p:cNvPr>
          <p:cNvSpPr>
            <a:spLocks noGrp="1"/>
          </p:cNvSpPr>
          <p:nvPr>
            <p:ph type="dt" sz="half" idx="10"/>
          </p:nvPr>
        </p:nvSpPr>
        <p:spPr/>
        <p:txBody>
          <a:bodyPr/>
          <a:lstStyle/>
          <a:p>
            <a:r>
              <a:rPr lang="it-IT"/>
              <a:t>11 Settembre 2023 - riunione Referee , Bologna - Italia</a:t>
            </a:r>
          </a:p>
        </p:txBody>
      </p:sp>
      <p:sp>
        <p:nvSpPr>
          <p:cNvPr id="6" name="Segnaposto piè di pagina 5">
            <a:extLst>
              <a:ext uri="{FF2B5EF4-FFF2-40B4-BE49-F238E27FC236}">
                <a16:creationId xmlns:a16="http://schemas.microsoft.com/office/drawing/2014/main" id="{69B76212-555F-45AA-8E45-EF77C927E23E}"/>
              </a:ext>
            </a:extLst>
          </p:cNvPr>
          <p:cNvSpPr>
            <a:spLocks noGrp="1"/>
          </p:cNvSpPr>
          <p:nvPr>
            <p:ph type="ftr" sz="quarter" idx="11"/>
          </p:nvPr>
        </p:nvSpPr>
        <p:spPr/>
        <p:txBody>
          <a:bodyPr/>
          <a:lstStyle/>
          <a:p>
            <a:r>
              <a:rPr lang="it-IT"/>
              <a:t>11 Settembre 2023 - riunione Referee , Bologna - Italia</a:t>
            </a:r>
          </a:p>
        </p:txBody>
      </p:sp>
      <p:sp>
        <p:nvSpPr>
          <p:cNvPr id="7" name="Segnaposto numero diapositiva 6">
            <a:extLst>
              <a:ext uri="{FF2B5EF4-FFF2-40B4-BE49-F238E27FC236}">
                <a16:creationId xmlns:a16="http://schemas.microsoft.com/office/drawing/2014/main" id="{4682A91A-AD0E-4A1A-9741-1E664C842462}"/>
              </a:ext>
            </a:extLst>
          </p:cNvPr>
          <p:cNvSpPr>
            <a:spLocks noGrp="1"/>
          </p:cNvSpPr>
          <p:nvPr>
            <p:ph type="sldNum" sz="quarter" idx="12"/>
          </p:nvPr>
        </p:nvSpPr>
        <p:spPr/>
        <p:txBody>
          <a:bodyPr/>
          <a:lstStyle/>
          <a:p>
            <a:fld id="{898516E5-BE16-4F53-AC0D-40E321F3A83F}" type="slidenum">
              <a:rPr lang="it-IT" smtClean="0"/>
              <a:t>‹N›</a:t>
            </a:fld>
            <a:endParaRPr lang="it-IT"/>
          </a:p>
        </p:txBody>
      </p:sp>
    </p:spTree>
    <p:extLst>
      <p:ext uri="{BB962C8B-B14F-4D97-AF65-F5344CB8AC3E}">
        <p14:creationId xmlns:p14="http://schemas.microsoft.com/office/powerpoint/2010/main" val="23959701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B72EBC-C28E-43ED-9B6F-DAB309FE8B6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A16A410-83CC-4514-A204-3C0DC9ADE79D}"/>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83E932C-4BD8-4976-A2E5-149BB269FA5F}"/>
              </a:ext>
            </a:extLst>
          </p:cNvPr>
          <p:cNvSpPr>
            <a:spLocks noGrp="1"/>
          </p:cNvSpPr>
          <p:nvPr>
            <p:ph type="dt" sz="half" idx="10"/>
          </p:nvPr>
        </p:nvSpPr>
        <p:spPr/>
        <p:txBody>
          <a:bodyPr/>
          <a:lstStyle/>
          <a:p>
            <a:r>
              <a:rPr lang="it-IT"/>
              <a:t>11 Settembre 2023 - riunione Referee , Bologna - Italia</a:t>
            </a:r>
          </a:p>
        </p:txBody>
      </p:sp>
      <p:sp>
        <p:nvSpPr>
          <p:cNvPr id="5" name="Segnaposto piè di pagina 4">
            <a:extLst>
              <a:ext uri="{FF2B5EF4-FFF2-40B4-BE49-F238E27FC236}">
                <a16:creationId xmlns:a16="http://schemas.microsoft.com/office/drawing/2014/main" id="{FF806A85-29C1-4AA3-9D0B-696E80CF553B}"/>
              </a:ext>
            </a:extLst>
          </p:cNvPr>
          <p:cNvSpPr>
            <a:spLocks noGrp="1"/>
          </p:cNvSpPr>
          <p:nvPr>
            <p:ph type="ftr" sz="quarter" idx="11"/>
          </p:nvPr>
        </p:nvSpPr>
        <p:spPr/>
        <p:txBody>
          <a:bodyPr/>
          <a:lstStyle/>
          <a:p>
            <a:r>
              <a:rPr lang="it-IT"/>
              <a:t>11 Settembre 2023 - riunione Referee , Bologna - Italia</a:t>
            </a:r>
          </a:p>
        </p:txBody>
      </p:sp>
      <p:sp>
        <p:nvSpPr>
          <p:cNvPr id="6" name="Segnaposto numero diapositiva 5">
            <a:extLst>
              <a:ext uri="{FF2B5EF4-FFF2-40B4-BE49-F238E27FC236}">
                <a16:creationId xmlns:a16="http://schemas.microsoft.com/office/drawing/2014/main" id="{0848B84A-879A-4B7E-BF10-97E62BDC8E2C}"/>
              </a:ext>
            </a:extLst>
          </p:cNvPr>
          <p:cNvSpPr>
            <a:spLocks noGrp="1"/>
          </p:cNvSpPr>
          <p:nvPr>
            <p:ph type="sldNum" sz="quarter" idx="12"/>
          </p:nvPr>
        </p:nvSpPr>
        <p:spPr/>
        <p:txBody>
          <a:bodyPr/>
          <a:lstStyle/>
          <a:p>
            <a:fld id="{898516E5-BE16-4F53-AC0D-40E321F3A83F}" type="slidenum">
              <a:rPr lang="it-IT" smtClean="0"/>
              <a:t>‹N›</a:t>
            </a:fld>
            <a:endParaRPr lang="it-IT"/>
          </a:p>
        </p:txBody>
      </p:sp>
    </p:spTree>
    <p:extLst>
      <p:ext uri="{BB962C8B-B14F-4D97-AF65-F5344CB8AC3E}">
        <p14:creationId xmlns:p14="http://schemas.microsoft.com/office/powerpoint/2010/main" val="268627226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6E9DD0C-3B07-42DB-8AAE-7B76B7EDD0A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CE7D2AD-9CD0-4739-8344-774EAFE37434}"/>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C486190-54B9-4EA0-8509-1FC148249DA8}"/>
              </a:ext>
            </a:extLst>
          </p:cNvPr>
          <p:cNvSpPr>
            <a:spLocks noGrp="1"/>
          </p:cNvSpPr>
          <p:nvPr>
            <p:ph type="dt" sz="half" idx="10"/>
          </p:nvPr>
        </p:nvSpPr>
        <p:spPr/>
        <p:txBody>
          <a:bodyPr/>
          <a:lstStyle/>
          <a:p>
            <a:r>
              <a:rPr lang="it-IT"/>
              <a:t>11 Settembre 2023 - riunione Referee , Bologna - Italia</a:t>
            </a:r>
          </a:p>
        </p:txBody>
      </p:sp>
      <p:sp>
        <p:nvSpPr>
          <p:cNvPr id="5" name="Segnaposto piè di pagina 4">
            <a:extLst>
              <a:ext uri="{FF2B5EF4-FFF2-40B4-BE49-F238E27FC236}">
                <a16:creationId xmlns:a16="http://schemas.microsoft.com/office/drawing/2014/main" id="{0811C67D-02D7-4197-A453-319106A27D68}"/>
              </a:ext>
            </a:extLst>
          </p:cNvPr>
          <p:cNvSpPr>
            <a:spLocks noGrp="1"/>
          </p:cNvSpPr>
          <p:nvPr>
            <p:ph type="ftr" sz="quarter" idx="11"/>
          </p:nvPr>
        </p:nvSpPr>
        <p:spPr/>
        <p:txBody>
          <a:bodyPr/>
          <a:lstStyle/>
          <a:p>
            <a:r>
              <a:rPr lang="it-IT"/>
              <a:t>11 Settembre 2023 - riunione Referee , Bologna - Italia</a:t>
            </a:r>
          </a:p>
        </p:txBody>
      </p:sp>
      <p:sp>
        <p:nvSpPr>
          <p:cNvPr id="6" name="Segnaposto numero diapositiva 5">
            <a:extLst>
              <a:ext uri="{FF2B5EF4-FFF2-40B4-BE49-F238E27FC236}">
                <a16:creationId xmlns:a16="http://schemas.microsoft.com/office/drawing/2014/main" id="{BD3C312C-EEFF-463D-9C0D-A870DA1A55FF}"/>
              </a:ext>
            </a:extLst>
          </p:cNvPr>
          <p:cNvSpPr>
            <a:spLocks noGrp="1"/>
          </p:cNvSpPr>
          <p:nvPr>
            <p:ph type="sldNum" sz="quarter" idx="12"/>
          </p:nvPr>
        </p:nvSpPr>
        <p:spPr/>
        <p:txBody>
          <a:bodyPr/>
          <a:lstStyle/>
          <a:p>
            <a:fld id="{898516E5-BE16-4F53-AC0D-40E321F3A83F}" type="slidenum">
              <a:rPr lang="it-IT" smtClean="0"/>
              <a:t>‹N›</a:t>
            </a:fld>
            <a:endParaRPr lang="it-IT"/>
          </a:p>
        </p:txBody>
      </p:sp>
    </p:spTree>
    <p:extLst>
      <p:ext uri="{BB962C8B-B14F-4D97-AF65-F5344CB8AC3E}">
        <p14:creationId xmlns:p14="http://schemas.microsoft.com/office/powerpoint/2010/main" val="44626788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370693" y="1769540"/>
            <a:ext cx="9440034" cy="1828801"/>
          </a:xfrm>
        </p:spPr>
        <p:txBody>
          <a:bodyPr rtlCol="0" anchor="b">
            <a:normAutofit/>
          </a:bodyPr>
          <a:lstStyle>
            <a:lvl1pPr algn="ctr">
              <a:defRPr sz="5400"/>
            </a:lvl1pPr>
          </a:lstStyle>
          <a:p>
            <a:pPr rtl="0"/>
            <a:r>
              <a:rPr lang="it-IT" noProof="0"/>
              <a:t>Fare clic per modificare lo stile del titolo dello schema</a:t>
            </a:r>
          </a:p>
        </p:txBody>
      </p:sp>
      <p:sp>
        <p:nvSpPr>
          <p:cNvPr id="3" name="Sottotitolo 2"/>
          <p:cNvSpPr>
            <a:spLocks noGrp="1"/>
          </p:cNvSpPr>
          <p:nvPr>
            <p:ph type="subTitle" idx="1"/>
          </p:nvPr>
        </p:nvSpPr>
        <p:spPr>
          <a:xfrm>
            <a:off x="1370693" y="3773489"/>
            <a:ext cx="9440034" cy="1049867"/>
          </a:xfrm>
        </p:spPr>
        <p:txBody>
          <a:bodyPr rtlCol="0"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it-IT" noProof="0"/>
              <a:t>Fare clic per modificare lo stile del sottotitolo dello schema</a:t>
            </a:r>
          </a:p>
        </p:txBody>
      </p:sp>
      <p:sp>
        <p:nvSpPr>
          <p:cNvPr id="4" name="Segnaposto data 3"/>
          <p:cNvSpPr>
            <a:spLocks noGrp="1"/>
          </p:cNvSpPr>
          <p:nvPr>
            <p:ph type="dt" sz="half" idx="10"/>
          </p:nvPr>
        </p:nvSpPr>
        <p:spPr/>
        <p:txBody>
          <a:bodyPr rtlCol="0"/>
          <a:lstStyle/>
          <a:p>
            <a:pPr rtl="0"/>
            <a:r>
              <a:rPr lang="it-IT" noProof="0"/>
              <a:t>11 Settembre 2023 - riunione Referee , Bologna - Italia</a:t>
            </a:r>
          </a:p>
        </p:txBody>
      </p:sp>
      <p:sp>
        <p:nvSpPr>
          <p:cNvPr id="5" name="Segnaposto piè di pagina 4"/>
          <p:cNvSpPr>
            <a:spLocks noGrp="1"/>
          </p:cNvSpPr>
          <p:nvPr>
            <p:ph type="ftr" sz="quarter" idx="11"/>
          </p:nvPr>
        </p:nvSpPr>
        <p:spPr/>
        <p:txBody>
          <a:bodyPr rtlCol="0"/>
          <a:lstStyle/>
          <a:p>
            <a:pPr rtl="0"/>
            <a:r>
              <a:rPr lang="it-IT" noProof="0"/>
              <a:t>11 Settembre 2023 - riunione Referee , Bologna - Italia</a:t>
            </a:r>
          </a:p>
        </p:txBody>
      </p:sp>
      <p:sp>
        <p:nvSpPr>
          <p:cNvPr id="6" name="Segnaposto numero diapositiva 5"/>
          <p:cNvSpPr>
            <a:spLocks noGrp="1"/>
          </p:cNvSpPr>
          <p:nvPr>
            <p:ph type="sldNum" sz="quarter" idx="12"/>
          </p:nvPr>
        </p:nvSpPr>
        <p:spPr/>
        <p:txBody>
          <a:bodyPr rtlCol="0"/>
          <a:lstStyle/>
          <a:p>
            <a:pPr rtl="0"/>
            <a:fld id="{3A98EE3D-8CD1-4C3F-BD1C-C98C9596463C}" type="slidenum">
              <a:rPr lang="it-IT" noProof="0" smtClean="0"/>
              <a:pPr rtl="0"/>
              <a:t>‹N›</a:t>
            </a:fld>
            <a:endParaRPr lang="it-IT" noProof="0"/>
          </a:p>
        </p:txBody>
      </p:sp>
    </p:spTree>
    <p:extLst>
      <p:ext uri="{BB962C8B-B14F-4D97-AF65-F5344CB8AC3E}">
        <p14:creationId xmlns:p14="http://schemas.microsoft.com/office/powerpoint/2010/main" val="2591033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10"/>
          </p:nvPr>
        </p:nvSpPr>
        <p:spPr/>
        <p:txBody>
          <a:bodyPr rtlCol="0"/>
          <a:lstStyle/>
          <a:p>
            <a:pPr rtl="0"/>
            <a:r>
              <a:rPr lang="it-IT" noProof="0"/>
              <a:t>11 Settembre 2023 - riunione Referee , Bologna - Italia</a:t>
            </a:r>
          </a:p>
        </p:txBody>
      </p:sp>
      <p:sp>
        <p:nvSpPr>
          <p:cNvPr id="5" name="Segnaposto piè di pagina 4"/>
          <p:cNvSpPr>
            <a:spLocks noGrp="1"/>
          </p:cNvSpPr>
          <p:nvPr>
            <p:ph type="ftr" sz="quarter" idx="11"/>
          </p:nvPr>
        </p:nvSpPr>
        <p:spPr/>
        <p:txBody>
          <a:bodyPr rtlCol="0"/>
          <a:lstStyle/>
          <a:p>
            <a:pPr rtl="0"/>
            <a:r>
              <a:rPr lang="it-IT" noProof="0"/>
              <a:t>11 Settembre 2023 - riunione Referee , Bologna - Italia</a:t>
            </a:r>
          </a:p>
        </p:txBody>
      </p:sp>
      <p:sp>
        <p:nvSpPr>
          <p:cNvPr id="6" name="Segnaposto numero diapositiva 5"/>
          <p:cNvSpPr>
            <a:spLocks noGrp="1"/>
          </p:cNvSpPr>
          <p:nvPr>
            <p:ph type="sldNum" sz="quarter" idx="12"/>
          </p:nvPr>
        </p:nvSpPr>
        <p:spPr/>
        <p:txBody>
          <a:bodyPr rtlCol="0"/>
          <a:lstStyle/>
          <a:p>
            <a:pPr rtl="0"/>
            <a:fld id="{3A98EE3D-8CD1-4C3F-BD1C-C98C9596463C}" type="slidenum">
              <a:rPr lang="it-IT" noProof="0" smtClean="0"/>
              <a:t>‹N›</a:t>
            </a:fld>
            <a:endParaRPr lang="it-IT" noProof="0"/>
          </a:p>
        </p:txBody>
      </p:sp>
    </p:spTree>
    <p:extLst>
      <p:ext uri="{BB962C8B-B14F-4D97-AF65-F5344CB8AC3E}">
        <p14:creationId xmlns:p14="http://schemas.microsoft.com/office/powerpoint/2010/main" val="32484638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295401" y="1761067"/>
            <a:ext cx="9590550" cy="1828813"/>
          </a:xfrm>
        </p:spPr>
        <p:txBody>
          <a:bodyPr rtlCol="0" anchor="b"/>
          <a:lstStyle>
            <a:lvl1pPr algn="ctr">
              <a:defRPr sz="4000" b="0" cap="none"/>
            </a:lvl1pPr>
          </a:lstStyle>
          <a:p>
            <a:pPr rtl="0"/>
            <a:r>
              <a:rPr lang="it-IT" noProof="0"/>
              <a:t>Fare clic per modificare lo stile del titolo dello schema</a:t>
            </a:r>
          </a:p>
        </p:txBody>
      </p:sp>
      <p:sp>
        <p:nvSpPr>
          <p:cNvPr id="3" name="Segnaposto testo 2"/>
          <p:cNvSpPr>
            <a:spLocks noGrp="1"/>
          </p:cNvSpPr>
          <p:nvPr>
            <p:ph type="body" idx="1"/>
          </p:nvPr>
        </p:nvSpPr>
        <p:spPr>
          <a:xfrm>
            <a:off x="1295401" y="3763439"/>
            <a:ext cx="9590550" cy="1333494"/>
          </a:xfrm>
        </p:spPr>
        <p:txBody>
          <a:bodyPr rtlCol="0"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4" name="Segnaposto data 3"/>
          <p:cNvSpPr>
            <a:spLocks noGrp="1"/>
          </p:cNvSpPr>
          <p:nvPr>
            <p:ph type="dt" sz="half" idx="10"/>
          </p:nvPr>
        </p:nvSpPr>
        <p:spPr/>
        <p:txBody>
          <a:bodyPr rtlCol="0"/>
          <a:lstStyle/>
          <a:p>
            <a:pPr rtl="0"/>
            <a:r>
              <a:rPr lang="it-IT" noProof="0"/>
              <a:t>11 Settembre 2023 - riunione Referee , Bologna - Italia</a:t>
            </a:r>
          </a:p>
        </p:txBody>
      </p:sp>
      <p:sp>
        <p:nvSpPr>
          <p:cNvPr id="5" name="Segnaposto piè di pagina 4"/>
          <p:cNvSpPr>
            <a:spLocks noGrp="1"/>
          </p:cNvSpPr>
          <p:nvPr>
            <p:ph type="ftr" sz="quarter" idx="11"/>
          </p:nvPr>
        </p:nvSpPr>
        <p:spPr/>
        <p:txBody>
          <a:bodyPr rtlCol="0"/>
          <a:lstStyle/>
          <a:p>
            <a:pPr rtl="0"/>
            <a:r>
              <a:rPr lang="it-IT" noProof="0"/>
              <a:t>11 Settembre 2023 - riunione Referee , Bologna - Italia</a:t>
            </a:r>
          </a:p>
        </p:txBody>
      </p:sp>
      <p:sp>
        <p:nvSpPr>
          <p:cNvPr id="6" name="Segnaposto numero diapositiva 5"/>
          <p:cNvSpPr>
            <a:spLocks noGrp="1"/>
          </p:cNvSpPr>
          <p:nvPr>
            <p:ph type="sldNum" sz="quarter" idx="12"/>
          </p:nvPr>
        </p:nvSpPr>
        <p:spPr/>
        <p:txBody>
          <a:bodyPr rtlCol="0"/>
          <a:lstStyle/>
          <a:p>
            <a:pPr rtl="0"/>
            <a:fld id="{3A98EE3D-8CD1-4C3F-BD1C-C98C9596463C}" type="slidenum">
              <a:rPr lang="it-IT" noProof="0" smtClean="0"/>
              <a:pPr rtl="0"/>
              <a:t>‹N›</a:t>
            </a:fld>
            <a:endParaRPr lang="it-IT" noProof="0"/>
          </a:p>
        </p:txBody>
      </p:sp>
    </p:spTree>
    <p:extLst>
      <p:ext uri="{BB962C8B-B14F-4D97-AF65-F5344CB8AC3E}">
        <p14:creationId xmlns:p14="http://schemas.microsoft.com/office/powerpoint/2010/main" val="12539739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913795" y="609600"/>
            <a:ext cx="10353762" cy="1261872"/>
          </a:xfrm>
        </p:spPr>
        <p:txBody>
          <a:bodyPr rtlCol="0"/>
          <a:lstStyle/>
          <a:p>
            <a:pPr rtl="0"/>
            <a:r>
              <a:rPr lang="it-IT" noProof="0"/>
              <a:t>Fare clic per modificare lo stile del titolo dello schema</a:t>
            </a:r>
          </a:p>
        </p:txBody>
      </p:sp>
      <p:sp>
        <p:nvSpPr>
          <p:cNvPr id="3" name="Segnaposto contenuto 2"/>
          <p:cNvSpPr>
            <a:spLocks noGrp="1"/>
          </p:cNvSpPr>
          <p:nvPr>
            <p:ph sz="half" idx="1"/>
          </p:nvPr>
        </p:nvSpPr>
        <p:spPr>
          <a:xfrm>
            <a:off x="913795" y="2076450"/>
            <a:ext cx="4856841" cy="3622671"/>
          </a:xfrm>
        </p:spPr>
        <p:txBody>
          <a:bodyPr rtlCol="0" anchor="t">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contenuto 3"/>
          <p:cNvSpPr>
            <a:spLocks noGrp="1"/>
          </p:cNvSpPr>
          <p:nvPr>
            <p:ph sz="half" idx="2"/>
          </p:nvPr>
        </p:nvSpPr>
        <p:spPr>
          <a:xfrm>
            <a:off x="6410716" y="2076451"/>
            <a:ext cx="4856841" cy="3622672"/>
          </a:xfrm>
        </p:spPr>
        <p:txBody>
          <a:bodyPr rtlCol="0" anchor="t">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5" name="Segnaposto data 4"/>
          <p:cNvSpPr>
            <a:spLocks noGrp="1"/>
          </p:cNvSpPr>
          <p:nvPr>
            <p:ph type="dt" sz="half" idx="10"/>
          </p:nvPr>
        </p:nvSpPr>
        <p:spPr/>
        <p:txBody>
          <a:bodyPr rtlCol="0"/>
          <a:lstStyle/>
          <a:p>
            <a:pPr rtl="0"/>
            <a:r>
              <a:rPr lang="it-IT" noProof="0"/>
              <a:t>11 Settembre 2023 - riunione Referee , Bologna - Italia</a:t>
            </a:r>
          </a:p>
        </p:txBody>
      </p:sp>
      <p:sp>
        <p:nvSpPr>
          <p:cNvPr id="6" name="Segnaposto piè di pagina 5"/>
          <p:cNvSpPr>
            <a:spLocks noGrp="1"/>
          </p:cNvSpPr>
          <p:nvPr>
            <p:ph type="ftr" sz="quarter" idx="11"/>
          </p:nvPr>
        </p:nvSpPr>
        <p:spPr/>
        <p:txBody>
          <a:bodyPr rtlCol="0"/>
          <a:lstStyle/>
          <a:p>
            <a:pPr rtl="0"/>
            <a:r>
              <a:rPr lang="it-IT" noProof="0"/>
              <a:t>11 Settembre 2023 - riunione Referee , Bologna - Italia</a:t>
            </a:r>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t>‹N›</a:t>
            </a:fld>
            <a:endParaRPr lang="it-IT" noProof="0"/>
          </a:p>
        </p:txBody>
      </p:sp>
    </p:spTree>
    <p:extLst>
      <p:ext uri="{BB962C8B-B14F-4D97-AF65-F5344CB8AC3E}">
        <p14:creationId xmlns:p14="http://schemas.microsoft.com/office/powerpoint/2010/main" val="251561189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20" name="Immagin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Immagin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olo 1"/>
          <p:cNvSpPr>
            <a:spLocks noGrp="1"/>
          </p:cNvSpPr>
          <p:nvPr>
            <p:ph type="title"/>
          </p:nvPr>
        </p:nvSpPr>
        <p:spPr>
          <a:xfrm>
            <a:off x="913795" y="609600"/>
            <a:ext cx="10353762" cy="970450"/>
          </a:xfrm>
        </p:spPr>
        <p:txBody>
          <a:bodyPr rtlCol="0"/>
          <a:lstStyle>
            <a:lvl1pPr>
              <a:defRPr/>
            </a:lvl1pPr>
          </a:lstStyle>
          <a:p>
            <a:pPr rtl="0"/>
            <a:r>
              <a:rPr lang="it-IT" noProof="0"/>
              <a:t>Fare clic per modificare lo stile del titolo dello schema</a:t>
            </a:r>
          </a:p>
        </p:txBody>
      </p:sp>
      <p:sp>
        <p:nvSpPr>
          <p:cNvPr id="3" name="Segnaposto testo 2"/>
          <p:cNvSpPr>
            <a:spLocks noGrp="1"/>
          </p:cNvSpPr>
          <p:nvPr>
            <p:ph type="body" idx="1"/>
          </p:nvPr>
        </p:nvSpPr>
        <p:spPr>
          <a:xfrm>
            <a:off x="1046013" y="1855153"/>
            <a:ext cx="4764764" cy="692494"/>
          </a:xfrm>
        </p:spPr>
        <p:txBody>
          <a:bodyPr rtlCol="0"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046013" y="2702103"/>
            <a:ext cx="4764764" cy="304353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5" name="Segnaposto testo 4"/>
          <p:cNvSpPr>
            <a:spLocks noGrp="1"/>
          </p:cNvSpPr>
          <p:nvPr>
            <p:ph type="body" sz="quarter" idx="3" hasCustomPrompt="1"/>
          </p:nvPr>
        </p:nvSpPr>
        <p:spPr>
          <a:xfrm>
            <a:off x="6363166" y="1855152"/>
            <a:ext cx="4779582" cy="692495"/>
          </a:xfrm>
        </p:spPr>
        <p:txBody>
          <a:bodyPr rtlCol="0" anchor="b">
            <a:noAutofit/>
          </a:bodyPr>
          <a:lstStyle>
            <a:lvl1pPr marL="0" indent="0" algn="ctr" rtl="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363167" y="2702103"/>
            <a:ext cx="4779581" cy="304353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7" name="Segnaposto data 6"/>
          <p:cNvSpPr>
            <a:spLocks noGrp="1"/>
          </p:cNvSpPr>
          <p:nvPr>
            <p:ph type="dt" sz="half" idx="10"/>
          </p:nvPr>
        </p:nvSpPr>
        <p:spPr/>
        <p:txBody>
          <a:bodyPr rtlCol="0"/>
          <a:lstStyle/>
          <a:p>
            <a:pPr rtl="0"/>
            <a:r>
              <a:rPr lang="it-IT" noProof="0"/>
              <a:t>11 Settembre 2023 - riunione Referee , Bologna - Italia</a:t>
            </a:r>
          </a:p>
        </p:txBody>
      </p:sp>
      <p:sp>
        <p:nvSpPr>
          <p:cNvPr id="8" name="Segnaposto piè di pagina 7"/>
          <p:cNvSpPr>
            <a:spLocks noGrp="1"/>
          </p:cNvSpPr>
          <p:nvPr>
            <p:ph type="ftr" sz="quarter" idx="11"/>
          </p:nvPr>
        </p:nvSpPr>
        <p:spPr/>
        <p:txBody>
          <a:bodyPr rtlCol="0"/>
          <a:lstStyle/>
          <a:p>
            <a:pPr rtl="0"/>
            <a:r>
              <a:rPr lang="it-IT" noProof="0"/>
              <a:t>11 Settembre 2023 - riunione Referee , Bologna - Italia</a:t>
            </a:r>
          </a:p>
        </p:txBody>
      </p:sp>
      <p:sp>
        <p:nvSpPr>
          <p:cNvPr id="9" name="Segnaposto numero diapositiva 8"/>
          <p:cNvSpPr>
            <a:spLocks noGrp="1"/>
          </p:cNvSpPr>
          <p:nvPr>
            <p:ph type="sldNum" sz="quarter" idx="12"/>
          </p:nvPr>
        </p:nvSpPr>
        <p:spPr/>
        <p:txBody>
          <a:bodyPr rtlCol="0"/>
          <a:lstStyle/>
          <a:p>
            <a:pPr rtl="0"/>
            <a:fld id="{3A98EE3D-8CD1-4C3F-BD1C-C98C9596463C}" type="slidenum">
              <a:rPr lang="it-IT" noProof="0" smtClean="0"/>
              <a:t>‹N›</a:t>
            </a:fld>
            <a:endParaRPr lang="it-IT" noProof="0"/>
          </a:p>
        </p:txBody>
      </p:sp>
    </p:spTree>
    <p:extLst>
      <p:ext uri="{BB962C8B-B14F-4D97-AF65-F5344CB8AC3E}">
        <p14:creationId xmlns:p14="http://schemas.microsoft.com/office/powerpoint/2010/main" val="297033008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p>
        </p:txBody>
      </p:sp>
      <p:sp>
        <p:nvSpPr>
          <p:cNvPr id="3" name="Segnaposto data 2"/>
          <p:cNvSpPr>
            <a:spLocks noGrp="1"/>
          </p:cNvSpPr>
          <p:nvPr>
            <p:ph type="dt" sz="half" idx="10"/>
          </p:nvPr>
        </p:nvSpPr>
        <p:spPr/>
        <p:txBody>
          <a:bodyPr rtlCol="0"/>
          <a:lstStyle/>
          <a:p>
            <a:pPr rtl="0"/>
            <a:r>
              <a:rPr lang="it-IT" noProof="0"/>
              <a:t>11 Settembre 2023 - riunione Referee , Bologna - Italia</a:t>
            </a:r>
          </a:p>
        </p:txBody>
      </p:sp>
      <p:sp>
        <p:nvSpPr>
          <p:cNvPr id="4" name="Segnaposto piè di pagina 3"/>
          <p:cNvSpPr>
            <a:spLocks noGrp="1"/>
          </p:cNvSpPr>
          <p:nvPr>
            <p:ph type="ftr" sz="quarter" idx="11"/>
          </p:nvPr>
        </p:nvSpPr>
        <p:spPr/>
        <p:txBody>
          <a:bodyPr rtlCol="0"/>
          <a:lstStyle/>
          <a:p>
            <a:pPr rtl="0"/>
            <a:r>
              <a:rPr lang="it-IT" noProof="0"/>
              <a:t>11 Settembre 2023 - riunione Referee , Bologna - Italia</a:t>
            </a:r>
          </a:p>
        </p:txBody>
      </p:sp>
      <p:sp>
        <p:nvSpPr>
          <p:cNvPr id="5" name="Segnaposto numero diapositiva 4"/>
          <p:cNvSpPr>
            <a:spLocks noGrp="1"/>
          </p:cNvSpPr>
          <p:nvPr>
            <p:ph type="sldNum" sz="quarter" idx="12"/>
          </p:nvPr>
        </p:nvSpPr>
        <p:spPr/>
        <p:txBody>
          <a:bodyPr rtlCol="0"/>
          <a:lstStyle/>
          <a:p>
            <a:pPr rtl="0"/>
            <a:fld id="{3A98EE3D-8CD1-4C3F-BD1C-C98C9596463C}" type="slidenum">
              <a:rPr lang="it-IT" noProof="0" smtClean="0"/>
              <a:t>‹N›</a:t>
            </a:fld>
            <a:endParaRPr lang="it-IT" noProof="0"/>
          </a:p>
        </p:txBody>
      </p:sp>
    </p:spTree>
    <p:extLst>
      <p:ext uri="{BB962C8B-B14F-4D97-AF65-F5344CB8AC3E}">
        <p14:creationId xmlns:p14="http://schemas.microsoft.com/office/powerpoint/2010/main" val="3195591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it-IT"/>
              <a:t>1-3 November 2023</a:t>
            </a:r>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a:t>A. Bartoloni - UN/WHO Conference on Space and Global Health </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18894217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p>
            <a:pPr rtl="0"/>
            <a:r>
              <a:rPr lang="it-IT" noProof="0"/>
              <a:t>11 Settembre 2023 - riunione Referee , Bologna - Italia</a:t>
            </a:r>
          </a:p>
        </p:txBody>
      </p:sp>
      <p:sp>
        <p:nvSpPr>
          <p:cNvPr id="3" name="Segnaposto piè di pagina 2"/>
          <p:cNvSpPr>
            <a:spLocks noGrp="1"/>
          </p:cNvSpPr>
          <p:nvPr>
            <p:ph type="ftr" sz="quarter" idx="11"/>
          </p:nvPr>
        </p:nvSpPr>
        <p:spPr/>
        <p:txBody>
          <a:bodyPr rtlCol="0"/>
          <a:lstStyle/>
          <a:p>
            <a:pPr rtl="0"/>
            <a:r>
              <a:rPr lang="it-IT" noProof="0"/>
              <a:t>11 Settembre 2023 - riunione Referee , Bologna - Italia</a:t>
            </a:r>
          </a:p>
        </p:txBody>
      </p:sp>
      <p:sp>
        <p:nvSpPr>
          <p:cNvPr id="4" name="Segnaposto numero diapositiva 3"/>
          <p:cNvSpPr>
            <a:spLocks noGrp="1"/>
          </p:cNvSpPr>
          <p:nvPr>
            <p:ph type="sldNum" sz="quarter" idx="12"/>
          </p:nvPr>
        </p:nvSpPr>
        <p:spPr/>
        <p:txBody>
          <a:bodyPr rtlCol="0"/>
          <a:lstStyle/>
          <a:p>
            <a:pPr rtl="0"/>
            <a:fld id="{3A98EE3D-8CD1-4C3F-BD1C-C98C9596463C}" type="slidenum">
              <a:rPr lang="it-IT" noProof="0" smtClean="0"/>
              <a:t>‹N›</a:t>
            </a:fld>
            <a:endParaRPr lang="it-IT" noProof="0"/>
          </a:p>
        </p:txBody>
      </p:sp>
    </p:spTree>
    <p:extLst>
      <p:ext uri="{BB962C8B-B14F-4D97-AF65-F5344CB8AC3E}">
        <p14:creationId xmlns:p14="http://schemas.microsoft.com/office/powerpoint/2010/main" val="20608969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913795" y="609600"/>
            <a:ext cx="3706889" cy="1821918"/>
          </a:xfrm>
        </p:spPr>
        <p:txBody>
          <a:bodyPr rtlCol="0" anchor="b">
            <a:normAutofit/>
          </a:bodyPr>
          <a:lstStyle>
            <a:lvl1pPr algn="ctr">
              <a:defRPr sz="2800" b="0"/>
            </a:lvl1pPr>
          </a:lstStyle>
          <a:p>
            <a:pPr rtl="0"/>
            <a:r>
              <a:rPr lang="it-IT" noProof="0"/>
              <a:t>Fare clic per modificare lo stile del titolo dello schema</a:t>
            </a:r>
          </a:p>
        </p:txBody>
      </p:sp>
      <p:sp>
        <p:nvSpPr>
          <p:cNvPr id="3" name="Segnaposto contenuto 2"/>
          <p:cNvSpPr>
            <a:spLocks noGrp="1"/>
          </p:cNvSpPr>
          <p:nvPr>
            <p:ph idx="1"/>
          </p:nvPr>
        </p:nvSpPr>
        <p:spPr>
          <a:xfrm>
            <a:off x="4855633" y="609600"/>
            <a:ext cx="6411924" cy="5080001"/>
          </a:xfrm>
        </p:spPr>
        <p:txBody>
          <a:bodyPr rtlCol="0">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testo 3"/>
          <p:cNvSpPr>
            <a:spLocks noGrp="1"/>
          </p:cNvSpPr>
          <p:nvPr>
            <p:ph type="body" sz="half" idx="2"/>
          </p:nvPr>
        </p:nvSpPr>
        <p:spPr>
          <a:xfrm>
            <a:off x="913795" y="2673351"/>
            <a:ext cx="3706889" cy="3016250"/>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p>
            <a:pPr rtl="0"/>
            <a:r>
              <a:rPr lang="it-IT" noProof="0"/>
              <a:t>11 Settembre 2023 - riunione Referee , Bologna - Italia</a:t>
            </a:r>
          </a:p>
        </p:txBody>
      </p:sp>
      <p:sp>
        <p:nvSpPr>
          <p:cNvPr id="6" name="Segnaposto piè di pagina 5"/>
          <p:cNvSpPr>
            <a:spLocks noGrp="1"/>
          </p:cNvSpPr>
          <p:nvPr>
            <p:ph type="ftr" sz="quarter" idx="11"/>
          </p:nvPr>
        </p:nvSpPr>
        <p:spPr/>
        <p:txBody>
          <a:bodyPr rtlCol="0"/>
          <a:lstStyle/>
          <a:p>
            <a:pPr rtl="0"/>
            <a:r>
              <a:rPr lang="it-IT" noProof="0"/>
              <a:t>11 Settembre 2023 - riunione Referee , Bologna - Italia</a:t>
            </a:r>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pPr rtl="0"/>
              <a:t>‹N›</a:t>
            </a:fld>
            <a:endParaRPr lang="it-IT" noProof="0"/>
          </a:p>
        </p:txBody>
      </p:sp>
    </p:spTree>
    <p:extLst>
      <p:ext uri="{BB962C8B-B14F-4D97-AF65-F5344CB8AC3E}">
        <p14:creationId xmlns:p14="http://schemas.microsoft.com/office/powerpoint/2010/main" val="323092261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22" name="Immagin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olo 1"/>
          <p:cNvSpPr>
            <a:spLocks noGrp="1"/>
          </p:cNvSpPr>
          <p:nvPr>
            <p:ph type="title"/>
          </p:nvPr>
        </p:nvSpPr>
        <p:spPr>
          <a:xfrm>
            <a:off x="913795" y="763701"/>
            <a:ext cx="5707899" cy="1675559"/>
          </a:xfrm>
        </p:spPr>
        <p:txBody>
          <a:bodyPr rtlCol="0" anchor="b">
            <a:noAutofit/>
          </a:bodyPr>
          <a:lstStyle>
            <a:lvl1pPr algn="ctr">
              <a:defRPr sz="3200" b="0"/>
            </a:lvl1pPr>
          </a:lstStyle>
          <a:p>
            <a:pPr rtl="0"/>
            <a:r>
              <a:rPr lang="it-IT" noProof="0"/>
              <a:t>Fare clic per modificare lo stile del titolo dello schema</a:t>
            </a:r>
          </a:p>
        </p:txBody>
      </p:sp>
      <p:sp>
        <p:nvSpPr>
          <p:cNvPr id="3" name="Segnaposto immagine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a:t>Fare clic sull'icona per inserire un'immagine</a:t>
            </a:r>
          </a:p>
        </p:txBody>
      </p:sp>
      <p:sp>
        <p:nvSpPr>
          <p:cNvPr id="4" name="Segnaposto testo 3"/>
          <p:cNvSpPr>
            <a:spLocks noGrp="1"/>
          </p:cNvSpPr>
          <p:nvPr>
            <p:ph type="body" sz="half" idx="2"/>
          </p:nvPr>
        </p:nvSpPr>
        <p:spPr>
          <a:xfrm>
            <a:off x="1473698" y="2679699"/>
            <a:ext cx="4588094" cy="3135695"/>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p>
            <a:pPr rtl="0"/>
            <a:r>
              <a:rPr lang="it-IT" noProof="0"/>
              <a:t>11 Settembre 2023 - riunione Referee , Bologna - Italia</a:t>
            </a:r>
          </a:p>
        </p:txBody>
      </p:sp>
      <p:sp>
        <p:nvSpPr>
          <p:cNvPr id="6" name="Segnaposto piè di pagina 5"/>
          <p:cNvSpPr>
            <a:spLocks noGrp="1"/>
          </p:cNvSpPr>
          <p:nvPr>
            <p:ph type="ftr" sz="quarter" idx="11"/>
          </p:nvPr>
        </p:nvSpPr>
        <p:spPr/>
        <p:txBody>
          <a:bodyPr rtlCol="0"/>
          <a:lstStyle/>
          <a:p>
            <a:pPr algn="l" rtl="0"/>
            <a:r>
              <a:rPr lang="it-IT" noProof="0"/>
              <a:t>11 Settembre 2023 - riunione Referee , Bologna - Italia</a:t>
            </a:r>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t>‹N›</a:t>
            </a:fld>
            <a:endParaRPr lang="it-IT" noProof="0"/>
          </a:p>
        </p:txBody>
      </p:sp>
    </p:spTree>
    <p:extLst>
      <p:ext uri="{BB962C8B-B14F-4D97-AF65-F5344CB8AC3E}">
        <p14:creationId xmlns:p14="http://schemas.microsoft.com/office/powerpoint/2010/main" val="183564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16" name="Immagin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olo 1"/>
          <p:cNvSpPr>
            <a:spLocks noGrp="1"/>
          </p:cNvSpPr>
          <p:nvPr>
            <p:ph type="title"/>
          </p:nvPr>
        </p:nvSpPr>
        <p:spPr>
          <a:xfrm>
            <a:off x="913806" y="4565255"/>
            <a:ext cx="10355326" cy="543472"/>
          </a:xfrm>
        </p:spPr>
        <p:txBody>
          <a:bodyPr rtlCol="0" anchor="b">
            <a:normAutofit/>
          </a:bodyPr>
          <a:lstStyle>
            <a:lvl1pPr algn="ctr">
              <a:defRPr sz="2800"/>
            </a:lvl1pPr>
          </a:lstStyle>
          <a:p>
            <a:pPr rtl="0"/>
            <a:r>
              <a:rPr lang="it-IT" noProof="0"/>
              <a:t>Fare clic per modificare lo stile del titolo dello schema</a:t>
            </a:r>
          </a:p>
        </p:txBody>
      </p:sp>
      <p:sp>
        <p:nvSpPr>
          <p:cNvPr id="3" name="Segnaposto immagine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rtlCol="0"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p>
        </p:txBody>
      </p:sp>
      <p:sp>
        <p:nvSpPr>
          <p:cNvPr id="4" name="Segnaposto testo 3"/>
          <p:cNvSpPr>
            <a:spLocks noGrp="1"/>
          </p:cNvSpPr>
          <p:nvPr>
            <p:ph type="body" sz="half" idx="2" hasCustomPrompt="1"/>
          </p:nvPr>
        </p:nvSpPr>
        <p:spPr>
          <a:xfrm>
            <a:off x="913795" y="5247728"/>
            <a:ext cx="10353762" cy="543472"/>
          </a:xfrm>
        </p:spPr>
        <p:txBody>
          <a:bodyPr rtlCol="0" anchor="t"/>
          <a:lstStyle>
            <a:lvl1pPr marL="0" indent="0" algn="ctr"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p>
            <a:pPr rtl="0"/>
            <a:r>
              <a:rPr lang="it-IT" noProof="0"/>
              <a:t>11 Settembre 2023 - riunione Referee , Bologna - Italia</a:t>
            </a:r>
          </a:p>
        </p:txBody>
      </p:sp>
      <p:sp>
        <p:nvSpPr>
          <p:cNvPr id="6" name="Segnaposto piè di pagina 5"/>
          <p:cNvSpPr>
            <a:spLocks noGrp="1"/>
          </p:cNvSpPr>
          <p:nvPr>
            <p:ph type="ftr" sz="quarter" idx="11"/>
          </p:nvPr>
        </p:nvSpPr>
        <p:spPr/>
        <p:txBody>
          <a:bodyPr rtlCol="0"/>
          <a:lstStyle/>
          <a:p>
            <a:pPr rtl="0"/>
            <a:r>
              <a:rPr lang="it-IT" noProof="0"/>
              <a:t>11 Settembre 2023 - riunione Referee , Bologna - Italia</a:t>
            </a:r>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t>‹N›</a:t>
            </a:fld>
            <a:endParaRPr lang="it-IT" noProof="0"/>
          </a:p>
        </p:txBody>
      </p:sp>
    </p:spTree>
    <p:extLst>
      <p:ext uri="{BB962C8B-B14F-4D97-AF65-F5344CB8AC3E}">
        <p14:creationId xmlns:p14="http://schemas.microsoft.com/office/powerpoint/2010/main" val="260935257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itolo e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913795" y="608437"/>
            <a:ext cx="10353762" cy="3534344"/>
          </a:xfrm>
        </p:spPr>
        <p:txBody>
          <a:bodyPr rtlCol="0" anchor="ctr">
            <a:normAutofit/>
          </a:bodyPr>
          <a:lstStyle>
            <a:lvl1pPr>
              <a:defRPr sz="4000"/>
            </a:lvl1pPr>
          </a:lstStyle>
          <a:p>
            <a:pPr rtl="0"/>
            <a:r>
              <a:rPr lang="it-IT" noProof="0"/>
              <a:t>Fare clic per modificare lo stile del titolo dello schema</a:t>
            </a:r>
          </a:p>
        </p:txBody>
      </p:sp>
      <p:sp>
        <p:nvSpPr>
          <p:cNvPr id="4" name="Segnaposto testo 3"/>
          <p:cNvSpPr>
            <a:spLocks noGrp="1"/>
          </p:cNvSpPr>
          <p:nvPr>
            <p:ph type="body" sz="half" idx="2" hasCustomPrompt="1"/>
          </p:nvPr>
        </p:nvSpPr>
        <p:spPr>
          <a:xfrm>
            <a:off x="913794" y="4295180"/>
            <a:ext cx="10353763" cy="1501826"/>
          </a:xfrm>
        </p:spPr>
        <p:txBody>
          <a:bodyPr rtlCol="0" anchor="ctr"/>
          <a:lstStyle>
            <a:lvl1pPr marL="0" indent="0" algn="ctr"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p>
            <a:pPr rtl="0"/>
            <a:r>
              <a:rPr lang="it-IT" noProof="0"/>
              <a:t>11 Settembre 2023 - riunione Referee , Bologna - Italia</a:t>
            </a:r>
          </a:p>
        </p:txBody>
      </p:sp>
      <p:sp>
        <p:nvSpPr>
          <p:cNvPr id="6" name="Segnaposto piè di pagina 5"/>
          <p:cNvSpPr>
            <a:spLocks noGrp="1"/>
          </p:cNvSpPr>
          <p:nvPr>
            <p:ph type="ftr" sz="quarter" idx="11"/>
          </p:nvPr>
        </p:nvSpPr>
        <p:spPr/>
        <p:txBody>
          <a:bodyPr rtlCol="0"/>
          <a:lstStyle/>
          <a:p>
            <a:pPr rtl="0"/>
            <a:r>
              <a:rPr lang="it-IT" noProof="0"/>
              <a:t>11 Settembre 2023 - riunione Referee , Bologna - Italia</a:t>
            </a:r>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t>‹N›</a:t>
            </a:fld>
            <a:endParaRPr lang="it-IT" noProof="0"/>
          </a:p>
        </p:txBody>
      </p:sp>
    </p:spTree>
    <p:extLst>
      <p:ext uri="{BB962C8B-B14F-4D97-AF65-F5344CB8AC3E}">
        <p14:creationId xmlns:p14="http://schemas.microsoft.com/office/powerpoint/2010/main" val="214478557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446212" y="609600"/>
            <a:ext cx="9302752" cy="2992904"/>
          </a:xfrm>
        </p:spPr>
        <p:txBody>
          <a:bodyPr rtlCol="0" anchor="ctr">
            <a:normAutofit/>
          </a:bodyPr>
          <a:lstStyle>
            <a:lvl1pPr>
              <a:defRPr sz="3600"/>
            </a:lvl1pPr>
          </a:lstStyle>
          <a:p>
            <a:pPr rtl="0"/>
            <a:r>
              <a:rPr lang="it-IT" noProof="0"/>
              <a:t>Fare clic per modificare lo stile del titolo dello schema</a:t>
            </a:r>
          </a:p>
        </p:txBody>
      </p:sp>
      <p:sp>
        <p:nvSpPr>
          <p:cNvPr id="12" name="Segnaposto testo 3"/>
          <p:cNvSpPr>
            <a:spLocks noGrp="1"/>
          </p:cNvSpPr>
          <p:nvPr>
            <p:ph type="body" sz="half" idx="13"/>
          </p:nvPr>
        </p:nvSpPr>
        <p:spPr>
          <a:xfrm>
            <a:off x="1720644" y="3610032"/>
            <a:ext cx="8752299" cy="532749"/>
          </a:xfrm>
        </p:spPr>
        <p:txBody>
          <a:bodyPr rtlCol="0"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4" name="Segnaposto testo 3"/>
          <p:cNvSpPr>
            <a:spLocks noGrp="1"/>
          </p:cNvSpPr>
          <p:nvPr>
            <p:ph type="body" sz="half" idx="2" hasCustomPrompt="1"/>
          </p:nvPr>
        </p:nvSpPr>
        <p:spPr>
          <a:xfrm>
            <a:off x="913794" y="4304353"/>
            <a:ext cx="10353763" cy="1489496"/>
          </a:xfrm>
        </p:spPr>
        <p:txBody>
          <a:bodyPr rtlCol="0" anchor="ctr">
            <a:normAutofit/>
          </a:bodyPr>
          <a:lstStyle>
            <a:lvl1pPr marL="0" indent="0" algn="ctr"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p>
            <a:pPr rtl="0"/>
            <a:r>
              <a:rPr lang="it-IT" noProof="0"/>
              <a:t>11 Settembre 2023 - riunione Referee , Bologna - Italia</a:t>
            </a:r>
          </a:p>
        </p:txBody>
      </p:sp>
      <p:sp>
        <p:nvSpPr>
          <p:cNvPr id="6" name="Segnaposto piè di pagina 5"/>
          <p:cNvSpPr>
            <a:spLocks noGrp="1"/>
          </p:cNvSpPr>
          <p:nvPr>
            <p:ph type="ftr" sz="quarter" idx="11"/>
          </p:nvPr>
        </p:nvSpPr>
        <p:spPr/>
        <p:txBody>
          <a:bodyPr rtlCol="0"/>
          <a:lstStyle/>
          <a:p>
            <a:pPr rtl="0"/>
            <a:r>
              <a:rPr lang="it-IT" noProof="0"/>
              <a:t>11 Settembre 2023 - riunione Referee , Bologna - Italia</a:t>
            </a:r>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t>‹N›</a:t>
            </a:fld>
            <a:endParaRPr lang="it-IT" noProof="0"/>
          </a:p>
        </p:txBody>
      </p:sp>
      <p:sp>
        <p:nvSpPr>
          <p:cNvPr id="11" name="Casella di testo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it-IT" sz="8000" noProof="0">
                <a:solidFill>
                  <a:schemeClr val="tx1"/>
                </a:solidFill>
                <a:effectLst/>
              </a:rPr>
              <a:t>"</a:t>
            </a:r>
          </a:p>
        </p:txBody>
      </p:sp>
      <p:sp>
        <p:nvSpPr>
          <p:cNvPr id="13" name="Casella di testo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it-IT" sz="8000" noProof="0">
                <a:solidFill>
                  <a:schemeClr val="tx1"/>
                </a:solidFill>
                <a:effectLst/>
              </a:rPr>
              <a:t>"</a:t>
            </a:r>
          </a:p>
        </p:txBody>
      </p:sp>
    </p:spTree>
    <p:extLst>
      <p:ext uri="{BB962C8B-B14F-4D97-AF65-F5344CB8AC3E}">
        <p14:creationId xmlns:p14="http://schemas.microsoft.com/office/powerpoint/2010/main" val="757117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olo 1"/>
          <p:cNvSpPr>
            <a:spLocks noGrp="1"/>
          </p:cNvSpPr>
          <p:nvPr>
            <p:ph type="title"/>
          </p:nvPr>
        </p:nvSpPr>
        <p:spPr>
          <a:xfrm>
            <a:off x="913794" y="2126942"/>
            <a:ext cx="10353763" cy="2511835"/>
          </a:xfrm>
        </p:spPr>
        <p:txBody>
          <a:bodyPr rtlCol="0" anchor="b"/>
          <a:lstStyle>
            <a:lvl1pPr>
              <a:defRPr sz="3200"/>
            </a:lvl1pPr>
          </a:lstStyle>
          <a:p>
            <a:pPr rtl="0"/>
            <a:r>
              <a:rPr lang="it-IT" noProof="0"/>
              <a:t>Fare clic per modificare lo stile del titolo dello schema</a:t>
            </a:r>
          </a:p>
        </p:txBody>
      </p:sp>
      <p:sp>
        <p:nvSpPr>
          <p:cNvPr id="4" name="Segnaposto testo 3"/>
          <p:cNvSpPr>
            <a:spLocks noGrp="1"/>
          </p:cNvSpPr>
          <p:nvPr>
            <p:ph type="body" sz="half" idx="2" hasCustomPrompt="1"/>
          </p:nvPr>
        </p:nvSpPr>
        <p:spPr>
          <a:xfrm>
            <a:off x="913784" y="4650556"/>
            <a:ext cx="10352199" cy="1140644"/>
          </a:xfrm>
        </p:spPr>
        <p:txBody>
          <a:bodyPr rtlCol="0" anchor="t"/>
          <a:lstStyle>
            <a:lvl1pPr marL="0" indent="0" algn="ctr"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p>
            <a:pPr rtl="0"/>
            <a:r>
              <a:rPr lang="it-IT" noProof="0"/>
              <a:t>11 Settembre 2023 - riunione Referee , Bologna - Italia</a:t>
            </a:r>
          </a:p>
        </p:txBody>
      </p:sp>
      <p:sp>
        <p:nvSpPr>
          <p:cNvPr id="6" name="Segnaposto piè di pagina 5"/>
          <p:cNvSpPr>
            <a:spLocks noGrp="1"/>
          </p:cNvSpPr>
          <p:nvPr>
            <p:ph type="ftr" sz="quarter" idx="11"/>
          </p:nvPr>
        </p:nvSpPr>
        <p:spPr/>
        <p:txBody>
          <a:bodyPr rtlCol="0"/>
          <a:lstStyle/>
          <a:p>
            <a:pPr rtl="0"/>
            <a:r>
              <a:rPr lang="it-IT" noProof="0"/>
              <a:t>11 Settembre 2023 - riunione Referee , Bologna - Italia</a:t>
            </a:r>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t>‹N›</a:t>
            </a:fld>
            <a:endParaRPr lang="it-IT" noProof="0"/>
          </a:p>
        </p:txBody>
      </p:sp>
    </p:spTree>
    <p:extLst>
      <p:ext uri="{BB962C8B-B14F-4D97-AF65-F5344CB8AC3E}">
        <p14:creationId xmlns:p14="http://schemas.microsoft.com/office/powerpoint/2010/main" val="3742424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olo 1"/>
          <p:cNvSpPr>
            <a:spLocks noGrp="1"/>
          </p:cNvSpPr>
          <p:nvPr>
            <p:ph type="title"/>
          </p:nvPr>
        </p:nvSpPr>
        <p:spPr>
          <a:xfrm>
            <a:off x="913795" y="609600"/>
            <a:ext cx="10353762" cy="970450"/>
          </a:xfrm>
        </p:spPr>
        <p:txBody>
          <a:bodyPr rtlCol="0"/>
          <a:lstStyle/>
          <a:p>
            <a:pPr rtl="0"/>
            <a:r>
              <a:rPr lang="it-IT" noProof="0"/>
              <a:t>Fare clic per modificare lo stile del titolo dello schema</a:t>
            </a:r>
          </a:p>
        </p:txBody>
      </p:sp>
      <p:sp>
        <p:nvSpPr>
          <p:cNvPr id="7" name="Segnaposto testo 2"/>
          <p:cNvSpPr>
            <a:spLocks noGrp="1"/>
          </p:cNvSpPr>
          <p:nvPr>
            <p:ph type="body" idx="1"/>
          </p:nvPr>
        </p:nvSpPr>
        <p:spPr>
          <a:xfrm>
            <a:off x="913795" y="1885950"/>
            <a:ext cx="3300984" cy="764782"/>
          </a:xfrm>
        </p:spPr>
        <p:txBody>
          <a:bodyPr rtlCol="0"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8" name="Segnaposto testo 3"/>
          <p:cNvSpPr>
            <a:spLocks noGrp="1"/>
          </p:cNvSpPr>
          <p:nvPr>
            <p:ph type="body" sz="half" idx="15"/>
          </p:nvPr>
        </p:nvSpPr>
        <p:spPr>
          <a:xfrm>
            <a:off x="913795" y="2768112"/>
            <a:ext cx="3300984" cy="302308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9" name="Segnaposto testo 4"/>
          <p:cNvSpPr>
            <a:spLocks noGrp="1"/>
          </p:cNvSpPr>
          <p:nvPr>
            <p:ph type="body" sz="quarter" idx="3" hasCustomPrompt="1"/>
          </p:nvPr>
        </p:nvSpPr>
        <p:spPr>
          <a:xfrm>
            <a:off x="4446711" y="1885949"/>
            <a:ext cx="3300984" cy="764783"/>
          </a:xfrm>
        </p:spPr>
        <p:txBody>
          <a:bodyPr rtlCol="0" anchor="b">
            <a:noAutofit/>
          </a:bodyPr>
          <a:lstStyle>
            <a:lvl1pPr marL="0" indent="0" algn="ctr" rtl="0">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10" name="Segnaposto testo 3"/>
          <p:cNvSpPr>
            <a:spLocks noGrp="1"/>
          </p:cNvSpPr>
          <p:nvPr>
            <p:ph type="body" sz="half" idx="16" hasCustomPrompt="1"/>
          </p:nvPr>
        </p:nvSpPr>
        <p:spPr>
          <a:xfrm>
            <a:off x="4441435" y="2768112"/>
            <a:ext cx="3300984" cy="3023088"/>
          </a:xfrm>
        </p:spPr>
        <p:txBody>
          <a:bodyPr rtlCol="0" anchor="t">
            <a:normAutofit/>
          </a:bodyPr>
          <a:lstStyle>
            <a:lvl1pPr marL="0" indent="0" algn="ctr" rtl="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11" name="Segnaposto testo 4"/>
          <p:cNvSpPr>
            <a:spLocks noGrp="1"/>
          </p:cNvSpPr>
          <p:nvPr>
            <p:ph type="body" sz="quarter" idx="13" hasCustomPrompt="1"/>
          </p:nvPr>
        </p:nvSpPr>
        <p:spPr>
          <a:xfrm>
            <a:off x="7966572" y="1885950"/>
            <a:ext cx="3300984" cy="764782"/>
          </a:xfrm>
        </p:spPr>
        <p:txBody>
          <a:bodyPr rtlCol="0" anchor="b">
            <a:noAutofit/>
          </a:bodyPr>
          <a:lstStyle>
            <a:lvl1pPr marL="0" indent="0" algn="ctr" rtl="0">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12" name="Segnaposto testo 3"/>
          <p:cNvSpPr>
            <a:spLocks noGrp="1"/>
          </p:cNvSpPr>
          <p:nvPr>
            <p:ph type="body" sz="half" idx="17"/>
          </p:nvPr>
        </p:nvSpPr>
        <p:spPr>
          <a:xfrm>
            <a:off x="7966572" y="2768110"/>
            <a:ext cx="3300984" cy="3023089"/>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3" name="Segnaposto data 2"/>
          <p:cNvSpPr>
            <a:spLocks noGrp="1"/>
          </p:cNvSpPr>
          <p:nvPr>
            <p:ph type="dt" sz="half" idx="10"/>
          </p:nvPr>
        </p:nvSpPr>
        <p:spPr/>
        <p:txBody>
          <a:bodyPr rtlCol="0"/>
          <a:lstStyle/>
          <a:p>
            <a:pPr rtl="0"/>
            <a:r>
              <a:rPr lang="it-IT" noProof="0"/>
              <a:t>11 Settembre 2023 - riunione Referee , Bologna - Italia</a:t>
            </a:r>
          </a:p>
        </p:txBody>
      </p:sp>
      <p:sp>
        <p:nvSpPr>
          <p:cNvPr id="4" name="Segnaposto piè di pagina 3"/>
          <p:cNvSpPr>
            <a:spLocks noGrp="1"/>
          </p:cNvSpPr>
          <p:nvPr>
            <p:ph type="ftr" sz="quarter" idx="11"/>
          </p:nvPr>
        </p:nvSpPr>
        <p:spPr/>
        <p:txBody>
          <a:bodyPr rtlCol="0"/>
          <a:lstStyle/>
          <a:p>
            <a:pPr rtl="0"/>
            <a:r>
              <a:rPr lang="it-IT" noProof="0"/>
              <a:t>11 Settembre 2023 - riunione Referee , Bologna - Italia</a:t>
            </a:r>
          </a:p>
        </p:txBody>
      </p:sp>
      <p:sp>
        <p:nvSpPr>
          <p:cNvPr id="5" name="Segnaposto numero diapositiva 4"/>
          <p:cNvSpPr>
            <a:spLocks noGrp="1"/>
          </p:cNvSpPr>
          <p:nvPr>
            <p:ph type="sldNum" sz="quarter" idx="12"/>
          </p:nvPr>
        </p:nvSpPr>
        <p:spPr/>
        <p:txBody>
          <a:bodyPr rtlCol="0"/>
          <a:lstStyle/>
          <a:p>
            <a:pPr rtl="0"/>
            <a:fld id="{3A98EE3D-8CD1-4C3F-BD1C-C98C9596463C}" type="slidenum">
              <a:rPr lang="it-IT" noProof="0" smtClean="0"/>
              <a:t>‹N›</a:t>
            </a:fld>
            <a:endParaRPr lang="it-IT" noProof="0"/>
          </a:p>
        </p:txBody>
      </p:sp>
    </p:spTree>
    <p:extLst>
      <p:ext uri="{BB962C8B-B14F-4D97-AF65-F5344CB8AC3E}">
        <p14:creationId xmlns:p14="http://schemas.microsoft.com/office/powerpoint/2010/main" val="42310958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Colonna 3 immagini">
    <p:spTree>
      <p:nvGrpSpPr>
        <p:cNvPr id="1" name=""/>
        <p:cNvGrpSpPr/>
        <p:nvPr/>
      </p:nvGrpSpPr>
      <p:grpSpPr>
        <a:xfrm>
          <a:off x="0" y="0"/>
          <a:ext cx="0" cy="0"/>
          <a:chOff x="0" y="0"/>
          <a:chExt cx="0" cy="0"/>
        </a:xfrm>
      </p:grpSpPr>
      <p:pic>
        <p:nvPicPr>
          <p:cNvPr id="2" name="Immagin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Immagin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Immagin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olo 1"/>
          <p:cNvSpPr>
            <a:spLocks noGrp="1"/>
          </p:cNvSpPr>
          <p:nvPr>
            <p:ph type="title"/>
          </p:nvPr>
        </p:nvSpPr>
        <p:spPr>
          <a:xfrm>
            <a:off x="913794" y="609600"/>
            <a:ext cx="10353763" cy="970450"/>
          </a:xfrm>
        </p:spPr>
        <p:txBody>
          <a:bodyPr rtlCol="0"/>
          <a:lstStyle/>
          <a:p>
            <a:pPr rtl="0"/>
            <a:r>
              <a:rPr lang="it-IT" noProof="0"/>
              <a:t>Fare clic per modificare lo stile del titolo dello schema</a:t>
            </a:r>
          </a:p>
        </p:txBody>
      </p:sp>
      <p:sp>
        <p:nvSpPr>
          <p:cNvPr id="19" name="Segnaposto testo 2"/>
          <p:cNvSpPr>
            <a:spLocks noGrp="1"/>
          </p:cNvSpPr>
          <p:nvPr>
            <p:ph type="body" idx="1"/>
          </p:nvPr>
        </p:nvSpPr>
        <p:spPr>
          <a:xfrm>
            <a:off x="913795"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20" name="Segnaposto immagine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a:t>Fare clic sull'icona per inserire un'immagine</a:t>
            </a:r>
          </a:p>
        </p:txBody>
      </p:sp>
      <p:sp>
        <p:nvSpPr>
          <p:cNvPr id="21" name="Segnaposto testo 3"/>
          <p:cNvSpPr>
            <a:spLocks noGrp="1"/>
          </p:cNvSpPr>
          <p:nvPr>
            <p:ph type="body" sz="half" idx="18" hasCustomPrompt="1"/>
          </p:nvPr>
        </p:nvSpPr>
        <p:spPr>
          <a:xfrm>
            <a:off x="913795" y="4572443"/>
            <a:ext cx="3300984" cy="1218758"/>
          </a:xfrm>
        </p:spPr>
        <p:txBody>
          <a:bodyPr rtlCol="0" anchor="t">
            <a:normAutofit/>
          </a:bodyPr>
          <a:lstStyle>
            <a:lvl1pPr marL="0" indent="0" algn="ctr" rtl="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22" name="Segnaposto testo 4"/>
          <p:cNvSpPr>
            <a:spLocks noGrp="1"/>
          </p:cNvSpPr>
          <p:nvPr>
            <p:ph type="body" sz="quarter" idx="3" hasCustomPrompt="1"/>
          </p:nvPr>
        </p:nvSpPr>
        <p:spPr>
          <a:xfrm>
            <a:off x="4442788" y="3904106"/>
            <a:ext cx="3300984" cy="576262"/>
          </a:xfrm>
        </p:spPr>
        <p:txBody>
          <a:bodyPr rtlCol="0" anchor="b">
            <a:noAutofit/>
          </a:bodyPr>
          <a:lstStyle>
            <a:lvl1pPr marL="0" indent="0" algn="ctr" rtl="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23" name="Segnaposto immagine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a:t>Fare clic sull'icona per inserire un'immagine</a:t>
            </a:r>
          </a:p>
        </p:txBody>
      </p:sp>
      <p:sp>
        <p:nvSpPr>
          <p:cNvPr id="24" name="Segnaposto testo 3"/>
          <p:cNvSpPr>
            <a:spLocks noGrp="1"/>
          </p:cNvSpPr>
          <p:nvPr>
            <p:ph type="body" sz="half" idx="19"/>
          </p:nvPr>
        </p:nvSpPr>
        <p:spPr>
          <a:xfrm>
            <a:off x="4441435" y="4572442"/>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25" name="Segnaposto testo 4"/>
          <p:cNvSpPr>
            <a:spLocks noGrp="1"/>
          </p:cNvSpPr>
          <p:nvPr>
            <p:ph type="body" sz="quarter" idx="13" hasCustomPrompt="1"/>
          </p:nvPr>
        </p:nvSpPr>
        <p:spPr>
          <a:xfrm>
            <a:off x="7966697" y="3904106"/>
            <a:ext cx="3300984" cy="576262"/>
          </a:xfrm>
        </p:spPr>
        <p:txBody>
          <a:bodyPr rtlCol="0" anchor="b">
            <a:noAutofit/>
          </a:bodyPr>
          <a:lstStyle>
            <a:lvl1pPr marL="0" indent="0" algn="ctr" rtl="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26" name="Segnaposto immagine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a:t>Fare clic sull'icona per inserire un'immagine</a:t>
            </a:r>
          </a:p>
        </p:txBody>
      </p:sp>
      <p:sp>
        <p:nvSpPr>
          <p:cNvPr id="27" name="Segnaposto testo 3"/>
          <p:cNvSpPr>
            <a:spLocks noGrp="1"/>
          </p:cNvSpPr>
          <p:nvPr>
            <p:ph type="body" sz="half" idx="20"/>
          </p:nvPr>
        </p:nvSpPr>
        <p:spPr>
          <a:xfrm>
            <a:off x="7966572" y="4572442"/>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3" name="Segnaposto data 2"/>
          <p:cNvSpPr>
            <a:spLocks noGrp="1"/>
          </p:cNvSpPr>
          <p:nvPr>
            <p:ph type="dt" sz="half" idx="10"/>
          </p:nvPr>
        </p:nvSpPr>
        <p:spPr/>
        <p:txBody>
          <a:bodyPr rtlCol="0"/>
          <a:lstStyle/>
          <a:p>
            <a:pPr rtl="0"/>
            <a:r>
              <a:rPr lang="it-IT" noProof="0"/>
              <a:t>11 Settembre 2023 - riunione Referee , Bologna - Italia</a:t>
            </a:r>
          </a:p>
        </p:txBody>
      </p:sp>
      <p:sp>
        <p:nvSpPr>
          <p:cNvPr id="4" name="Segnaposto piè di pagina 3"/>
          <p:cNvSpPr>
            <a:spLocks noGrp="1"/>
          </p:cNvSpPr>
          <p:nvPr>
            <p:ph type="ftr" sz="quarter" idx="11"/>
          </p:nvPr>
        </p:nvSpPr>
        <p:spPr/>
        <p:txBody>
          <a:bodyPr rtlCol="0"/>
          <a:lstStyle/>
          <a:p>
            <a:pPr rtl="0"/>
            <a:r>
              <a:rPr lang="it-IT" noProof="0"/>
              <a:t>11 Settembre 2023 - riunione Referee , Bologna - Italia</a:t>
            </a:r>
          </a:p>
        </p:txBody>
      </p:sp>
      <p:sp>
        <p:nvSpPr>
          <p:cNvPr id="5" name="Segnaposto numero diapositiva 4"/>
          <p:cNvSpPr>
            <a:spLocks noGrp="1"/>
          </p:cNvSpPr>
          <p:nvPr>
            <p:ph type="sldNum" sz="quarter" idx="12"/>
          </p:nvPr>
        </p:nvSpPr>
        <p:spPr/>
        <p:txBody>
          <a:bodyPr rtlCol="0"/>
          <a:lstStyle/>
          <a:p>
            <a:pPr rtl="0"/>
            <a:fld id="{3A98EE3D-8CD1-4C3F-BD1C-C98C9596463C}" type="slidenum">
              <a:rPr lang="it-IT" noProof="0" smtClean="0"/>
              <a:t>‹N›</a:t>
            </a:fld>
            <a:endParaRPr lang="it-IT" noProof="0"/>
          </a:p>
        </p:txBody>
      </p:sp>
    </p:spTree>
    <p:extLst>
      <p:ext uri="{BB962C8B-B14F-4D97-AF65-F5344CB8AC3E}">
        <p14:creationId xmlns:p14="http://schemas.microsoft.com/office/powerpoint/2010/main" val="48646962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738157" y="527380"/>
            <a:ext cx="106648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C7B9F"/>
              </a:buClr>
              <a:buSzPts val="2800"/>
              <a:buFont typeface="Tahoma"/>
              <a:buNone/>
              <a:defRPr sz="4800" b="0" i="0">
                <a:solidFill>
                  <a:srgbClr val="2C7B9F"/>
                </a:solidFill>
                <a:latin typeface="Tahoma"/>
                <a:ea typeface="Tahoma"/>
                <a:cs typeface="Tahoma"/>
                <a:sym typeface="Tahoma"/>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16"/>
          <p:cNvSpPr txBox="1">
            <a:spLocks noGrp="1"/>
          </p:cNvSpPr>
          <p:nvPr>
            <p:ph type="body" idx="1"/>
          </p:nvPr>
        </p:nvSpPr>
        <p:spPr>
          <a:xfrm>
            <a:off x="647733" y="1578563"/>
            <a:ext cx="7976400" cy="387798"/>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0"/>
              </a:spcBef>
              <a:spcAft>
                <a:spcPts val="0"/>
              </a:spcAft>
              <a:buClr>
                <a:schemeClr val="dk1"/>
              </a:buClr>
              <a:buSzPts val="1800"/>
              <a:buNone/>
              <a:defRPr b="0" i="0">
                <a:solidFill>
                  <a:schemeClr val="dk1"/>
                </a:solidFill>
              </a:defRPr>
            </a:lvl1pPr>
            <a:lvl2pPr marL="914400" lvl="1" indent="-228600" algn="l">
              <a:lnSpc>
                <a:spcPct val="90000"/>
              </a:lnSpc>
              <a:spcBef>
                <a:spcPts val="1600"/>
              </a:spcBef>
              <a:spcAft>
                <a:spcPts val="0"/>
              </a:spcAft>
              <a:buClr>
                <a:schemeClr val="lt1"/>
              </a:buClr>
              <a:buSzPts val="1400"/>
              <a:buNone/>
              <a:defRPr/>
            </a:lvl2pPr>
            <a:lvl3pPr marL="1371600" lvl="2" indent="-228600" algn="l">
              <a:lnSpc>
                <a:spcPct val="90000"/>
              </a:lnSpc>
              <a:spcBef>
                <a:spcPts val="1600"/>
              </a:spcBef>
              <a:spcAft>
                <a:spcPts val="0"/>
              </a:spcAft>
              <a:buClr>
                <a:schemeClr val="lt1"/>
              </a:buClr>
              <a:buSzPts val="1400"/>
              <a:buNone/>
              <a:defRPr/>
            </a:lvl3pPr>
            <a:lvl4pPr marL="1828800" lvl="3" indent="-228600" algn="l">
              <a:lnSpc>
                <a:spcPct val="90000"/>
              </a:lnSpc>
              <a:spcBef>
                <a:spcPts val="1600"/>
              </a:spcBef>
              <a:spcAft>
                <a:spcPts val="0"/>
              </a:spcAft>
              <a:buClr>
                <a:schemeClr val="lt1"/>
              </a:buClr>
              <a:buSzPts val="1400"/>
              <a:buNone/>
              <a:defRPr/>
            </a:lvl4pPr>
            <a:lvl5pPr marL="2286000" lvl="4" indent="-228600" algn="l">
              <a:lnSpc>
                <a:spcPct val="90000"/>
              </a:lnSpc>
              <a:spcBef>
                <a:spcPts val="1600"/>
              </a:spcBef>
              <a:spcAft>
                <a:spcPts val="0"/>
              </a:spcAft>
              <a:buClr>
                <a:schemeClr val="lt1"/>
              </a:buClr>
              <a:buSzPts val="1400"/>
              <a:buNone/>
              <a:defRPr/>
            </a:lvl5pPr>
            <a:lvl6pPr marL="2743200" lvl="5" indent="-228600" algn="l">
              <a:lnSpc>
                <a:spcPct val="90000"/>
              </a:lnSpc>
              <a:spcBef>
                <a:spcPts val="1600"/>
              </a:spcBef>
              <a:spcAft>
                <a:spcPts val="0"/>
              </a:spcAft>
              <a:buClr>
                <a:schemeClr val="lt1"/>
              </a:buClr>
              <a:buSzPts val="1400"/>
              <a:buNone/>
              <a:defRPr/>
            </a:lvl6pPr>
            <a:lvl7pPr marL="3200400" lvl="6" indent="-228600" algn="l">
              <a:lnSpc>
                <a:spcPct val="90000"/>
              </a:lnSpc>
              <a:spcBef>
                <a:spcPts val="1600"/>
              </a:spcBef>
              <a:spcAft>
                <a:spcPts val="0"/>
              </a:spcAft>
              <a:buClr>
                <a:schemeClr val="lt1"/>
              </a:buClr>
              <a:buSzPts val="1400"/>
              <a:buNone/>
              <a:defRPr/>
            </a:lvl7pPr>
            <a:lvl8pPr marL="3657600" lvl="7" indent="-228600" algn="l">
              <a:lnSpc>
                <a:spcPct val="90000"/>
              </a:lnSpc>
              <a:spcBef>
                <a:spcPts val="1600"/>
              </a:spcBef>
              <a:spcAft>
                <a:spcPts val="0"/>
              </a:spcAft>
              <a:buClr>
                <a:schemeClr val="lt1"/>
              </a:buClr>
              <a:buSzPts val="1400"/>
              <a:buNone/>
              <a:defRPr/>
            </a:lvl8pPr>
            <a:lvl9pPr marL="4114800" lvl="8" indent="-228600" algn="l">
              <a:lnSpc>
                <a:spcPct val="90000"/>
              </a:lnSpc>
              <a:spcBef>
                <a:spcPts val="1600"/>
              </a:spcBef>
              <a:spcAft>
                <a:spcPts val="1600"/>
              </a:spcAft>
              <a:buClr>
                <a:schemeClr val="lt1"/>
              </a:buClr>
              <a:buSzPts val="1400"/>
              <a:buNone/>
              <a:defRPr/>
            </a:lvl9pPr>
          </a:lstStyle>
          <a:p>
            <a:endParaRPr/>
          </a:p>
        </p:txBody>
      </p:sp>
      <p:sp>
        <p:nvSpPr>
          <p:cNvPr id="30" name="Google Shape;30;p16"/>
          <p:cNvSpPr txBox="1">
            <a:spLocks noGrp="1"/>
          </p:cNvSpPr>
          <p:nvPr>
            <p:ph type="ftr" idx="11"/>
          </p:nvPr>
        </p:nvSpPr>
        <p:spPr>
          <a:xfrm>
            <a:off x="4145280" y="6377940"/>
            <a:ext cx="3901600" cy="184666"/>
          </a:xfrm>
          <a:prstGeom prst="rect">
            <a:avLst/>
          </a:prstGeom>
          <a:noFill/>
          <a:ln>
            <a:noFill/>
          </a:ln>
        </p:spPr>
        <p:txBody>
          <a:bodyPr spcFirstLastPara="1" wrap="square" lIns="0" tIns="0" rIns="0" bIns="0" anchor="t" anchorCtr="0">
            <a:spAutoFit/>
          </a:bodyPr>
          <a:lstStyle>
            <a:lvl1pPr lvl="0" algn="ctr">
              <a:spcBef>
                <a:spcPts val="0"/>
              </a:spcBef>
              <a:spcAft>
                <a:spcPts val="0"/>
              </a:spcAft>
              <a:buClr>
                <a:srgbClr val="888888"/>
              </a:buClr>
              <a:buSzPts val="1400"/>
              <a:buFont typeface="Calibri"/>
              <a:buNone/>
              <a:defRPr>
                <a:solidFill>
                  <a:srgbClr val="888888"/>
                </a:solidFill>
              </a:defRPr>
            </a:lvl1pPr>
            <a:lvl2pPr lvl="1" algn="l">
              <a:spcBef>
                <a:spcPts val="0"/>
              </a:spcBef>
              <a:spcAft>
                <a:spcPts val="0"/>
              </a:spcAft>
              <a:buClr>
                <a:schemeClr val="lt1"/>
              </a:buClr>
              <a:buSzPts val="1400"/>
              <a:buFont typeface="Calibri"/>
              <a:buNone/>
              <a:defRPr/>
            </a:lvl2pPr>
            <a:lvl3pPr lvl="2" algn="l">
              <a:spcBef>
                <a:spcPts val="0"/>
              </a:spcBef>
              <a:spcAft>
                <a:spcPts val="0"/>
              </a:spcAft>
              <a:buClr>
                <a:schemeClr val="lt1"/>
              </a:buClr>
              <a:buSzPts val="1400"/>
              <a:buFont typeface="Calibri"/>
              <a:buNone/>
              <a:defRPr/>
            </a:lvl3pPr>
            <a:lvl4pPr lvl="3" algn="l">
              <a:spcBef>
                <a:spcPts val="0"/>
              </a:spcBef>
              <a:spcAft>
                <a:spcPts val="0"/>
              </a:spcAft>
              <a:buClr>
                <a:schemeClr val="lt1"/>
              </a:buClr>
              <a:buSzPts val="1400"/>
              <a:buFont typeface="Calibri"/>
              <a:buNone/>
              <a:defRPr/>
            </a:lvl4pPr>
            <a:lvl5pPr lvl="4" algn="l">
              <a:spcBef>
                <a:spcPts val="0"/>
              </a:spcBef>
              <a:spcAft>
                <a:spcPts val="0"/>
              </a:spcAft>
              <a:buClr>
                <a:schemeClr val="lt1"/>
              </a:buClr>
              <a:buSzPts val="1400"/>
              <a:buFont typeface="Calibri"/>
              <a:buNone/>
              <a:defRPr/>
            </a:lvl5pPr>
            <a:lvl6pPr lvl="5" algn="l">
              <a:spcBef>
                <a:spcPts val="0"/>
              </a:spcBef>
              <a:spcAft>
                <a:spcPts val="0"/>
              </a:spcAft>
              <a:buClr>
                <a:schemeClr val="lt1"/>
              </a:buClr>
              <a:buSzPts val="1400"/>
              <a:buFont typeface="Calibri"/>
              <a:buNone/>
              <a:defRPr/>
            </a:lvl6pPr>
            <a:lvl7pPr lvl="6" algn="l">
              <a:spcBef>
                <a:spcPts val="0"/>
              </a:spcBef>
              <a:spcAft>
                <a:spcPts val="0"/>
              </a:spcAft>
              <a:buClr>
                <a:schemeClr val="lt1"/>
              </a:buClr>
              <a:buSzPts val="1400"/>
              <a:buFont typeface="Calibri"/>
              <a:buNone/>
              <a:defRPr/>
            </a:lvl7pPr>
            <a:lvl8pPr lvl="7" algn="l">
              <a:spcBef>
                <a:spcPts val="0"/>
              </a:spcBef>
              <a:spcAft>
                <a:spcPts val="0"/>
              </a:spcAft>
              <a:buClr>
                <a:schemeClr val="lt1"/>
              </a:buClr>
              <a:buSzPts val="1400"/>
              <a:buFont typeface="Calibri"/>
              <a:buNone/>
              <a:defRPr/>
            </a:lvl8pPr>
            <a:lvl9pPr lvl="8" algn="l">
              <a:spcBef>
                <a:spcPts val="0"/>
              </a:spcBef>
              <a:spcAft>
                <a:spcPts val="0"/>
              </a:spcAft>
              <a:buClr>
                <a:schemeClr val="lt1"/>
              </a:buClr>
              <a:buSzPts val="1400"/>
              <a:buFont typeface="Calibri"/>
              <a:buNone/>
              <a:defRPr/>
            </a:lvl9pPr>
          </a:lstStyle>
          <a:p>
            <a:r>
              <a:rPr lang="it-IT"/>
              <a:t>Alessandro Bartoloni , MVA Italian Coordinator - First Italian MVA Space Summer School</a:t>
            </a:r>
            <a:endParaRPr/>
          </a:p>
        </p:txBody>
      </p:sp>
      <p:sp>
        <p:nvSpPr>
          <p:cNvPr id="31" name="Google Shape;31;p16"/>
          <p:cNvSpPr txBox="1">
            <a:spLocks noGrp="1"/>
          </p:cNvSpPr>
          <p:nvPr>
            <p:ph type="dt" idx="10"/>
          </p:nvPr>
        </p:nvSpPr>
        <p:spPr>
          <a:xfrm>
            <a:off x="609600" y="6377940"/>
            <a:ext cx="2804000" cy="184666"/>
          </a:xfrm>
          <a:prstGeom prst="rect">
            <a:avLst/>
          </a:prstGeom>
          <a:noFill/>
          <a:ln>
            <a:noFill/>
          </a:ln>
        </p:spPr>
        <p:txBody>
          <a:bodyPr spcFirstLastPara="1" wrap="square" lIns="0" tIns="0" rIns="0" bIns="0" anchor="t" anchorCtr="0">
            <a:spAutoFit/>
          </a:bodyPr>
          <a:lstStyle>
            <a:lvl1pPr lvl="0" algn="l">
              <a:spcBef>
                <a:spcPts val="0"/>
              </a:spcBef>
              <a:spcAft>
                <a:spcPts val="0"/>
              </a:spcAft>
              <a:buClr>
                <a:srgbClr val="888888"/>
              </a:buClr>
              <a:buSzPts val="1400"/>
              <a:buFont typeface="Calibri"/>
              <a:buNone/>
              <a:defRPr>
                <a:solidFill>
                  <a:srgbClr val="888888"/>
                </a:solidFill>
              </a:defRPr>
            </a:lvl1pPr>
            <a:lvl2pPr lvl="1" algn="l">
              <a:spcBef>
                <a:spcPts val="0"/>
              </a:spcBef>
              <a:spcAft>
                <a:spcPts val="0"/>
              </a:spcAft>
              <a:buClr>
                <a:schemeClr val="lt1"/>
              </a:buClr>
              <a:buSzPts val="1400"/>
              <a:buFont typeface="Calibri"/>
              <a:buNone/>
              <a:defRPr/>
            </a:lvl2pPr>
            <a:lvl3pPr lvl="2" algn="l">
              <a:spcBef>
                <a:spcPts val="0"/>
              </a:spcBef>
              <a:spcAft>
                <a:spcPts val="0"/>
              </a:spcAft>
              <a:buClr>
                <a:schemeClr val="lt1"/>
              </a:buClr>
              <a:buSzPts val="1400"/>
              <a:buFont typeface="Calibri"/>
              <a:buNone/>
              <a:defRPr/>
            </a:lvl3pPr>
            <a:lvl4pPr lvl="3" algn="l">
              <a:spcBef>
                <a:spcPts val="0"/>
              </a:spcBef>
              <a:spcAft>
                <a:spcPts val="0"/>
              </a:spcAft>
              <a:buClr>
                <a:schemeClr val="lt1"/>
              </a:buClr>
              <a:buSzPts val="1400"/>
              <a:buFont typeface="Calibri"/>
              <a:buNone/>
              <a:defRPr/>
            </a:lvl4pPr>
            <a:lvl5pPr lvl="4" algn="l">
              <a:spcBef>
                <a:spcPts val="0"/>
              </a:spcBef>
              <a:spcAft>
                <a:spcPts val="0"/>
              </a:spcAft>
              <a:buClr>
                <a:schemeClr val="lt1"/>
              </a:buClr>
              <a:buSzPts val="1400"/>
              <a:buFont typeface="Calibri"/>
              <a:buNone/>
              <a:defRPr/>
            </a:lvl5pPr>
            <a:lvl6pPr lvl="5" algn="l">
              <a:spcBef>
                <a:spcPts val="0"/>
              </a:spcBef>
              <a:spcAft>
                <a:spcPts val="0"/>
              </a:spcAft>
              <a:buClr>
                <a:schemeClr val="lt1"/>
              </a:buClr>
              <a:buSzPts val="1400"/>
              <a:buFont typeface="Calibri"/>
              <a:buNone/>
              <a:defRPr/>
            </a:lvl6pPr>
            <a:lvl7pPr lvl="6" algn="l">
              <a:spcBef>
                <a:spcPts val="0"/>
              </a:spcBef>
              <a:spcAft>
                <a:spcPts val="0"/>
              </a:spcAft>
              <a:buClr>
                <a:schemeClr val="lt1"/>
              </a:buClr>
              <a:buSzPts val="1400"/>
              <a:buFont typeface="Calibri"/>
              <a:buNone/>
              <a:defRPr/>
            </a:lvl7pPr>
            <a:lvl8pPr lvl="7" algn="l">
              <a:spcBef>
                <a:spcPts val="0"/>
              </a:spcBef>
              <a:spcAft>
                <a:spcPts val="0"/>
              </a:spcAft>
              <a:buClr>
                <a:schemeClr val="lt1"/>
              </a:buClr>
              <a:buSzPts val="1400"/>
              <a:buFont typeface="Calibri"/>
              <a:buNone/>
              <a:defRPr/>
            </a:lvl8pPr>
            <a:lvl9pPr lvl="8" algn="l">
              <a:spcBef>
                <a:spcPts val="0"/>
              </a:spcBef>
              <a:spcAft>
                <a:spcPts val="0"/>
              </a:spcAft>
              <a:buClr>
                <a:schemeClr val="lt1"/>
              </a:buClr>
              <a:buSzPts val="1400"/>
              <a:buFont typeface="Calibri"/>
              <a:buNone/>
              <a:defRPr/>
            </a:lvl9pPr>
          </a:lstStyle>
          <a:p>
            <a:r>
              <a:rPr lang="it-IT"/>
              <a:t>24-25 July 2023</a:t>
            </a:r>
            <a:endParaRPr/>
          </a:p>
        </p:txBody>
      </p:sp>
      <p:sp>
        <p:nvSpPr>
          <p:cNvPr id="32" name="Google Shape;32;p16"/>
          <p:cNvSpPr txBox="1">
            <a:spLocks noGrp="1"/>
          </p:cNvSpPr>
          <p:nvPr>
            <p:ph type="sldNum" idx="12"/>
          </p:nvPr>
        </p:nvSpPr>
        <p:spPr>
          <a:xfrm>
            <a:off x="8778240" y="6377940"/>
            <a:ext cx="2804000" cy="184666"/>
          </a:xfrm>
          <a:prstGeom prst="rect">
            <a:avLst/>
          </a:prstGeom>
          <a:noFill/>
          <a:ln>
            <a:noFill/>
          </a:ln>
        </p:spPr>
        <p:txBody>
          <a:bodyPr spcFirstLastPara="1" wrap="square" lIns="0" tIns="0" rIns="0" bIns="0" anchor="t" anchorCtr="0">
            <a:spAutoFit/>
          </a:bodyPr>
          <a:lstStyle>
            <a:lvl1pPr marL="0" lvl="0" indent="0" algn="r">
              <a:spcBef>
                <a:spcPts val="0"/>
              </a:spcBef>
              <a:buClr>
                <a:srgbClr val="888888"/>
              </a:buClr>
              <a:buSzPts val="1200"/>
              <a:buFont typeface="Calibri"/>
              <a:buNone/>
              <a:defRPr sz="1200">
                <a:solidFill>
                  <a:srgbClr val="888888"/>
                </a:solidFill>
                <a:latin typeface="Calibri"/>
                <a:ea typeface="Calibri"/>
                <a:cs typeface="Calibri"/>
                <a:sym typeface="Calibri"/>
              </a:defRPr>
            </a:lvl1pPr>
            <a:lvl2pPr marL="0" lvl="1" indent="0" algn="r">
              <a:spcBef>
                <a:spcPts val="0"/>
              </a:spcBef>
              <a:buClr>
                <a:srgbClr val="888888"/>
              </a:buClr>
              <a:buSzPts val="1200"/>
              <a:buFont typeface="Calibri"/>
              <a:buNone/>
              <a:defRPr sz="1200">
                <a:solidFill>
                  <a:srgbClr val="888888"/>
                </a:solidFill>
                <a:latin typeface="Calibri"/>
                <a:ea typeface="Calibri"/>
                <a:cs typeface="Calibri"/>
                <a:sym typeface="Calibri"/>
              </a:defRPr>
            </a:lvl2pPr>
            <a:lvl3pPr marL="0" lvl="2" indent="0" algn="r">
              <a:spcBef>
                <a:spcPts val="0"/>
              </a:spcBef>
              <a:buClr>
                <a:srgbClr val="888888"/>
              </a:buClr>
              <a:buSzPts val="1200"/>
              <a:buFont typeface="Calibri"/>
              <a:buNone/>
              <a:defRPr sz="1200">
                <a:solidFill>
                  <a:srgbClr val="888888"/>
                </a:solidFill>
                <a:latin typeface="Calibri"/>
                <a:ea typeface="Calibri"/>
                <a:cs typeface="Calibri"/>
                <a:sym typeface="Calibri"/>
              </a:defRPr>
            </a:lvl3pPr>
            <a:lvl4pPr marL="0" lvl="3" indent="0" algn="r">
              <a:spcBef>
                <a:spcPts val="0"/>
              </a:spcBef>
              <a:buClr>
                <a:srgbClr val="888888"/>
              </a:buClr>
              <a:buSzPts val="1200"/>
              <a:buFont typeface="Calibri"/>
              <a:buNone/>
              <a:defRPr sz="1200">
                <a:solidFill>
                  <a:srgbClr val="888888"/>
                </a:solidFill>
                <a:latin typeface="Calibri"/>
                <a:ea typeface="Calibri"/>
                <a:cs typeface="Calibri"/>
                <a:sym typeface="Calibri"/>
              </a:defRPr>
            </a:lvl4pPr>
            <a:lvl5pPr marL="0" lvl="4" indent="0" algn="r">
              <a:spcBef>
                <a:spcPts val="0"/>
              </a:spcBef>
              <a:buClr>
                <a:srgbClr val="888888"/>
              </a:buClr>
              <a:buSzPts val="1200"/>
              <a:buFont typeface="Calibri"/>
              <a:buNone/>
              <a:defRPr sz="1200">
                <a:solidFill>
                  <a:srgbClr val="888888"/>
                </a:solidFill>
                <a:latin typeface="Calibri"/>
                <a:ea typeface="Calibri"/>
                <a:cs typeface="Calibri"/>
                <a:sym typeface="Calibri"/>
              </a:defRPr>
            </a:lvl5pPr>
            <a:lvl6pPr marL="0" lvl="5" indent="0" algn="r">
              <a:spcBef>
                <a:spcPts val="0"/>
              </a:spcBef>
              <a:buClr>
                <a:srgbClr val="888888"/>
              </a:buClr>
              <a:buSzPts val="1200"/>
              <a:buFont typeface="Calibri"/>
              <a:buNone/>
              <a:defRPr sz="1200">
                <a:solidFill>
                  <a:srgbClr val="888888"/>
                </a:solidFill>
                <a:latin typeface="Calibri"/>
                <a:ea typeface="Calibri"/>
                <a:cs typeface="Calibri"/>
                <a:sym typeface="Calibri"/>
              </a:defRPr>
            </a:lvl6pPr>
            <a:lvl7pPr marL="0" lvl="6" indent="0" algn="r">
              <a:spcBef>
                <a:spcPts val="0"/>
              </a:spcBef>
              <a:buClr>
                <a:srgbClr val="888888"/>
              </a:buClr>
              <a:buSzPts val="1200"/>
              <a:buFont typeface="Calibri"/>
              <a:buNone/>
              <a:defRPr sz="1200">
                <a:solidFill>
                  <a:srgbClr val="888888"/>
                </a:solidFill>
                <a:latin typeface="Calibri"/>
                <a:ea typeface="Calibri"/>
                <a:cs typeface="Calibri"/>
                <a:sym typeface="Calibri"/>
              </a:defRPr>
            </a:lvl7pPr>
            <a:lvl8pPr marL="0" lvl="7" indent="0" algn="r">
              <a:spcBef>
                <a:spcPts val="0"/>
              </a:spcBef>
              <a:buClr>
                <a:srgbClr val="888888"/>
              </a:buClr>
              <a:buSzPts val="1200"/>
              <a:buFont typeface="Calibri"/>
              <a:buNone/>
              <a:defRPr sz="1200">
                <a:solidFill>
                  <a:srgbClr val="888888"/>
                </a:solidFill>
                <a:latin typeface="Calibri"/>
                <a:ea typeface="Calibri"/>
                <a:cs typeface="Calibri"/>
                <a:sym typeface="Calibri"/>
              </a:defRPr>
            </a:lvl8pPr>
            <a:lvl9pPr marL="0" lvl="8" indent="0" algn="r">
              <a:spcBef>
                <a:spcPts val="0"/>
              </a:spcBef>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solidFill>
                <a:schemeClr val="dk2"/>
              </a:solidFill>
            </a:endParaRPr>
          </a:p>
        </p:txBody>
      </p:sp>
    </p:spTree>
    <p:extLst>
      <p:ext uri="{BB962C8B-B14F-4D97-AF65-F5344CB8AC3E}">
        <p14:creationId xmlns:p14="http://schemas.microsoft.com/office/powerpoint/2010/main" val="1911080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it-IT"/>
              <a:t>1-3 November 2023</a:t>
            </a:r>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a:t>A. Bartoloni - UN/WHO Conference on Space and Global Health </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179912449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Intestazione sezione" type="secHead">
  <p:cSld name="Intestazione sezione">
    <p:spTree>
      <p:nvGrpSpPr>
        <p:cNvPr id="1" name="Shape 37"/>
        <p:cNvGrpSpPr/>
        <p:nvPr/>
      </p:nvGrpSpPr>
      <p:grpSpPr>
        <a:xfrm>
          <a:off x="0" y="0"/>
          <a:ext cx="0" cy="0"/>
          <a:chOff x="0" y="0"/>
          <a:chExt cx="0" cy="0"/>
        </a:xfrm>
      </p:grpSpPr>
      <p:sp>
        <p:nvSpPr>
          <p:cNvPr id="38" name="Google Shape;38;p18"/>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8"/>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40" name="Google Shape;40;p1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it-IT"/>
              <a:t>24-25 July 2023</a:t>
            </a:r>
            <a:endParaRPr/>
          </a:p>
        </p:txBody>
      </p:sp>
      <p:sp>
        <p:nvSpPr>
          <p:cNvPr id="41" name="Google Shape;41;p1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it-IT"/>
              <a:t>Alessandro Bartoloni , MVA Italian Coordinator - First Italian MVA Space Summer School</a:t>
            </a:r>
            <a:endParaRPr/>
          </a:p>
        </p:txBody>
      </p:sp>
      <p:sp>
        <p:nvSpPr>
          <p:cNvPr id="42" name="Google Shape;42;p1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extLst>
      <p:ext uri="{BB962C8B-B14F-4D97-AF65-F5344CB8AC3E}">
        <p14:creationId xmlns:p14="http://schemas.microsoft.com/office/powerpoint/2010/main" val="243151726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Due contenuti" type="twoObj">
  <p:cSld name="Due contenuti">
    <p:spTree>
      <p:nvGrpSpPr>
        <p:cNvPr id="1" name="Shape 43"/>
        <p:cNvGrpSpPr/>
        <p:nvPr/>
      </p:nvGrpSpPr>
      <p:grpSpPr>
        <a:xfrm>
          <a:off x="0" y="0"/>
          <a:ext cx="0" cy="0"/>
          <a:chOff x="0" y="0"/>
          <a:chExt cx="0" cy="0"/>
        </a:xfrm>
      </p:grpSpPr>
      <p:sp>
        <p:nvSpPr>
          <p:cNvPr id="44" name="Google Shape;4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9"/>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6" name="Google Shape;46;p19"/>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7" name="Google Shape;47;p1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it-IT"/>
              <a:t>24-25 July 2023</a:t>
            </a:r>
            <a:endParaRPr/>
          </a:p>
        </p:txBody>
      </p:sp>
      <p:sp>
        <p:nvSpPr>
          <p:cNvPr id="48" name="Google Shape;48;p1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it-IT"/>
              <a:t>Alessandro Bartoloni , MVA Italian Coordinator - First Italian MVA Space Summer School</a:t>
            </a:r>
            <a:endParaRPr/>
          </a:p>
        </p:txBody>
      </p:sp>
      <p:sp>
        <p:nvSpPr>
          <p:cNvPr id="49" name="Google Shape;49;p1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extLst>
      <p:ext uri="{BB962C8B-B14F-4D97-AF65-F5344CB8AC3E}">
        <p14:creationId xmlns:p14="http://schemas.microsoft.com/office/powerpoint/2010/main" val="350319927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Confronto" type="twoTxTwoObj">
  <p:cSld name="Confronto">
    <p:spTree>
      <p:nvGrpSpPr>
        <p:cNvPr id="1" name="Shape 50"/>
        <p:cNvGrpSpPr/>
        <p:nvPr/>
      </p:nvGrpSpPr>
      <p:grpSpPr>
        <a:xfrm>
          <a:off x="0" y="0"/>
          <a:ext cx="0" cy="0"/>
          <a:chOff x="0" y="0"/>
          <a:chExt cx="0" cy="0"/>
        </a:xfrm>
      </p:grpSpPr>
      <p:sp>
        <p:nvSpPr>
          <p:cNvPr id="51" name="Google Shape;51;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20"/>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53" name="Google Shape;53;p20"/>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4" name="Google Shape;54;p20"/>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55" name="Google Shape;55;p20"/>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6" name="Google Shape;56;p2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it-IT"/>
              <a:t>24-25 July 2023</a:t>
            </a:r>
            <a:endParaRPr/>
          </a:p>
        </p:txBody>
      </p:sp>
      <p:sp>
        <p:nvSpPr>
          <p:cNvPr id="57" name="Google Shape;57;p2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it-IT"/>
              <a:t>Alessandro Bartoloni , MVA Italian Coordinator - First Italian MVA Space Summer School</a:t>
            </a:r>
            <a:endParaRPr/>
          </a:p>
        </p:txBody>
      </p:sp>
      <p:sp>
        <p:nvSpPr>
          <p:cNvPr id="58" name="Google Shape;58;p2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extLst>
      <p:ext uri="{BB962C8B-B14F-4D97-AF65-F5344CB8AC3E}">
        <p14:creationId xmlns:p14="http://schemas.microsoft.com/office/powerpoint/2010/main" val="15933116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Solo titolo" type="titleOnly">
  <p:cSld name="Solo titolo">
    <p:spTree>
      <p:nvGrpSpPr>
        <p:cNvPr id="1" name="Shape 59"/>
        <p:cNvGrpSpPr/>
        <p:nvPr/>
      </p:nvGrpSpPr>
      <p:grpSpPr>
        <a:xfrm>
          <a:off x="0" y="0"/>
          <a:ext cx="0" cy="0"/>
          <a:chOff x="0" y="0"/>
          <a:chExt cx="0" cy="0"/>
        </a:xfrm>
      </p:grpSpPr>
      <p:sp>
        <p:nvSpPr>
          <p:cNvPr id="60" name="Google Shape;6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it-IT"/>
              <a:t>24-25 July 2023</a:t>
            </a:r>
            <a:endParaRPr/>
          </a:p>
        </p:txBody>
      </p:sp>
      <p:sp>
        <p:nvSpPr>
          <p:cNvPr id="62" name="Google Shape;62;p2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it-IT"/>
              <a:t>Alessandro Bartoloni , MVA Italian Coordinator - First Italian MVA Space Summer School</a:t>
            </a:r>
            <a:endParaRPr/>
          </a:p>
        </p:txBody>
      </p:sp>
      <p:sp>
        <p:nvSpPr>
          <p:cNvPr id="63" name="Google Shape;63;p2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extLst>
      <p:ext uri="{BB962C8B-B14F-4D97-AF65-F5344CB8AC3E}">
        <p14:creationId xmlns:p14="http://schemas.microsoft.com/office/powerpoint/2010/main" val="146392178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Vuota" type="blank">
  <p:cSld name="Vuota">
    <p:spTree>
      <p:nvGrpSpPr>
        <p:cNvPr id="1" name="Shape 64"/>
        <p:cNvGrpSpPr/>
        <p:nvPr/>
      </p:nvGrpSpPr>
      <p:grpSpPr>
        <a:xfrm>
          <a:off x="0" y="0"/>
          <a:ext cx="0" cy="0"/>
          <a:chOff x="0" y="0"/>
          <a:chExt cx="0" cy="0"/>
        </a:xfrm>
      </p:grpSpPr>
      <p:sp>
        <p:nvSpPr>
          <p:cNvPr id="65" name="Google Shape;65;p2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it-IT"/>
              <a:t>24-25 July 2023</a:t>
            </a:r>
            <a:endParaRPr/>
          </a:p>
        </p:txBody>
      </p:sp>
      <p:sp>
        <p:nvSpPr>
          <p:cNvPr id="66" name="Google Shape;66;p2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it-IT"/>
              <a:t>Alessandro Bartoloni , MVA Italian Coordinator - First Italian MVA Space Summer School</a:t>
            </a:r>
            <a:endParaRPr/>
          </a:p>
        </p:txBody>
      </p:sp>
      <p:sp>
        <p:nvSpPr>
          <p:cNvPr id="67" name="Google Shape;67;p2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extLst>
      <p:ext uri="{BB962C8B-B14F-4D97-AF65-F5344CB8AC3E}">
        <p14:creationId xmlns:p14="http://schemas.microsoft.com/office/powerpoint/2010/main" val="385541241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Contenuto con didascalia" type="objTx">
  <p:cSld name="Contenuto con didascalia">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3"/>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71" name="Google Shape;71;p23"/>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72" name="Google Shape;72;p2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it-IT"/>
              <a:t>24-25 July 2023</a:t>
            </a:r>
            <a:endParaRPr/>
          </a:p>
        </p:txBody>
      </p:sp>
      <p:sp>
        <p:nvSpPr>
          <p:cNvPr id="73" name="Google Shape;73;p2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it-IT"/>
              <a:t>Alessandro Bartoloni , MVA Italian Coordinator - First Italian MVA Space Summer School</a:t>
            </a:r>
            <a:endParaRPr/>
          </a:p>
        </p:txBody>
      </p:sp>
      <p:sp>
        <p:nvSpPr>
          <p:cNvPr id="74" name="Google Shape;74;p2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extLst>
      <p:ext uri="{BB962C8B-B14F-4D97-AF65-F5344CB8AC3E}">
        <p14:creationId xmlns:p14="http://schemas.microsoft.com/office/powerpoint/2010/main" val="395610615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Immagine con didascalia" type="picTx">
  <p:cSld name="Immagine con didascalia">
    <p:spTree>
      <p:nvGrpSpPr>
        <p:cNvPr id="1" name="Shape 75"/>
        <p:cNvGrpSpPr/>
        <p:nvPr/>
      </p:nvGrpSpPr>
      <p:grpSpPr>
        <a:xfrm>
          <a:off x="0" y="0"/>
          <a:ext cx="0" cy="0"/>
          <a:chOff x="0" y="0"/>
          <a:chExt cx="0" cy="0"/>
        </a:xfrm>
      </p:grpSpPr>
      <p:sp>
        <p:nvSpPr>
          <p:cNvPr id="76" name="Google Shape;76;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24"/>
          <p:cNvSpPr>
            <a:spLocks noGrp="1"/>
          </p:cNvSpPr>
          <p:nvPr>
            <p:ph type="pic" idx="2"/>
          </p:nvPr>
        </p:nvSpPr>
        <p:spPr>
          <a:xfrm>
            <a:off x="5183188" y="987426"/>
            <a:ext cx="6172200" cy="4873625"/>
          </a:xfrm>
          <a:prstGeom prst="rect">
            <a:avLst/>
          </a:prstGeom>
          <a:noFill/>
          <a:ln>
            <a:noFill/>
          </a:ln>
        </p:spPr>
      </p:sp>
      <p:sp>
        <p:nvSpPr>
          <p:cNvPr id="78" name="Google Shape;78;p24"/>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79" name="Google Shape;79;p2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it-IT"/>
              <a:t>24-25 July 2023</a:t>
            </a:r>
            <a:endParaRPr/>
          </a:p>
        </p:txBody>
      </p:sp>
      <p:sp>
        <p:nvSpPr>
          <p:cNvPr id="80" name="Google Shape;80;p2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it-IT"/>
              <a:t>Alessandro Bartoloni , MVA Italian Coordinator - First Italian MVA Space Summer School</a:t>
            </a:r>
            <a:endParaRPr/>
          </a:p>
        </p:txBody>
      </p:sp>
      <p:sp>
        <p:nvSpPr>
          <p:cNvPr id="81" name="Google Shape;81;p2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extLst>
      <p:ext uri="{BB962C8B-B14F-4D97-AF65-F5344CB8AC3E}">
        <p14:creationId xmlns:p14="http://schemas.microsoft.com/office/powerpoint/2010/main" val="286623705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olo e testo verticale" type="vertTx">
  <p:cSld name="Titolo e testo verticale">
    <p:spTree>
      <p:nvGrpSpPr>
        <p:cNvPr id="1" name="Shape 82"/>
        <p:cNvGrpSpPr/>
        <p:nvPr/>
      </p:nvGrpSpPr>
      <p:grpSpPr>
        <a:xfrm>
          <a:off x="0" y="0"/>
          <a:ext cx="0" cy="0"/>
          <a:chOff x="0" y="0"/>
          <a:chExt cx="0" cy="0"/>
        </a:xfrm>
      </p:grpSpPr>
      <p:sp>
        <p:nvSpPr>
          <p:cNvPr id="83" name="Google Shape;83;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25"/>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5" name="Google Shape;85;p2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it-IT"/>
              <a:t>24-25 July 2023</a:t>
            </a:r>
            <a:endParaRPr/>
          </a:p>
        </p:txBody>
      </p:sp>
      <p:sp>
        <p:nvSpPr>
          <p:cNvPr id="86" name="Google Shape;86;p2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it-IT"/>
              <a:t>Alessandro Bartoloni , MVA Italian Coordinator - First Italian MVA Space Summer School</a:t>
            </a:r>
            <a:endParaRPr/>
          </a:p>
        </p:txBody>
      </p:sp>
      <p:sp>
        <p:nvSpPr>
          <p:cNvPr id="87" name="Google Shape;87;p2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extLst>
      <p:ext uri="{BB962C8B-B14F-4D97-AF65-F5344CB8AC3E}">
        <p14:creationId xmlns:p14="http://schemas.microsoft.com/office/powerpoint/2010/main" val="14443463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1_Titolo e testo verticale">
    <p:spTree>
      <p:nvGrpSpPr>
        <p:cNvPr id="1" name="Shape 88"/>
        <p:cNvGrpSpPr/>
        <p:nvPr/>
      </p:nvGrpSpPr>
      <p:grpSpPr>
        <a:xfrm>
          <a:off x="0" y="0"/>
          <a:ext cx="0" cy="0"/>
          <a:chOff x="0" y="0"/>
          <a:chExt cx="0" cy="0"/>
        </a:xfrm>
      </p:grpSpPr>
      <p:sp>
        <p:nvSpPr>
          <p:cNvPr id="89" name="Google Shape;89;p26"/>
          <p:cNvSpPr txBox="1">
            <a:spLocks noGrp="1"/>
          </p:cNvSpPr>
          <p:nvPr>
            <p:ph type="title"/>
          </p:nvPr>
        </p:nvSpPr>
        <p:spPr>
          <a:xfrm rot="5400000">
            <a:off x="7133432" y="1956596"/>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26"/>
          <p:cNvSpPr txBox="1">
            <a:spLocks noGrp="1"/>
          </p:cNvSpPr>
          <p:nvPr>
            <p:ph type="body" idx="1"/>
          </p:nvPr>
        </p:nvSpPr>
        <p:spPr>
          <a:xfrm rot="5400000">
            <a:off x="1799431" y="-596104"/>
            <a:ext cx="5811839"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1" name="Google Shape;91;p2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it-IT"/>
              <a:t>24-25 July 2023</a:t>
            </a:r>
            <a:endParaRPr/>
          </a:p>
        </p:txBody>
      </p:sp>
      <p:sp>
        <p:nvSpPr>
          <p:cNvPr id="92" name="Google Shape;92;p2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it-IT"/>
              <a:t>Alessandro Bartoloni , MVA Italian Coordinator - First Italian MVA Space Summer School</a:t>
            </a:r>
            <a:endParaRPr/>
          </a:p>
        </p:txBody>
      </p:sp>
      <p:sp>
        <p:nvSpPr>
          <p:cNvPr id="93" name="Google Shape;93;p2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extLst>
      <p:ext uri="{BB962C8B-B14F-4D97-AF65-F5344CB8AC3E}">
        <p14:creationId xmlns:p14="http://schemas.microsoft.com/office/powerpoint/2010/main" val="2906565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it-IT"/>
              <a:t>1-3 November 2023</a:t>
            </a:r>
            <a:endParaRPr lang="en-US"/>
          </a:p>
        </p:txBody>
      </p:sp>
      <p:sp>
        <p:nvSpPr>
          <p:cNvPr id="5" name="Footer Placeholder 4"/>
          <p:cNvSpPr>
            <a:spLocks noGrp="1"/>
          </p:cNvSpPr>
          <p:nvPr>
            <p:ph type="ftr" sz="quarter" idx="11"/>
          </p:nvPr>
        </p:nvSpPr>
        <p:spPr/>
        <p:txBody>
          <a:bodyPr/>
          <a:lstStyle/>
          <a:p>
            <a:r>
              <a:rPr lang="en-US"/>
              <a:t>A. Bartoloni - UN/WHO Conference on Space and Global Health </a:t>
            </a:r>
          </a:p>
        </p:txBody>
      </p:sp>
      <p:sp>
        <p:nvSpPr>
          <p:cNvPr id="6" name="Slide Number Placeholder 5"/>
          <p:cNvSpPr>
            <a:spLocks noGrp="1"/>
          </p:cNvSpPr>
          <p:nvPr>
            <p:ph type="sldNum" sz="quarter" idx="12"/>
          </p:nvPr>
        </p:nvSpPr>
        <p:spPr/>
        <p:txBody>
          <a:bodyPr/>
          <a:lstStyle/>
          <a:p>
            <a:fld id="{34B7E4EF-A1BD-40F4-AB7B-04F084DD991D}" type="slidenum">
              <a:rPr lang="en-US" smtClean="0"/>
              <a:t>‹N›</a:t>
            </a:fld>
            <a:endParaRPr lang="en-US"/>
          </a:p>
        </p:txBody>
      </p:sp>
    </p:spTree>
    <p:extLst>
      <p:ext uri="{BB962C8B-B14F-4D97-AF65-F5344CB8AC3E}">
        <p14:creationId xmlns:p14="http://schemas.microsoft.com/office/powerpoint/2010/main" val="25170017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it-IT"/>
              <a:t>1-3 November 2023</a:t>
            </a:r>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a:t>A. Bartoloni - UN/WHO Conference on Space and Global Health </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1538542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it-IT"/>
              <a:t>1-3 November 2023</a:t>
            </a:r>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a:t>A. Bartoloni - UN/WHO Conference on Space and Global Health </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699752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it-IT"/>
              <a:t>1-3 November 2023</a:t>
            </a:r>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a:t>A. Bartoloni - UN/WHO Conference on Space and Global Health </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1146253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r>
              <a:rPr lang="it-IT"/>
              <a:t>1-3 November 2023</a:t>
            </a:r>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r>
              <a:rPr lang="en-US"/>
              <a:t>A. Bartoloni - UN/WHO Conference on Space and Global Health </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1154016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r>
              <a:rPr lang="it-IT"/>
              <a:t>1-3 November 2023</a:t>
            </a:r>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r>
              <a:rPr lang="en-US"/>
              <a:t>A. Bartoloni - UN/WHO Conference on Space and Global Health </a:t>
            </a: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11658313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r>
              <a:rPr lang="it-IT"/>
              <a:t>1-3 November 2023</a:t>
            </a:r>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r>
              <a:rPr lang="en-US"/>
              <a:t>A. Bartoloni - UN/WHO Conference on Space and Global Health </a:t>
            </a:r>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2482989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r>
              <a:rPr lang="it-IT"/>
              <a:t>1-3 November 2023</a:t>
            </a:r>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r>
              <a:rPr lang="en-US"/>
              <a:t>A. Bartoloni - UN/WHO Conference on Space and Global Health </a:t>
            </a:r>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3191443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370693" y="1769540"/>
            <a:ext cx="9440034" cy="1828801"/>
          </a:xfrm>
        </p:spPr>
        <p:txBody>
          <a:bodyPr rtlCol="0" anchor="b">
            <a:normAutofit/>
          </a:bodyPr>
          <a:lstStyle>
            <a:lvl1pPr algn="ctr">
              <a:defRPr sz="5400"/>
            </a:lvl1pPr>
          </a:lstStyle>
          <a:p>
            <a:pPr rtl="0"/>
            <a:r>
              <a:rPr lang="it-IT" noProof="0"/>
              <a:t>Fare clic per modificare lo stile del titolo dello schema</a:t>
            </a:r>
            <a:endParaRPr lang="it-IT" noProof="0" dirty="0"/>
          </a:p>
        </p:txBody>
      </p:sp>
      <p:sp>
        <p:nvSpPr>
          <p:cNvPr id="3" name="Sottotitolo 2"/>
          <p:cNvSpPr>
            <a:spLocks noGrp="1"/>
          </p:cNvSpPr>
          <p:nvPr>
            <p:ph type="subTitle" idx="1"/>
          </p:nvPr>
        </p:nvSpPr>
        <p:spPr>
          <a:xfrm>
            <a:off x="1370693" y="3773489"/>
            <a:ext cx="9440034" cy="1049867"/>
          </a:xfrm>
        </p:spPr>
        <p:txBody>
          <a:bodyPr rtlCol="0"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it-IT" noProof="0"/>
              <a:t>Fare clic per modificare lo stile del sottotitolo dello schema</a:t>
            </a:r>
            <a:endParaRPr lang="it-IT" noProof="0" dirty="0"/>
          </a:p>
        </p:txBody>
      </p:sp>
      <p:sp>
        <p:nvSpPr>
          <p:cNvPr id="4" name="Segnaposto data 3"/>
          <p:cNvSpPr>
            <a:spLocks noGrp="1"/>
          </p:cNvSpPr>
          <p:nvPr>
            <p:ph type="dt" sz="half" idx="10"/>
          </p:nvPr>
        </p:nvSpPr>
        <p:spPr/>
        <p:txBody>
          <a:bodyPr rtlCol="0"/>
          <a:lstStyle/>
          <a:p>
            <a:pPr rtl="0"/>
            <a:r>
              <a:rPr lang="it-IT" noProof="0"/>
              <a:t>1-3 November 2023</a:t>
            </a:r>
            <a:endParaRPr lang="it-IT" noProof="0" dirty="0"/>
          </a:p>
        </p:txBody>
      </p:sp>
      <p:sp>
        <p:nvSpPr>
          <p:cNvPr id="5" name="Segnaposto piè di pagina 4"/>
          <p:cNvSpPr>
            <a:spLocks noGrp="1"/>
          </p:cNvSpPr>
          <p:nvPr>
            <p:ph type="ftr" sz="quarter" idx="11"/>
          </p:nvPr>
        </p:nvSpPr>
        <p:spPr/>
        <p:txBody>
          <a:bodyPr rtlCol="0"/>
          <a:lstStyle/>
          <a:p>
            <a:pPr rtl="0"/>
            <a:r>
              <a:rPr lang="en-US" noProof="0"/>
              <a:t>A. Bartoloni - UN/WHO Conference on Space and Global Health </a:t>
            </a:r>
            <a:endParaRPr lang="it-IT" noProof="0" dirty="0"/>
          </a:p>
        </p:txBody>
      </p:sp>
      <p:sp>
        <p:nvSpPr>
          <p:cNvPr id="6" name="Segnaposto numero diapositiva 5"/>
          <p:cNvSpPr>
            <a:spLocks noGrp="1"/>
          </p:cNvSpPr>
          <p:nvPr>
            <p:ph type="sldNum" sz="quarter" idx="12"/>
          </p:nvPr>
        </p:nvSpPr>
        <p:spPr/>
        <p:txBody>
          <a:bodyPr rtlCol="0"/>
          <a:lstStyle/>
          <a:p>
            <a:pPr rtl="0"/>
            <a:fld id="{3A98EE3D-8CD1-4C3F-BD1C-C98C9596463C}" type="slidenum">
              <a:rPr lang="it-IT" noProof="0" smtClean="0"/>
              <a:pPr rtl="0"/>
              <a:t>‹N›</a:t>
            </a:fld>
            <a:endParaRPr lang="it-IT" noProof="0" dirty="0"/>
          </a:p>
        </p:txBody>
      </p:sp>
    </p:spTree>
    <p:extLst>
      <p:ext uri="{BB962C8B-B14F-4D97-AF65-F5344CB8AC3E}">
        <p14:creationId xmlns:p14="http://schemas.microsoft.com/office/powerpoint/2010/main" val="4220768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data 3"/>
          <p:cNvSpPr>
            <a:spLocks noGrp="1"/>
          </p:cNvSpPr>
          <p:nvPr>
            <p:ph type="dt" sz="half" idx="10"/>
          </p:nvPr>
        </p:nvSpPr>
        <p:spPr/>
        <p:txBody>
          <a:bodyPr rtlCol="0"/>
          <a:lstStyle/>
          <a:p>
            <a:pPr rtl="0"/>
            <a:r>
              <a:rPr lang="it-IT" noProof="0"/>
              <a:t>1-3 November 2023</a:t>
            </a:r>
            <a:endParaRPr lang="it-IT" noProof="0" dirty="0"/>
          </a:p>
        </p:txBody>
      </p:sp>
      <p:sp>
        <p:nvSpPr>
          <p:cNvPr id="5" name="Segnaposto piè di pagina 4"/>
          <p:cNvSpPr>
            <a:spLocks noGrp="1"/>
          </p:cNvSpPr>
          <p:nvPr>
            <p:ph type="ftr" sz="quarter" idx="11"/>
          </p:nvPr>
        </p:nvSpPr>
        <p:spPr/>
        <p:txBody>
          <a:bodyPr rtlCol="0"/>
          <a:lstStyle/>
          <a:p>
            <a:pPr rtl="0"/>
            <a:r>
              <a:rPr lang="en-US" noProof="0"/>
              <a:t>A. Bartoloni - UN/WHO Conference on Space and Global Health </a:t>
            </a:r>
            <a:endParaRPr lang="it-IT" noProof="0" dirty="0"/>
          </a:p>
        </p:txBody>
      </p:sp>
      <p:sp>
        <p:nvSpPr>
          <p:cNvPr id="6" name="Segnaposto numero diapositiva 5"/>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7377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295401" y="1761067"/>
            <a:ext cx="9590550" cy="1828813"/>
          </a:xfrm>
        </p:spPr>
        <p:txBody>
          <a:bodyPr rtlCol="0" anchor="b"/>
          <a:lstStyle>
            <a:lvl1pPr algn="ctr">
              <a:defRPr sz="4000" b="0" cap="none"/>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295401" y="3763439"/>
            <a:ext cx="9590550" cy="1333494"/>
          </a:xfrm>
        </p:spPr>
        <p:txBody>
          <a:bodyPr rtlCol="0"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4" name="Segnaposto data 3"/>
          <p:cNvSpPr>
            <a:spLocks noGrp="1"/>
          </p:cNvSpPr>
          <p:nvPr>
            <p:ph type="dt" sz="half" idx="10"/>
          </p:nvPr>
        </p:nvSpPr>
        <p:spPr/>
        <p:txBody>
          <a:bodyPr rtlCol="0"/>
          <a:lstStyle/>
          <a:p>
            <a:pPr rtl="0"/>
            <a:r>
              <a:rPr lang="it-IT" noProof="0"/>
              <a:t>1-3 November 2023</a:t>
            </a:r>
            <a:endParaRPr lang="it-IT" noProof="0" dirty="0"/>
          </a:p>
        </p:txBody>
      </p:sp>
      <p:sp>
        <p:nvSpPr>
          <p:cNvPr id="5" name="Segnaposto piè di pagina 4"/>
          <p:cNvSpPr>
            <a:spLocks noGrp="1"/>
          </p:cNvSpPr>
          <p:nvPr>
            <p:ph type="ftr" sz="quarter" idx="11"/>
          </p:nvPr>
        </p:nvSpPr>
        <p:spPr/>
        <p:txBody>
          <a:bodyPr rtlCol="0"/>
          <a:lstStyle/>
          <a:p>
            <a:pPr rtl="0"/>
            <a:r>
              <a:rPr lang="en-US" noProof="0"/>
              <a:t>A. Bartoloni - UN/WHO Conference on Space and Global Health </a:t>
            </a:r>
            <a:endParaRPr lang="it-IT" noProof="0" dirty="0"/>
          </a:p>
        </p:txBody>
      </p:sp>
      <p:sp>
        <p:nvSpPr>
          <p:cNvPr id="6" name="Segnaposto numero diapositiva 5"/>
          <p:cNvSpPr>
            <a:spLocks noGrp="1"/>
          </p:cNvSpPr>
          <p:nvPr>
            <p:ph type="sldNum" sz="quarter" idx="12"/>
          </p:nvPr>
        </p:nvSpPr>
        <p:spPr/>
        <p:txBody>
          <a:bodyPr rtlCol="0"/>
          <a:lstStyle/>
          <a:p>
            <a:pPr rtl="0"/>
            <a:fld id="{3A98EE3D-8CD1-4C3F-BD1C-C98C9596463C}" type="slidenum">
              <a:rPr lang="it-IT" noProof="0" smtClean="0"/>
              <a:pPr rtl="0"/>
              <a:t>‹N›</a:t>
            </a:fld>
            <a:endParaRPr lang="it-IT" noProof="0" dirty="0"/>
          </a:p>
        </p:txBody>
      </p:sp>
    </p:spTree>
    <p:extLst>
      <p:ext uri="{BB962C8B-B14F-4D97-AF65-F5344CB8AC3E}">
        <p14:creationId xmlns:p14="http://schemas.microsoft.com/office/powerpoint/2010/main" val="2427244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r>
              <a:rPr lang="it-IT"/>
              <a:t>1-3 November 2023</a:t>
            </a:r>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r>
              <a:rPr lang="en-US"/>
              <a:t>A. Bartoloni - UN/WHO Conference on Space and Global Health </a:t>
            </a:r>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‹N›</a:t>
            </a:fld>
            <a:endParaRPr lang="en-US" dirty="0"/>
          </a:p>
        </p:txBody>
      </p:sp>
    </p:spTree>
    <p:extLst>
      <p:ext uri="{BB962C8B-B14F-4D97-AF65-F5344CB8AC3E}">
        <p14:creationId xmlns:p14="http://schemas.microsoft.com/office/powerpoint/2010/main" val="2352482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913795" y="609600"/>
            <a:ext cx="10353762" cy="1261872"/>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913795" y="2076450"/>
            <a:ext cx="4856841" cy="3622671"/>
          </a:xfrm>
        </p:spPr>
        <p:txBody>
          <a:bodyPr rtlCol="0" anchor="t">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410716" y="2076451"/>
            <a:ext cx="4856841" cy="3622672"/>
          </a:xfrm>
        </p:spPr>
        <p:txBody>
          <a:bodyPr rtlCol="0" anchor="t">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data 4"/>
          <p:cNvSpPr>
            <a:spLocks noGrp="1"/>
          </p:cNvSpPr>
          <p:nvPr>
            <p:ph type="dt" sz="half" idx="10"/>
          </p:nvPr>
        </p:nvSpPr>
        <p:spPr/>
        <p:txBody>
          <a:bodyPr rtlCol="0"/>
          <a:lstStyle/>
          <a:p>
            <a:pPr rtl="0"/>
            <a:r>
              <a:rPr lang="it-IT" noProof="0"/>
              <a:t>1-3 November 2023</a:t>
            </a:r>
            <a:endParaRPr lang="it-IT" noProof="0" dirty="0"/>
          </a:p>
        </p:txBody>
      </p:sp>
      <p:sp>
        <p:nvSpPr>
          <p:cNvPr id="6" name="Segnaposto piè di pagina 5"/>
          <p:cNvSpPr>
            <a:spLocks noGrp="1"/>
          </p:cNvSpPr>
          <p:nvPr>
            <p:ph type="ftr" sz="quarter" idx="11"/>
          </p:nvPr>
        </p:nvSpPr>
        <p:spPr/>
        <p:txBody>
          <a:bodyPr rtlCol="0"/>
          <a:lstStyle/>
          <a:p>
            <a:pPr rtl="0"/>
            <a:r>
              <a:rPr lang="en-US" noProof="0"/>
              <a:t>A. Bartoloni - UN/WHO Conference on Space and Global Health </a:t>
            </a:r>
            <a:endParaRPr lang="it-IT" noProof="0" dirty="0"/>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41512727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20" name="Immagin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Immagin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olo 1"/>
          <p:cNvSpPr>
            <a:spLocks noGrp="1"/>
          </p:cNvSpPr>
          <p:nvPr>
            <p:ph type="title"/>
          </p:nvPr>
        </p:nvSpPr>
        <p:spPr>
          <a:xfrm>
            <a:off x="913795" y="609600"/>
            <a:ext cx="10353762" cy="970450"/>
          </a:xfrm>
        </p:spPr>
        <p:txBody>
          <a:bodyPr rtlCol="0"/>
          <a:lstStyle>
            <a:lvl1pPr>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46013" y="1855153"/>
            <a:ext cx="4764764" cy="692494"/>
          </a:xfrm>
        </p:spPr>
        <p:txBody>
          <a:bodyPr rtlCol="0"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046013" y="2702103"/>
            <a:ext cx="4764764" cy="304353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hasCustomPrompt="1"/>
          </p:nvPr>
        </p:nvSpPr>
        <p:spPr>
          <a:xfrm>
            <a:off x="6363166" y="1855152"/>
            <a:ext cx="4779582" cy="692495"/>
          </a:xfrm>
        </p:spPr>
        <p:txBody>
          <a:bodyPr rtlCol="0" anchor="b">
            <a:noAutofit/>
          </a:bodyPr>
          <a:lstStyle>
            <a:lvl1pPr marL="0" indent="0" algn="ctr" rtl="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dirty="0"/>
              <a:t>Fare clic per modificare gli stili del testo dello schema</a:t>
            </a:r>
          </a:p>
        </p:txBody>
      </p:sp>
      <p:sp>
        <p:nvSpPr>
          <p:cNvPr id="6" name="Segnaposto contenuto 5"/>
          <p:cNvSpPr>
            <a:spLocks noGrp="1"/>
          </p:cNvSpPr>
          <p:nvPr>
            <p:ph sz="quarter" idx="4"/>
          </p:nvPr>
        </p:nvSpPr>
        <p:spPr>
          <a:xfrm>
            <a:off x="6363167" y="2702103"/>
            <a:ext cx="4779581" cy="304353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p:cNvSpPr>
            <a:spLocks noGrp="1"/>
          </p:cNvSpPr>
          <p:nvPr>
            <p:ph type="dt" sz="half" idx="10"/>
          </p:nvPr>
        </p:nvSpPr>
        <p:spPr/>
        <p:txBody>
          <a:bodyPr rtlCol="0"/>
          <a:lstStyle/>
          <a:p>
            <a:pPr rtl="0"/>
            <a:r>
              <a:rPr lang="it-IT" noProof="0"/>
              <a:t>1-3 November 2023</a:t>
            </a:r>
            <a:endParaRPr lang="it-IT" noProof="0" dirty="0"/>
          </a:p>
        </p:txBody>
      </p:sp>
      <p:sp>
        <p:nvSpPr>
          <p:cNvPr id="8" name="Segnaposto piè di pagina 7"/>
          <p:cNvSpPr>
            <a:spLocks noGrp="1"/>
          </p:cNvSpPr>
          <p:nvPr>
            <p:ph type="ftr" sz="quarter" idx="11"/>
          </p:nvPr>
        </p:nvSpPr>
        <p:spPr/>
        <p:txBody>
          <a:bodyPr rtlCol="0"/>
          <a:lstStyle/>
          <a:p>
            <a:pPr rtl="0"/>
            <a:r>
              <a:rPr lang="en-US" noProof="0"/>
              <a:t>A. Bartoloni - UN/WHO Conference on Space and Global Health </a:t>
            </a:r>
            <a:endParaRPr lang="it-IT" noProof="0" dirty="0"/>
          </a:p>
        </p:txBody>
      </p:sp>
      <p:sp>
        <p:nvSpPr>
          <p:cNvPr id="9" name="Segnaposto numero diapositiva 8"/>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4829331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data 2"/>
          <p:cNvSpPr>
            <a:spLocks noGrp="1"/>
          </p:cNvSpPr>
          <p:nvPr>
            <p:ph type="dt" sz="half" idx="10"/>
          </p:nvPr>
        </p:nvSpPr>
        <p:spPr/>
        <p:txBody>
          <a:bodyPr rtlCol="0"/>
          <a:lstStyle/>
          <a:p>
            <a:pPr rtl="0"/>
            <a:r>
              <a:rPr lang="it-IT" noProof="0"/>
              <a:t>1-3 November 2023</a:t>
            </a:r>
            <a:endParaRPr lang="it-IT" noProof="0" dirty="0"/>
          </a:p>
        </p:txBody>
      </p:sp>
      <p:sp>
        <p:nvSpPr>
          <p:cNvPr id="4" name="Segnaposto piè di pagina 3"/>
          <p:cNvSpPr>
            <a:spLocks noGrp="1"/>
          </p:cNvSpPr>
          <p:nvPr>
            <p:ph type="ftr" sz="quarter" idx="11"/>
          </p:nvPr>
        </p:nvSpPr>
        <p:spPr/>
        <p:txBody>
          <a:bodyPr rtlCol="0"/>
          <a:lstStyle/>
          <a:p>
            <a:pPr rtl="0"/>
            <a:r>
              <a:rPr lang="en-US" noProof="0"/>
              <a:t>A. Bartoloni - UN/WHO Conference on Space and Global Health </a:t>
            </a:r>
            <a:endParaRPr lang="it-IT" noProof="0" dirty="0"/>
          </a:p>
        </p:txBody>
      </p:sp>
      <p:sp>
        <p:nvSpPr>
          <p:cNvPr id="5" name="Segnaposto numero diapositiva 4"/>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1529833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p>
            <a:pPr rtl="0"/>
            <a:r>
              <a:rPr lang="it-IT" noProof="0"/>
              <a:t>1-3 November 2023</a:t>
            </a:r>
            <a:endParaRPr lang="it-IT" noProof="0" dirty="0"/>
          </a:p>
        </p:txBody>
      </p:sp>
      <p:sp>
        <p:nvSpPr>
          <p:cNvPr id="3" name="Segnaposto piè di pagina 2"/>
          <p:cNvSpPr>
            <a:spLocks noGrp="1"/>
          </p:cNvSpPr>
          <p:nvPr>
            <p:ph type="ftr" sz="quarter" idx="11"/>
          </p:nvPr>
        </p:nvSpPr>
        <p:spPr/>
        <p:txBody>
          <a:bodyPr rtlCol="0"/>
          <a:lstStyle/>
          <a:p>
            <a:pPr rtl="0"/>
            <a:r>
              <a:rPr lang="en-US" noProof="0"/>
              <a:t>A. Bartoloni - UN/WHO Conference on Space and Global Health </a:t>
            </a:r>
            <a:endParaRPr lang="it-IT" noProof="0" dirty="0"/>
          </a:p>
        </p:txBody>
      </p:sp>
      <p:sp>
        <p:nvSpPr>
          <p:cNvPr id="4" name="Segnaposto numero diapositiva 3"/>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5438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913795" y="609600"/>
            <a:ext cx="3706889" cy="1821918"/>
          </a:xfrm>
        </p:spPr>
        <p:txBody>
          <a:bodyPr rtlCol="0" anchor="b">
            <a:normAutofit/>
          </a:bodyPr>
          <a:lstStyle>
            <a:lvl1pPr algn="ctr">
              <a:defRPr sz="2800" b="0"/>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4855633" y="609600"/>
            <a:ext cx="6411924" cy="5080001"/>
          </a:xfrm>
        </p:spPr>
        <p:txBody>
          <a:bodyPr rtlCol="0">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p:nvPr>
        </p:nvSpPr>
        <p:spPr>
          <a:xfrm>
            <a:off x="913795" y="2673351"/>
            <a:ext cx="3706889" cy="3016250"/>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p>
            <a:pPr rtl="0"/>
            <a:r>
              <a:rPr lang="it-IT" noProof="0"/>
              <a:t>1-3 November 2023</a:t>
            </a:r>
            <a:endParaRPr lang="it-IT" noProof="0" dirty="0"/>
          </a:p>
        </p:txBody>
      </p:sp>
      <p:sp>
        <p:nvSpPr>
          <p:cNvPr id="6" name="Segnaposto piè di pagina 5"/>
          <p:cNvSpPr>
            <a:spLocks noGrp="1"/>
          </p:cNvSpPr>
          <p:nvPr>
            <p:ph type="ftr" sz="quarter" idx="11"/>
          </p:nvPr>
        </p:nvSpPr>
        <p:spPr/>
        <p:txBody>
          <a:bodyPr rtlCol="0"/>
          <a:lstStyle/>
          <a:p>
            <a:pPr rtl="0"/>
            <a:r>
              <a:rPr lang="en-US" noProof="0"/>
              <a:t>A. Bartoloni - UN/WHO Conference on Space and Global Health </a:t>
            </a:r>
            <a:endParaRPr lang="it-IT" noProof="0" dirty="0"/>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pPr rtl="0"/>
              <a:t>‹N›</a:t>
            </a:fld>
            <a:endParaRPr lang="it-IT" noProof="0" dirty="0"/>
          </a:p>
        </p:txBody>
      </p:sp>
    </p:spTree>
    <p:extLst>
      <p:ext uri="{BB962C8B-B14F-4D97-AF65-F5344CB8AC3E}">
        <p14:creationId xmlns:p14="http://schemas.microsoft.com/office/powerpoint/2010/main" val="623373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22" name="Immagin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olo 1"/>
          <p:cNvSpPr>
            <a:spLocks noGrp="1"/>
          </p:cNvSpPr>
          <p:nvPr>
            <p:ph type="title"/>
          </p:nvPr>
        </p:nvSpPr>
        <p:spPr>
          <a:xfrm>
            <a:off x="913795" y="763701"/>
            <a:ext cx="5707899" cy="1675559"/>
          </a:xfrm>
        </p:spPr>
        <p:txBody>
          <a:bodyPr rtlCol="0" anchor="b">
            <a:noAutofit/>
          </a:bodyPr>
          <a:lstStyle>
            <a:lvl1pPr algn="ctr">
              <a:defRPr sz="3200" b="0"/>
            </a:lvl1pPr>
          </a:lstStyle>
          <a:p>
            <a:pPr rtl="0"/>
            <a:r>
              <a:rPr lang="it-IT" noProof="0"/>
              <a:t>Fare clic per modificare lo stile del titolo dello schema</a:t>
            </a:r>
            <a:endParaRPr lang="it-IT" noProof="0" dirty="0"/>
          </a:p>
        </p:txBody>
      </p:sp>
      <p:sp>
        <p:nvSpPr>
          <p:cNvPr id="3" name="Segnaposto immagine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dirty="0"/>
              <a:t>Fare clic sull'icona per inserire un'immagine</a:t>
            </a:r>
          </a:p>
        </p:txBody>
      </p:sp>
      <p:sp>
        <p:nvSpPr>
          <p:cNvPr id="4" name="Segnaposto testo 3"/>
          <p:cNvSpPr>
            <a:spLocks noGrp="1"/>
          </p:cNvSpPr>
          <p:nvPr>
            <p:ph type="body" sz="half" idx="2"/>
          </p:nvPr>
        </p:nvSpPr>
        <p:spPr>
          <a:xfrm>
            <a:off x="1473698" y="2679699"/>
            <a:ext cx="4588094" cy="3135695"/>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p>
            <a:pPr rtl="0"/>
            <a:r>
              <a:rPr lang="it-IT" noProof="0"/>
              <a:t>1-3 November 2023</a:t>
            </a:r>
            <a:endParaRPr lang="it-IT" noProof="0" dirty="0"/>
          </a:p>
        </p:txBody>
      </p:sp>
      <p:sp>
        <p:nvSpPr>
          <p:cNvPr id="6" name="Segnaposto piè di pagina 5"/>
          <p:cNvSpPr>
            <a:spLocks noGrp="1"/>
          </p:cNvSpPr>
          <p:nvPr>
            <p:ph type="ftr" sz="quarter" idx="11"/>
          </p:nvPr>
        </p:nvSpPr>
        <p:spPr/>
        <p:txBody>
          <a:bodyPr rtlCol="0"/>
          <a:lstStyle/>
          <a:p>
            <a:pPr algn="l" rtl="0"/>
            <a:r>
              <a:rPr lang="en-US" noProof="0"/>
              <a:t>A. Bartoloni - UN/WHO Conference on Space and Global Health </a:t>
            </a:r>
            <a:endParaRPr lang="it-IT" noProof="0" dirty="0"/>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4180020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16" name="Immagin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olo 1"/>
          <p:cNvSpPr>
            <a:spLocks noGrp="1"/>
          </p:cNvSpPr>
          <p:nvPr>
            <p:ph type="title"/>
          </p:nvPr>
        </p:nvSpPr>
        <p:spPr>
          <a:xfrm>
            <a:off x="913806" y="4565255"/>
            <a:ext cx="10355326" cy="543472"/>
          </a:xfrm>
        </p:spPr>
        <p:txBody>
          <a:bodyPr rtlCol="0" anchor="b">
            <a:normAutofit/>
          </a:bodyPr>
          <a:lstStyle>
            <a:lvl1pPr algn="ctr">
              <a:defRPr sz="2800"/>
            </a:lvl1pPr>
          </a:lstStyle>
          <a:p>
            <a:pPr rtl="0"/>
            <a:r>
              <a:rPr lang="it-IT" noProof="0"/>
              <a:t>Fare clic per modificare lo stile del titolo dello schema</a:t>
            </a:r>
            <a:endParaRPr lang="it-IT" noProof="0" dirty="0"/>
          </a:p>
        </p:txBody>
      </p:sp>
      <p:sp>
        <p:nvSpPr>
          <p:cNvPr id="3" name="Segnaposto immagine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rtlCol="0"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dirty="0"/>
              <a:t>Fare clic sull'icona per inserire un'immagine</a:t>
            </a:r>
          </a:p>
        </p:txBody>
      </p:sp>
      <p:sp>
        <p:nvSpPr>
          <p:cNvPr id="4" name="Segnaposto testo 3"/>
          <p:cNvSpPr>
            <a:spLocks noGrp="1"/>
          </p:cNvSpPr>
          <p:nvPr>
            <p:ph type="body" sz="half" idx="2" hasCustomPrompt="1"/>
          </p:nvPr>
        </p:nvSpPr>
        <p:spPr>
          <a:xfrm>
            <a:off x="913795" y="5247728"/>
            <a:ext cx="10353762" cy="543472"/>
          </a:xfrm>
        </p:spPr>
        <p:txBody>
          <a:bodyPr rtlCol="0" anchor="t"/>
          <a:lstStyle>
            <a:lvl1pPr marL="0" indent="0" algn="ctr"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dirty="0"/>
              <a:t>Fare clic per modificare gli stili del testo dello schema</a:t>
            </a:r>
          </a:p>
        </p:txBody>
      </p:sp>
      <p:sp>
        <p:nvSpPr>
          <p:cNvPr id="5" name="Segnaposto data 4"/>
          <p:cNvSpPr>
            <a:spLocks noGrp="1"/>
          </p:cNvSpPr>
          <p:nvPr>
            <p:ph type="dt" sz="half" idx="10"/>
          </p:nvPr>
        </p:nvSpPr>
        <p:spPr/>
        <p:txBody>
          <a:bodyPr rtlCol="0"/>
          <a:lstStyle/>
          <a:p>
            <a:pPr rtl="0"/>
            <a:r>
              <a:rPr lang="it-IT" noProof="0"/>
              <a:t>1-3 November 2023</a:t>
            </a:r>
            <a:endParaRPr lang="it-IT" noProof="0" dirty="0"/>
          </a:p>
        </p:txBody>
      </p:sp>
      <p:sp>
        <p:nvSpPr>
          <p:cNvPr id="6" name="Segnaposto piè di pagina 5"/>
          <p:cNvSpPr>
            <a:spLocks noGrp="1"/>
          </p:cNvSpPr>
          <p:nvPr>
            <p:ph type="ftr" sz="quarter" idx="11"/>
          </p:nvPr>
        </p:nvSpPr>
        <p:spPr/>
        <p:txBody>
          <a:bodyPr rtlCol="0"/>
          <a:lstStyle/>
          <a:p>
            <a:pPr rtl="0"/>
            <a:r>
              <a:rPr lang="en-US" noProof="0"/>
              <a:t>A. Bartoloni - UN/WHO Conference on Space and Global Health </a:t>
            </a:r>
            <a:endParaRPr lang="it-IT" noProof="0" dirty="0"/>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7002074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olo e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913795" y="608437"/>
            <a:ext cx="10353762" cy="3534344"/>
          </a:xfrm>
        </p:spPr>
        <p:txBody>
          <a:bodyPr rtlCol="0" anchor="ctr">
            <a:normAutofit/>
          </a:bodyPr>
          <a:lstStyle>
            <a:lvl1pPr>
              <a:defRPr sz="4000"/>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hasCustomPrompt="1"/>
          </p:nvPr>
        </p:nvSpPr>
        <p:spPr>
          <a:xfrm>
            <a:off x="913794" y="4295180"/>
            <a:ext cx="10353763" cy="1501826"/>
          </a:xfrm>
        </p:spPr>
        <p:txBody>
          <a:bodyPr rtlCol="0" anchor="ctr"/>
          <a:lstStyle>
            <a:lvl1pPr marL="0" indent="0" algn="ctr"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dirty="0"/>
              <a:t>Fare clic per modificare gli stili del testo dello schema</a:t>
            </a:r>
          </a:p>
        </p:txBody>
      </p:sp>
      <p:sp>
        <p:nvSpPr>
          <p:cNvPr id="5" name="Segnaposto data 4"/>
          <p:cNvSpPr>
            <a:spLocks noGrp="1"/>
          </p:cNvSpPr>
          <p:nvPr>
            <p:ph type="dt" sz="half" idx="10"/>
          </p:nvPr>
        </p:nvSpPr>
        <p:spPr/>
        <p:txBody>
          <a:bodyPr rtlCol="0"/>
          <a:lstStyle/>
          <a:p>
            <a:pPr rtl="0"/>
            <a:r>
              <a:rPr lang="it-IT" noProof="0"/>
              <a:t>1-3 November 2023</a:t>
            </a:r>
            <a:endParaRPr lang="it-IT" noProof="0" dirty="0"/>
          </a:p>
        </p:txBody>
      </p:sp>
      <p:sp>
        <p:nvSpPr>
          <p:cNvPr id="6" name="Segnaposto piè di pagina 5"/>
          <p:cNvSpPr>
            <a:spLocks noGrp="1"/>
          </p:cNvSpPr>
          <p:nvPr>
            <p:ph type="ftr" sz="quarter" idx="11"/>
          </p:nvPr>
        </p:nvSpPr>
        <p:spPr/>
        <p:txBody>
          <a:bodyPr rtlCol="0"/>
          <a:lstStyle/>
          <a:p>
            <a:pPr rtl="0"/>
            <a:r>
              <a:rPr lang="en-US" noProof="0"/>
              <a:t>A. Bartoloni - UN/WHO Conference on Space and Global Health </a:t>
            </a:r>
            <a:endParaRPr lang="it-IT" noProof="0" dirty="0"/>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4158128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446212" y="609600"/>
            <a:ext cx="9302752" cy="2992904"/>
          </a:xfrm>
        </p:spPr>
        <p:txBody>
          <a:bodyPr rtlCol="0" anchor="ctr">
            <a:normAutofit/>
          </a:bodyPr>
          <a:lstStyle>
            <a:lvl1pPr>
              <a:defRPr sz="3600"/>
            </a:lvl1pPr>
          </a:lstStyle>
          <a:p>
            <a:pPr rtl="0"/>
            <a:r>
              <a:rPr lang="it-IT" noProof="0"/>
              <a:t>Fare clic per modificare lo stile del titolo dello schema</a:t>
            </a:r>
            <a:endParaRPr lang="it-IT" noProof="0" dirty="0"/>
          </a:p>
        </p:txBody>
      </p:sp>
      <p:sp>
        <p:nvSpPr>
          <p:cNvPr id="12" name="Segnaposto testo 3"/>
          <p:cNvSpPr>
            <a:spLocks noGrp="1"/>
          </p:cNvSpPr>
          <p:nvPr>
            <p:ph type="body" sz="half" idx="13"/>
          </p:nvPr>
        </p:nvSpPr>
        <p:spPr>
          <a:xfrm>
            <a:off x="1720644" y="3610032"/>
            <a:ext cx="8752299" cy="532749"/>
          </a:xfrm>
        </p:spPr>
        <p:txBody>
          <a:bodyPr rtlCol="0"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4" name="Segnaposto testo 3"/>
          <p:cNvSpPr>
            <a:spLocks noGrp="1"/>
          </p:cNvSpPr>
          <p:nvPr>
            <p:ph type="body" sz="half" idx="2" hasCustomPrompt="1"/>
          </p:nvPr>
        </p:nvSpPr>
        <p:spPr>
          <a:xfrm>
            <a:off x="913794" y="4304353"/>
            <a:ext cx="10353763" cy="1489496"/>
          </a:xfrm>
        </p:spPr>
        <p:txBody>
          <a:bodyPr rtlCol="0" anchor="ctr">
            <a:normAutofit/>
          </a:bodyPr>
          <a:lstStyle>
            <a:lvl1pPr marL="0" indent="0" algn="ctr"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dirty="0"/>
              <a:t>Fare clic per modificare gli stili del testo dello schema</a:t>
            </a:r>
          </a:p>
        </p:txBody>
      </p:sp>
      <p:sp>
        <p:nvSpPr>
          <p:cNvPr id="5" name="Segnaposto data 4"/>
          <p:cNvSpPr>
            <a:spLocks noGrp="1"/>
          </p:cNvSpPr>
          <p:nvPr>
            <p:ph type="dt" sz="half" idx="10"/>
          </p:nvPr>
        </p:nvSpPr>
        <p:spPr/>
        <p:txBody>
          <a:bodyPr rtlCol="0"/>
          <a:lstStyle/>
          <a:p>
            <a:pPr rtl="0"/>
            <a:r>
              <a:rPr lang="it-IT" noProof="0"/>
              <a:t>1-3 November 2023</a:t>
            </a:r>
            <a:endParaRPr lang="it-IT" noProof="0" dirty="0"/>
          </a:p>
        </p:txBody>
      </p:sp>
      <p:sp>
        <p:nvSpPr>
          <p:cNvPr id="6" name="Segnaposto piè di pagina 5"/>
          <p:cNvSpPr>
            <a:spLocks noGrp="1"/>
          </p:cNvSpPr>
          <p:nvPr>
            <p:ph type="ftr" sz="quarter" idx="11"/>
          </p:nvPr>
        </p:nvSpPr>
        <p:spPr/>
        <p:txBody>
          <a:bodyPr rtlCol="0"/>
          <a:lstStyle/>
          <a:p>
            <a:pPr rtl="0"/>
            <a:r>
              <a:rPr lang="en-US" noProof="0"/>
              <a:t>A. Bartoloni - UN/WHO Conference on Space and Global Health </a:t>
            </a:r>
            <a:endParaRPr lang="it-IT" noProof="0" dirty="0"/>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1" name="Casella di testo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it-IT" sz="8000" noProof="0" dirty="0">
                <a:solidFill>
                  <a:schemeClr val="tx1"/>
                </a:solidFill>
                <a:effectLst/>
              </a:rPr>
              <a:t>"</a:t>
            </a:r>
          </a:p>
        </p:txBody>
      </p:sp>
      <p:sp>
        <p:nvSpPr>
          <p:cNvPr id="13" name="Casella di testo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it-IT" sz="8000" noProof="0" dirty="0">
                <a:solidFill>
                  <a:schemeClr val="tx1"/>
                </a:solidFill>
                <a:effectLst/>
              </a:rPr>
              <a:t>"</a:t>
            </a:r>
          </a:p>
        </p:txBody>
      </p:sp>
    </p:spTree>
    <p:extLst>
      <p:ext uri="{BB962C8B-B14F-4D97-AF65-F5344CB8AC3E}">
        <p14:creationId xmlns:p14="http://schemas.microsoft.com/office/powerpoint/2010/main" val="28924389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olo 1"/>
          <p:cNvSpPr>
            <a:spLocks noGrp="1"/>
          </p:cNvSpPr>
          <p:nvPr>
            <p:ph type="title"/>
          </p:nvPr>
        </p:nvSpPr>
        <p:spPr>
          <a:xfrm>
            <a:off x="913794" y="2126942"/>
            <a:ext cx="10353763" cy="2511835"/>
          </a:xfrm>
        </p:spPr>
        <p:txBody>
          <a:bodyPr rtlCol="0" anchor="b"/>
          <a:lstStyle>
            <a:lvl1pPr>
              <a:defRPr sz="3200"/>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hasCustomPrompt="1"/>
          </p:nvPr>
        </p:nvSpPr>
        <p:spPr>
          <a:xfrm>
            <a:off x="913784" y="4650556"/>
            <a:ext cx="10352199" cy="1140644"/>
          </a:xfrm>
        </p:spPr>
        <p:txBody>
          <a:bodyPr rtlCol="0" anchor="t"/>
          <a:lstStyle>
            <a:lvl1pPr marL="0" indent="0" algn="ctr"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dirty="0"/>
              <a:t>Fare clic per modificare gli stili del testo dello schema</a:t>
            </a:r>
          </a:p>
        </p:txBody>
      </p:sp>
      <p:sp>
        <p:nvSpPr>
          <p:cNvPr id="5" name="Segnaposto data 4"/>
          <p:cNvSpPr>
            <a:spLocks noGrp="1"/>
          </p:cNvSpPr>
          <p:nvPr>
            <p:ph type="dt" sz="half" idx="10"/>
          </p:nvPr>
        </p:nvSpPr>
        <p:spPr/>
        <p:txBody>
          <a:bodyPr rtlCol="0"/>
          <a:lstStyle/>
          <a:p>
            <a:pPr rtl="0"/>
            <a:r>
              <a:rPr lang="it-IT" noProof="0"/>
              <a:t>1-3 November 2023</a:t>
            </a:r>
            <a:endParaRPr lang="it-IT" noProof="0" dirty="0"/>
          </a:p>
        </p:txBody>
      </p:sp>
      <p:sp>
        <p:nvSpPr>
          <p:cNvPr id="6" name="Segnaposto piè di pagina 5"/>
          <p:cNvSpPr>
            <a:spLocks noGrp="1"/>
          </p:cNvSpPr>
          <p:nvPr>
            <p:ph type="ftr" sz="quarter" idx="11"/>
          </p:nvPr>
        </p:nvSpPr>
        <p:spPr/>
        <p:txBody>
          <a:bodyPr rtlCol="0"/>
          <a:lstStyle/>
          <a:p>
            <a:pPr rtl="0"/>
            <a:r>
              <a:rPr lang="en-US" noProof="0"/>
              <a:t>A. Bartoloni - UN/WHO Conference on Space and Global Health </a:t>
            </a:r>
            <a:endParaRPr lang="it-IT" noProof="0" dirty="0"/>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4036858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it-IT"/>
              <a:t>1-3 November 2023</a:t>
            </a:r>
            <a:endParaRPr lang="en-US"/>
          </a:p>
        </p:txBody>
      </p:sp>
      <p:sp>
        <p:nvSpPr>
          <p:cNvPr id="6" name="Footer Placeholder 5"/>
          <p:cNvSpPr>
            <a:spLocks noGrp="1"/>
          </p:cNvSpPr>
          <p:nvPr>
            <p:ph type="ftr" sz="quarter" idx="11"/>
          </p:nvPr>
        </p:nvSpPr>
        <p:spPr/>
        <p:txBody>
          <a:bodyPr/>
          <a:lstStyle/>
          <a:p>
            <a:r>
              <a:rPr lang="en-US"/>
              <a:t>A. Bartoloni - UN/WHO Conference on Space and Global Health </a:t>
            </a:r>
          </a:p>
        </p:txBody>
      </p:sp>
      <p:sp>
        <p:nvSpPr>
          <p:cNvPr id="7" name="Slide Number Placeholder 6"/>
          <p:cNvSpPr>
            <a:spLocks noGrp="1"/>
          </p:cNvSpPr>
          <p:nvPr>
            <p:ph type="sldNum" sz="quarter" idx="12"/>
          </p:nvPr>
        </p:nvSpPr>
        <p:spPr/>
        <p:txBody>
          <a:bodyPr/>
          <a:lstStyle/>
          <a:p>
            <a:fld id="{34B7E4EF-A1BD-40F4-AB7B-04F084DD991D}" type="slidenum">
              <a:rPr lang="en-US" smtClean="0"/>
              <a:t>‹N›</a:t>
            </a:fld>
            <a:endParaRPr lang="en-US"/>
          </a:p>
        </p:txBody>
      </p:sp>
    </p:spTree>
    <p:extLst>
      <p:ext uri="{BB962C8B-B14F-4D97-AF65-F5344CB8AC3E}">
        <p14:creationId xmlns:p14="http://schemas.microsoft.com/office/powerpoint/2010/main" val="28976185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olo 1"/>
          <p:cNvSpPr>
            <a:spLocks noGrp="1"/>
          </p:cNvSpPr>
          <p:nvPr>
            <p:ph type="title"/>
          </p:nvPr>
        </p:nvSpPr>
        <p:spPr>
          <a:xfrm>
            <a:off x="913795" y="609600"/>
            <a:ext cx="10353762" cy="970450"/>
          </a:xfrm>
        </p:spPr>
        <p:txBody>
          <a:bodyPr rtlCol="0"/>
          <a:lstStyle/>
          <a:p>
            <a:pPr rtl="0"/>
            <a:r>
              <a:rPr lang="it-IT" noProof="0"/>
              <a:t>Fare clic per modificare lo stile del titolo dello schema</a:t>
            </a:r>
            <a:endParaRPr lang="it-IT" noProof="0" dirty="0"/>
          </a:p>
        </p:txBody>
      </p:sp>
      <p:sp>
        <p:nvSpPr>
          <p:cNvPr id="7" name="Segnaposto testo 2"/>
          <p:cNvSpPr>
            <a:spLocks noGrp="1"/>
          </p:cNvSpPr>
          <p:nvPr>
            <p:ph type="body" idx="1"/>
          </p:nvPr>
        </p:nvSpPr>
        <p:spPr>
          <a:xfrm>
            <a:off x="913795" y="1885950"/>
            <a:ext cx="3300984" cy="764782"/>
          </a:xfrm>
        </p:spPr>
        <p:txBody>
          <a:bodyPr rtlCol="0"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8" name="Segnaposto testo 3"/>
          <p:cNvSpPr>
            <a:spLocks noGrp="1"/>
          </p:cNvSpPr>
          <p:nvPr>
            <p:ph type="body" sz="half" idx="15"/>
          </p:nvPr>
        </p:nvSpPr>
        <p:spPr>
          <a:xfrm>
            <a:off x="913795" y="2768112"/>
            <a:ext cx="3300984" cy="302308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9" name="Segnaposto testo 4"/>
          <p:cNvSpPr>
            <a:spLocks noGrp="1"/>
          </p:cNvSpPr>
          <p:nvPr>
            <p:ph type="body" sz="quarter" idx="3" hasCustomPrompt="1"/>
          </p:nvPr>
        </p:nvSpPr>
        <p:spPr>
          <a:xfrm>
            <a:off x="4446711" y="1885949"/>
            <a:ext cx="3300984" cy="764783"/>
          </a:xfrm>
        </p:spPr>
        <p:txBody>
          <a:bodyPr rtlCol="0" anchor="b">
            <a:noAutofit/>
          </a:bodyPr>
          <a:lstStyle>
            <a:lvl1pPr marL="0" indent="0" algn="ctr" rtl="0">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dirty="0"/>
              <a:t>Fare clic per modificare gli stili del testo dello schema</a:t>
            </a:r>
          </a:p>
        </p:txBody>
      </p:sp>
      <p:sp>
        <p:nvSpPr>
          <p:cNvPr id="10" name="Segnaposto testo 3"/>
          <p:cNvSpPr>
            <a:spLocks noGrp="1"/>
          </p:cNvSpPr>
          <p:nvPr>
            <p:ph type="body" sz="half" idx="16" hasCustomPrompt="1"/>
          </p:nvPr>
        </p:nvSpPr>
        <p:spPr>
          <a:xfrm>
            <a:off x="4441435" y="2768112"/>
            <a:ext cx="3300984" cy="3023088"/>
          </a:xfrm>
        </p:spPr>
        <p:txBody>
          <a:bodyPr rtlCol="0" anchor="t">
            <a:normAutofit/>
          </a:bodyPr>
          <a:lstStyle>
            <a:lvl1pPr marL="0" indent="0" algn="ctr" rtl="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11" name="Segnaposto testo 4"/>
          <p:cNvSpPr>
            <a:spLocks noGrp="1"/>
          </p:cNvSpPr>
          <p:nvPr>
            <p:ph type="body" sz="quarter" idx="13" hasCustomPrompt="1"/>
          </p:nvPr>
        </p:nvSpPr>
        <p:spPr>
          <a:xfrm>
            <a:off x="7966572" y="1885950"/>
            <a:ext cx="3300984" cy="764782"/>
          </a:xfrm>
        </p:spPr>
        <p:txBody>
          <a:bodyPr rtlCol="0" anchor="b">
            <a:noAutofit/>
          </a:bodyPr>
          <a:lstStyle>
            <a:lvl1pPr marL="0" indent="0" algn="ctr" rtl="0">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dirty="0"/>
              <a:t>Fare clic per modificare gli stili del testo dello schema</a:t>
            </a:r>
          </a:p>
        </p:txBody>
      </p:sp>
      <p:sp>
        <p:nvSpPr>
          <p:cNvPr id="12" name="Segnaposto testo 3"/>
          <p:cNvSpPr>
            <a:spLocks noGrp="1"/>
          </p:cNvSpPr>
          <p:nvPr>
            <p:ph type="body" sz="half" idx="17"/>
          </p:nvPr>
        </p:nvSpPr>
        <p:spPr>
          <a:xfrm>
            <a:off x="7966572" y="2768110"/>
            <a:ext cx="3300984" cy="3023089"/>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3" name="Segnaposto data 2"/>
          <p:cNvSpPr>
            <a:spLocks noGrp="1"/>
          </p:cNvSpPr>
          <p:nvPr>
            <p:ph type="dt" sz="half" idx="10"/>
          </p:nvPr>
        </p:nvSpPr>
        <p:spPr/>
        <p:txBody>
          <a:bodyPr rtlCol="0"/>
          <a:lstStyle/>
          <a:p>
            <a:pPr rtl="0"/>
            <a:r>
              <a:rPr lang="it-IT" noProof="0"/>
              <a:t>1-3 November 2023</a:t>
            </a:r>
            <a:endParaRPr lang="it-IT" noProof="0" dirty="0"/>
          </a:p>
        </p:txBody>
      </p:sp>
      <p:sp>
        <p:nvSpPr>
          <p:cNvPr id="4" name="Segnaposto piè di pagina 3"/>
          <p:cNvSpPr>
            <a:spLocks noGrp="1"/>
          </p:cNvSpPr>
          <p:nvPr>
            <p:ph type="ftr" sz="quarter" idx="11"/>
          </p:nvPr>
        </p:nvSpPr>
        <p:spPr/>
        <p:txBody>
          <a:bodyPr rtlCol="0"/>
          <a:lstStyle/>
          <a:p>
            <a:pPr rtl="0"/>
            <a:r>
              <a:rPr lang="en-US" noProof="0"/>
              <a:t>A. Bartoloni - UN/WHO Conference on Space and Global Health </a:t>
            </a:r>
            <a:endParaRPr lang="it-IT" noProof="0" dirty="0"/>
          </a:p>
        </p:txBody>
      </p:sp>
      <p:sp>
        <p:nvSpPr>
          <p:cNvPr id="5" name="Segnaposto numero diapositiva 4"/>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384630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lonna 3 immagini">
    <p:spTree>
      <p:nvGrpSpPr>
        <p:cNvPr id="1" name=""/>
        <p:cNvGrpSpPr/>
        <p:nvPr/>
      </p:nvGrpSpPr>
      <p:grpSpPr>
        <a:xfrm>
          <a:off x="0" y="0"/>
          <a:ext cx="0" cy="0"/>
          <a:chOff x="0" y="0"/>
          <a:chExt cx="0" cy="0"/>
        </a:xfrm>
      </p:grpSpPr>
      <p:pic>
        <p:nvPicPr>
          <p:cNvPr id="2" name="Immagin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Immagin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Immagin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olo 1"/>
          <p:cNvSpPr>
            <a:spLocks noGrp="1"/>
          </p:cNvSpPr>
          <p:nvPr>
            <p:ph type="title"/>
          </p:nvPr>
        </p:nvSpPr>
        <p:spPr>
          <a:xfrm>
            <a:off x="913794" y="609600"/>
            <a:ext cx="10353763" cy="970450"/>
          </a:xfrm>
        </p:spPr>
        <p:txBody>
          <a:bodyPr rtlCol="0"/>
          <a:lstStyle/>
          <a:p>
            <a:pPr rtl="0"/>
            <a:r>
              <a:rPr lang="it-IT" noProof="0"/>
              <a:t>Fare clic per modificare lo stile del titolo dello schema</a:t>
            </a:r>
            <a:endParaRPr lang="it-IT" noProof="0" dirty="0"/>
          </a:p>
        </p:txBody>
      </p:sp>
      <p:sp>
        <p:nvSpPr>
          <p:cNvPr id="19" name="Segnaposto testo 2"/>
          <p:cNvSpPr>
            <a:spLocks noGrp="1"/>
          </p:cNvSpPr>
          <p:nvPr>
            <p:ph type="body" idx="1"/>
          </p:nvPr>
        </p:nvSpPr>
        <p:spPr>
          <a:xfrm>
            <a:off x="913795"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20" name="Segnaposto immagine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dirty="0"/>
              <a:t>Fare clic sull'icona per inserire un'immagine</a:t>
            </a:r>
          </a:p>
        </p:txBody>
      </p:sp>
      <p:sp>
        <p:nvSpPr>
          <p:cNvPr id="21" name="Segnaposto testo 3"/>
          <p:cNvSpPr>
            <a:spLocks noGrp="1"/>
          </p:cNvSpPr>
          <p:nvPr>
            <p:ph type="body" sz="half" idx="18" hasCustomPrompt="1"/>
          </p:nvPr>
        </p:nvSpPr>
        <p:spPr>
          <a:xfrm>
            <a:off x="913795" y="4572443"/>
            <a:ext cx="3300984" cy="1218758"/>
          </a:xfrm>
        </p:spPr>
        <p:txBody>
          <a:bodyPr rtlCol="0" anchor="t">
            <a:normAutofit/>
          </a:bodyPr>
          <a:lstStyle>
            <a:lvl1pPr marL="0" indent="0" algn="ctr" rtl="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22" name="Segnaposto testo 4"/>
          <p:cNvSpPr>
            <a:spLocks noGrp="1"/>
          </p:cNvSpPr>
          <p:nvPr>
            <p:ph type="body" sz="quarter" idx="3" hasCustomPrompt="1"/>
          </p:nvPr>
        </p:nvSpPr>
        <p:spPr>
          <a:xfrm>
            <a:off x="4442788" y="3904106"/>
            <a:ext cx="3300984" cy="576262"/>
          </a:xfrm>
        </p:spPr>
        <p:txBody>
          <a:bodyPr rtlCol="0" anchor="b">
            <a:noAutofit/>
          </a:bodyPr>
          <a:lstStyle>
            <a:lvl1pPr marL="0" indent="0" algn="ctr" rtl="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dirty="0"/>
              <a:t>Fare clic per modificare gli stili del testo dello schema</a:t>
            </a:r>
          </a:p>
        </p:txBody>
      </p:sp>
      <p:sp>
        <p:nvSpPr>
          <p:cNvPr id="23" name="Segnaposto immagine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dirty="0"/>
              <a:t>Fare clic sull'icona per inserire un'immagine</a:t>
            </a:r>
          </a:p>
        </p:txBody>
      </p:sp>
      <p:sp>
        <p:nvSpPr>
          <p:cNvPr id="24" name="Segnaposto testo 3"/>
          <p:cNvSpPr>
            <a:spLocks noGrp="1"/>
          </p:cNvSpPr>
          <p:nvPr>
            <p:ph type="body" sz="half" idx="19"/>
          </p:nvPr>
        </p:nvSpPr>
        <p:spPr>
          <a:xfrm>
            <a:off x="4441435" y="4572442"/>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25" name="Segnaposto testo 4"/>
          <p:cNvSpPr>
            <a:spLocks noGrp="1"/>
          </p:cNvSpPr>
          <p:nvPr>
            <p:ph type="body" sz="quarter" idx="13" hasCustomPrompt="1"/>
          </p:nvPr>
        </p:nvSpPr>
        <p:spPr>
          <a:xfrm>
            <a:off x="7966697" y="3904106"/>
            <a:ext cx="3300984" cy="576262"/>
          </a:xfrm>
        </p:spPr>
        <p:txBody>
          <a:bodyPr rtlCol="0" anchor="b">
            <a:noAutofit/>
          </a:bodyPr>
          <a:lstStyle>
            <a:lvl1pPr marL="0" indent="0" algn="ctr" rtl="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dirty="0"/>
              <a:t>Fare clic per modificare gli stili del testo dello schema</a:t>
            </a:r>
          </a:p>
        </p:txBody>
      </p:sp>
      <p:sp>
        <p:nvSpPr>
          <p:cNvPr id="26" name="Segnaposto immagine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dirty="0"/>
              <a:t>Fare clic sull'icona per inserire un'immagine</a:t>
            </a:r>
          </a:p>
        </p:txBody>
      </p:sp>
      <p:sp>
        <p:nvSpPr>
          <p:cNvPr id="27" name="Segnaposto testo 3"/>
          <p:cNvSpPr>
            <a:spLocks noGrp="1"/>
          </p:cNvSpPr>
          <p:nvPr>
            <p:ph type="body" sz="half" idx="20"/>
          </p:nvPr>
        </p:nvSpPr>
        <p:spPr>
          <a:xfrm>
            <a:off x="7966572" y="4572442"/>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3" name="Segnaposto data 2"/>
          <p:cNvSpPr>
            <a:spLocks noGrp="1"/>
          </p:cNvSpPr>
          <p:nvPr>
            <p:ph type="dt" sz="half" idx="10"/>
          </p:nvPr>
        </p:nvSpPr>
        <p:spPr/>
        <p:txBody>
          <a:bodyPr rtlCol="0"/>
          <a:lstStyle/>
          <a:p>
            <a:pPr rtl="0"/>
            <a:r>
              <a:rPr lang="it-IT" noProof="0"/>
              <a:t>1-3 November 2023</a:t>
            </a:r>
            <a:endParaRPr lang="it-IT" noProof="0" dirty="0"/>
          </a:p>
        </p:txBody>
      </p:sp>
      <p:sp>
        <p:nvSpPr>
          <p:cNvPr id="4" name="Segnaposto piè di pagina 3"/>
          <p:cNvSpPr>
            <a:spLocks noGrp="1"/>
          </p:cNvSpPr>
          <p:nvPr>
            <p:ph type="ftr" sz="quarter" idx="11"/>
          </p:nvPr>
        </p:nvSpPr>
        <p:spPr/>
        <p:txBody>
          <a:bodyPr rtlCol="0"/>
          <a:lstStyle/>
          <a:p>
            <a:pPr rtl="0"/>
            <a:r>
              <a:rPr lang="en-US" noProof="0"/>
              <a:t>A. Bartoloni - UN/WHO Conference on Space and Global Health </a:t>
            </a:r>
            <a:endParaRPr lang="it-IT" noProof="0" dirty="0"/>
          </a:p>
        </p:txBody>
      </p:sp>
      <p:sp>
        <p:nvSpPr>
          <p:cNvPr id="5" name="Segnaposto numero diapositiva 4"/>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7179082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370693" y="1769540"/>
            <a:ext cx="9440034" cy="1828801"/>
          </a:xfrm>
        </p:spPr>
        <p:txBody>
          <a:bodyPr rtlCol="0" anchor="b">
            <a:normAutofit/>
          </a:bodyPr>
          <a:lstStyle>
            <a:lvl1pPr algn="ctr">
              <a:defRPr sz="5400"/>
            </a:lvl1pPr>
          </a:lstStyle>
          <a:p>
            <a:pPr rtl="0"/>
            <a:r>
              <a:rPr lang="it-IT" noProof="0"/>
              <a:t>Fare clic per modificare lo stile del titolo dello schema</a:t>
            </a:r>
            <a:endParaRPr lang="it-IT" noProof="0" dirty="0"/>
          </a:p>
        </p:txBody>
      </p:sp>
      <p:sp>
        <p:nvSpPr>
          <p:cNvPr id="3" name="Sottotitolo 2"/>
          <p:cNvSpPr>
            <a:spLocks noGrp="1"/>
          </p:cNvSpPr>
          <p:nvPr>
            <p:ph type="subTitle" idx="1"/>
          </p:nvPr>
        </p:nvSpPr>
        <p:spPr>
          <a:xfrm>
            <a:off x="1370693" y="3773489"/>
            <a:ext cx="9440034" cy="1049867"/>
          </a:xfrm>
        </p:spPr>
        <p:txBody>
          <a:bodyPr rtlCol="0"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it-IT" noProof="0"/>
              <a:t>Fare clic per modificare lo stile del sottotitolo dello schema</a:t>
            </a:r>
            <a:endParaRPr lang="it-IT" noProof="0" dirty="0"/>
          </a:p>
        </p:txBody>
      </p:sp>
      <p:sp>
        <p:nvSpPr>
          <p:cNvPr id="4" name="Segnaposto data 3"/>
          <p:cNvSpPr>
            <a:spLocks noGrp="1"/>
          </p:cNvSpPr>
          <p:nvPr>
            <p:ph type="dt" sz="half" idx="10"/>
          </p:nvPr>
        </p:nvSpPr>
        <p:spPr/>
        <p:txBody>
          <a:bodyPr rtlCol="0"/>
          <a:lstStyle/>
          <a:p>
            <a:pPr rtl="0"/>
            <a:r>
              <a:rPr lang="it-IT" noProof="0"/>
              <a:t>1-3 November 2023</a:t>
            </a:r>
            <a:endParaRPr lang="it-IT" noProof="0" dirty="0"/>
          </a:p>
        </p:txBody>
      </p:sp>
      <p:sp>
        <p:nvSpPr>
          <p:cNvPr id="5" name="Segnaposto piè di pagina 4"/>
          <p:cNvSpPr>
            <a:spLocks noGrp="1"/>
          </p:cNvSpPr>
          <p:nvPr>
            <p:ph type="ftr" sz="quarter" idx="11"/>
          </p:nvPr>
        </p:nvSpPr>
        <p:spPr/>
        <p:txBody>
          <a:bodyPr rtlCol="0"/>
          <a:lstStyle/>
          <a:p>
            <a:pPr rtl="0"/>
            <a:r>
              <a:rPr lang="en-US" noProof="0"/>
              <a:t>A. Bartoloni - UN/WHO Conference on Space and Global Health </a:t>
            </a:r>
            <a:endParaRPr lang="it-IT" noProof="0" dirty="0"/>
          </a:p>
        </p:txBody>
      </p:sp>
      <p:sp>
        <p:nvSpPr>
          <p:cNvPr id="6" name="Segnaposto numero diapositiva 5"/>
          <p:cNvSpPr>
            <a:spLocks noGrp="1"/>
          </p:cNvSpPr>
          <p:nvPr>
            <p:ph type="sldNum" sz="quarter" idx="12"/>
          </p:nvPr>
        </p:nvSpPr>
        <p:spPr/>
        <p:txBody>
          <a:bodyPr rtlCol="0"/>
          <a:lstStyle/>
          <a:p>
            <a:pPr rtl="0"/>
            <a:fld id="{3A98EE3D-8CD1-4C3F-BD1C-C98C9596463C}" type="slidenum">
              <a:rPr lang="it-IT" noProof="0" smtClean="0"/>
              <a:pPr rtl="0"/>
              <a:t>‹N›</a:t>
            </a:fld>
            <a:endParaRPr lang="it-IT" noProof="0" dirty="0"/>
          </a:p>
        </p:txBody>
      </p:sp>
    </p:spTree>
    <p:extLst>
      <p:ext uri="{BB962C8B-B14F-4D97-AF65-F5344CB8AC3E}">
        <p14:creationId xmlns:p14="http://schemas.microsoft.com/office/powerpoint/2010/main" val="25910036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data 3"/>
          <p:cNvSpPr>
            <a:spLocks noGrp="1"/>
          </p:cNvSpPr>
          <p:nvPr>
            <p:ph type="dt" sz="half" idx="10"/>
          </p:nvPr>
        </p:nvSpPr>
        <p:spPr/>
        <p:txBody>
          <a:bodyPr rtlCol="0"/>
          <a:lstStyle/>
          <a:p>
            <a:pPr rtl="0"/>
            <a:r>
              <a:rPr lang="it-IT" noProof="0"/>
              <a:t>1-3 November 2023</a:t>
            </a:r>
            <a:endParaRPr lang="it-IT" noProof="0" dirty="0"/>
          </a:p>
        </p:txBody>
      </p:sp>
      <p:sp>
        <p:nvSpPr>
          <p:cNvPr id="5" name="Segnaposto piè di pagina 4"/>
          <p:cNvSpPr>
            <a:spLocks noGrp="1"/>
          </p:cNvSpPr>
          <p:nvPr>
            <p:ph type="ftr" sz="quarter" idx="11"/>
          </p:nvPr>
        </p:nvSpPr>
        <p:spPr/>
        <p:txBody>
          <a:bodyPr rtlCol="0"/>
          <a:lstStyle/>
          <a:p>
            <a:pPr rtl="0"/>
            <a:r>
              <a:rPr lang="en-US" noProof="0"/>
              <a:t>A. Bartoloni - UN/WHO Conference on Space and Global Health </a:t>
            </a:r>
            <a:endParaRPr lang="it-IT" noProof="0" dirty="0"/>
          </a:p>
        </p:txBody>
      </p:sp>
      <p:sp>
        <p:nvSpPr>
          <p:cNvPr id="6" name="Segnaposto numero diapositiva 5"/>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8682540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295401" y="1761067"/>
            <a:ext cx="9590550" cy="1828813"/>
          </a:xfrm>
        </p:spPr>
        <p:txBody>
          <a:bodyPr rtlCol="0" anchor="b"/>
          <a:lstStyle>
            <a:lvl1pPr algn="ctr">
              <a:defRPr sz="4000" b="0" cap="none"/>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295401" y="3763439"/>
            <a:ext cx="9590550" cy="1333494"/>
          </a:xfrm>
        </p:spPr>
        <p:txBody>
          <a:bodyPr rtlCol="0"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4" name="Segnaposto data 3"/>
          <p:cNvSpPr>
            <a:spLocks noGrp="1"/>
          </p:cNvSpPr>
          <p:nvPr>
            <p:ph type="dt" sz="half" idx="10"/>
          </p:nvPr>
        </p:nvSpPr>
        <p:spPr/>
        <p:txBody>
          <a:bodyPr rtlCol="0"/>
          <a:lstStyle/>
          <a:p>
            <a:pPr rtl="0"/>
            <a:r>
              <a:rPr lang="it-IT" noProof="0"/>
              <a:t>1-3 November 2023</a:t>
            </a:r>
            <a:endParaRPr lang="it-IT" noProof="0" dirty="0"/>
          </a:p>
        </p:txBody>
      </p:sp>
      <p:sp>
        <p:nvSpPr>
          <p:cNvPr id="5" name="Segnaposto piè di pagina 4"/>
          <p:cNvSpPr>
            <a:spLocks noGrp="1"/>
          </p:cNvSpPr>
          <p:nvPr>
            <p:ph type="ftr" sz="quarter" idx="11"/>
          </p:nvPr>
        </p:nvSpPr>
        <p:spPr/>
        <p:txBody>
          <a:bodyPr rtlCol="0"/>
          <a:lstStyle/>
          <a:p>
            <a:pPr rtl="0"/>
            <a:r>
              <a:rPr lang="en-US" noProof="0"/>
              <a:t>A. Bartoloni - UN/WHO Conference on Space and Global Health </a:t>
            </a:r>
            <a:endParaRPr lang="it-IT" noProof="0" dirty="0"/>
          </a:p>
        </p:txBody>
      </p:sp>
      <p:sp>
        <p:nvSpPr>
          <p:cNvPr id="6" name="Segnaposto numero diapositiva 5"/>
          <p:cNvSpPr>
            <a:spLocks noGrp="1"/>
          </p:cNvSpPr>
          <p:nvPr>
            <p:ph type="sldNum" sz="quarter" idx="12"/>
          </p:nvPr>
        </p:nvSpPr>
        <p:spPr/>
        <p:txBody>
          <a:bodyPr rtlCol="0"/>
          <a:lstStyle/>
          <a:p>
            <a:pPr rtl="0"/>
            <a:fld id="{3A98EE3D-8CD1-4C3F-BD1C-C98C9596463C}" type="slidenum">
              <a:rPr lang="it-IT" noProof="0" smtClean="0"/>
              <a:pPr rtl="0"/>
              <a:t>‹N›</a:t>
            </a:fld>
            <a:endParaRPr lang="it-IT" noProof="0" dirty="0"/>
          </a:p>
        </p:txBody>
      </p:sp>
    </p:spTree>
    <p:extLst>
      <p:ext uri="{BB962C8B-B14F-4D97-AF65-F5344CB8AC3E}">
        <p14:creationId xmlns:p14="http://schemas.microsoft.com/office/powerpoint/2010/main" val="38300836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913795" y="609600"/>
            <a:ext cx="10353762" cy="1261872"/>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913795" y="2076450"/>
            <a:ext cx="4856841" cy="3622671"/>
          </a:xfrm>
        </p:spPr>
        <p:txBody>
          <a:bodyPr rtlCol="0" anchor="t">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410716" y="2076451"/>
            <a:ext cx="4856841" cy="3622672"/>
          </a:xfrm>
        </p:spPr>
        <p:txBody>
          <a:bodyPr rtlCol="0" anchor="t">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data 4"/>
          <p:cNvSpPr>
            <a:spLocks noGrp="1"/>
          </p:cNvSpPr>
          <p:nvPr>
            <p:ph type="dt" sz="half" idx="10"/>
          </p:nvPr>
        </p:nvSpPr>
        <p:spPr/>
        <p:txBody>
          <a:bodyPr rtlCol="0"/>
          <a:lstStyle/>
          <a:p>
            <a:pPr rtl="0"/>
            <a:r>
              <a:rPr lang="it-IT" noProof="0"/>
              <a:t>1-3 November 2023</a:t>
            </a:r>
            <a:endParaRPr lang="it-IT" noProof="0" dirty="0"/>
          </a:p>
        </p:txBody>
      </p:sp>
      <p:sp>
        <p:nvSpPr>
          <p:cNvPr id="6" name="Segnaposto piè di pagina 5"/>
          <p:cNvSpPr>
            <a:spLocks noGrp="1"/>
          </p:cNvSpPr>
          <p:nvPr>
            <p:ph type="ftr" sz="quarter" idx="11"/>
          </p:nvPr>
        </p:nvSpPr>
        <p:spPr/>
        <p:txBody>
          <a:bodyPr rtlCol="0"/>
          <a:lstStyle/>
          <a:p>
            <a:pPr rtl="0"/>
            <a:r>
              <a:rPr lang="en-US" noProof="0"/>
              <a:t>A. Bartoloni - UN/WHO Conference on Space and Global Health </a:t>
            </a:r>
            <a:endParaRPr lang="it-IT" noProof="0" dirty="0"/>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0937735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20" name="Immagin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Immagin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olo 1"/>
          <p:cNvSpPr>
            <a:spLocks noGrp="1"/>
          </p:cNvSpPr>
          <p:nvPr>
            <p:ph type="title"/>
          </p:nvPr>
        </p:nvSpPr>
        <p:spPr>
          <a:xfrm>
            <a:off x="913795" y="609600"/>
            <a:ext cx="10353762" cy="970450"/>
          </a:xfrm>
        </p:spPr>
        <p:txBody>
          <a:bodyPr rtlCol="0"/>
          <a:lstStyle>
            <a:lvl1pPr>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46013" y="1855153"/>
            <a:ext cx="4764764" cy="692494"/>
          </a:xfrm>
        </p:spPr>
        <p:txBody>
          <a:bodyPr rtlCol="0"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046013" y="2702103"/>
            <a:ext cx="4764764" cy="304353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hasCustomPrompt="1"/>
          </p:nvPr>
        </p:nvSpPr>
        <p:spPr>
          <a:xfrm>
            <a:off x="6363166" y="1855152"/>
            <a:ext cx="4779582" cy="692495"/>
          </a:xfrm>
        </p:spPr>
        <p:txBody>
          <a:bodyPr rtlCol="0" anchor="b">
            <a:noAutofit/>
          </a:bodyPr>
          <a:lstStyle>
            <a:lvl1pPr marL="0" indent="0" algn="ctr" rtl="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dirty="0"/>
              <a:t>Fare clic per modificare gli stili del testo dello schema</a:t>
            </a:r>
          </a:p>
        </p:txBody>
      </p:sp>
      <p:sp>
        <p:nvSpPr>
          <p:cNvPr id="6" name="Segnaposto contenuto 5"/>
          <p:cNvSpPr>
            <a:spLocks noGrp="1"/>
          </p:cNvSpPr>
          <p:nvPr>
            <p:ph sz="quarter" idx="4"/>
          </p:nvPr>
        </p:nvSpPr>
        <p:spPr>
          <a:xfrm>
            <a:off x="6363167" y="2702103"/>
            <a:ext cx="4779581" cy="304353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p:cNvSpPr>
            <a:spLocks noGrp="1"/>
          </p:cNvSpPr>
          <p:nvPr>
            <p:ph type="dt" sz="half" idx="10"/>
          </p:nvPr>
        </p:nvSpPr>
        <p:spPr/>
        <p:txBody>
          <a:bodyPr rtlCol="0"/>
          <a:lstStyle/>
          <a:p>
            <a:pPr rtl="0"/>
            <a:r>
              <a:rPr lang="it-IT" noProof="0"/>
              <a:t>1-3 November 2023</a:t>
            </a:r>
            <a:endParaRPr lang="it-IT" noProof="0" dirty="0"/>
          </a:p>
        </p:txBody>
      </p:sp>
      <p:sp>
        <p:nvSpPr>
          <p:cNvPr id="8" name="Segnaposto piè di pagina 7"/>
          <p:cNvSpPr>
            <a:spLocks noGrp="1"/>
          </p:cNvSpPr>
          <p:nvPr>
            <p:ph type="ftr" sz="quarter" idx="11"/>
          </p:nvPr>
        </p:nvSpPr>
        <p:spPr/>
        <p:txBody>
          <a:bodyPr rtlCol="0"/>
          <a:lstStyle/>
          <a:p>
            <a:pPr rtl="0"/>
            <a:r>
              <a:rPr lang="en-US" noProof="0"/>
              <a:t>A. Bartoloni - UN/WHO Conference on Space and Global Health </a:t>
            </a:r>
            <a:endParaRPr lang="it-IT" noProof="0" dirty="0"/>
          </a:p>
        </p:txBody>
      </p:sp>
      <p:sp>
        <p:nvSpPr>
          <p:cNvPr id="9" name="Segnaposto numero diapositiva 8"/>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7995689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data 2"/>
          <p:cNvSpPr>
            <a:spLocks noGrp="1"/>
          </p:cNvSpPr>
          <p:nvPr>
            <p:ph type="dt" sz="half" idx="10"/>
          </p:nvPr>
        </p:nvSpPr>
        <p:spPr/>
        <p:txBody>
          <a:bodyPr rtlCol="0"/>
          <a:lstStyle/>
          <a:p>
            <a:pPr rtl="0"/>
            <a:r>
              <a:rPr lang="it-IT" noProof="0"/>
              <a:t>1-3 November 2023</a:t>
            </a:r>
            <a:endParaRPr lang="it-IT" noProof="0" dirty="0"/>
          </a:p>
        </p:txBody>
      </p:sp>
      <p:sp>
        <p:nvSpPr>
          <p:cNvPr id="4" name="Segnaposto piè di pagina 3"/>
          <p:cNvSpPr>
            <a:spLocks noGrp="1"/>
          </p:cNvSpPr>
          <p:nvPr>
            <p:ph type="ftr" sz="quarter" idx="11"/>
          </p:nvPr>
        </p:nvSpPr>
        <p:spPr/>
        <p:txBody>
          <a:bodyPr rtlCol="0"/>
          <a:lstStyle/>
          <a:p>
            <a:pPr rtl="0"/>
            <a:r>
              <a:rPr lang="en-US" noProof="0"/>
              <a:t>A. Bartoloni - UN/WHO Conference on Space and Global Health </a:t>
            </a:r>
            <a:endParaRPr lang="it-IT" noProof="0" dirty="0"/>
          </a:p>
        </p:txBody>
      </p:sp>
      <p:sp>
        <p:nvSpPr>
          <p:cNvPr id="5" name="Segnaposto numero diapositiva 4"/>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1821993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p>
            <a:pPr rtl="0"/>
            <a:r>
              <a:rPr lang="it-IT" noProof="0"/>
              <a:t>1-3 November 2023</a:t>
            </a:r>
            <a:endParaRPr lang="it-IT" noProof="0" dirty="0"/>
          </a:p>
        </p:txBody>
      </p:sp>
      <p:sp>
        <p:nvSpPr>
          <p:cNvPr id="3" name="Segnaposto piè di pagina 2"/>
          <p:cNvSpPr>
            <a:spLocks noGrp="1"/>
          </p:cNvSpPr>
          <p:nvPr>
            <p:ph type="ftr" sz="quarter" idx="11"/>
          </p:nvPr>
        </p:nvSpPr>
        <p:spPr/>
        <p:txBody>
          <a:bodyPr rtlCol="0"/>
          <a:lstStyle/>
          <a:p>
            <a:pPr rtl="0"/>
            <a:r>
              <a:rPr lang="en-US" noProof="0"/>
              <a:t>A. Bartoloni - UN/WHO Conference on Space and Global Health </a:t>
            </a:r>
            <a:endParaRPr lang="it-IT" noProof="0" dirty="0"/>
          </a:p>
        </p:txBody>
      </p:sp>
      <p:sp>
        <p:nvSpPr>
          <p:cNvPr id="4" name="Segnaposto numero diapositiva 3"/>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40772408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913795" y="609600"/>
            <a:ext cx="3706889" cy="1821918"/>
          </a:xfrm>
        </p:spPr>
        <p:txBody>
          <a:bodyPr rtlCol="0" anchor="b">
            <a:normAutofit/>
          </a:bodyPr>
          <a:lstStyle>
            <a:lvl1pPr algn="ctr">
              <a:defRPr sz="2800" b="0"/>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4855633" y="609600"/>
            <a:ext cx="6411924" cy="5080001"/>
          </a:xfrm>
        </p:spPr>
        <p:txBody>
          <a:bodyPr rtlCol="0">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p:nvPr>
        </p:nvSpPr>
        <p:spPr>
          <a:xfrm>
            <a:off x="913795" y="2673351"/>
            <a:ext cx="3706889" cy="3016250"/>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p>
            <a:pPr rtl="0"/>
            <a:r>
              <a:rPr lang="it-IT" noProof="0"/>
              <a:t>1-3 November 2023</a:t>
            </a:r>
            <a:endParaRPr lang="it-IT" noProof="0" dirty="0"/>
          </a:p>
        </p:txBody>
      </p:sp>
      <p:sp>
        <p:nvSpPr>
          <p:cNvPr id="6" name="Segnaposto piè di pagina 5"/>
          <p:cNvSpPr>
            <a:spLocks noGrp="1"/>
          </p:cNvSpPr>
          <p:nvPr>
            <p:ph type="ftr" sz="quarter" idx="11"/>
          </p:nvPr>
        </p:nvSpPr>
        <p:spPr/>
        <p:txBody>
          <a:bodyPr rtlCol="0"/>
          <a:lstStyle/>
          <a:p>
            <a:pPr rtl="0"/>
            <a:r>
              <a:rPr lang="en-US" noProof="0"/>
              <a:t>A. Bartoloni - UN/WHO Conference on Space and Global Health </a:t>
            </a:r>
            <a:endParaRPr lang="it-IT" noProof="0" dirty="0"/>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pPr rtl="0"/>
              <a:t>‹N›</a:t>
            </a:fld>
            <a:endParaRPr lang="it-IT" noProof="0" dirty="0"/>
          </a:p>
        </p:txBody>
      </p:sp>
    </p:spTree>
    <p:extLst>
      <p:ext uri="{BB962C8B-B14F-4D97-AF65-F5344CB8AC3E}">
        <p14:creationId xmlns:p14="http://schemas.microsoft.com/office/powerpoint/2010/main" val="246910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r>
              <a:rPr lang="it-IT"/>
              <a:t>1-3 November 2023</a:t>
            </a:r>
            <a:endParaRPr lang="en-US"/>
          </a:p>
        </p:txBody>
      </p:sp>
      <p:sp>
        <p:nvSpPr>
          <p:cNvPr id="8" name="Footer Placeholder 7"/>
          <p:cNvSpPr>
            <a:spLocks noGrp="1"/>
          </p:cNvSpPr>
          <p:nvPr>
            <p:ph type="ftr" sz="quarter" idx="11"/>
          </p:nvPr>
        </p:nvSpPr>
        <p:spPr/>
        <p:txBody>
          <a:bodyPr/>
          <a:lstStyle/>
          <a:p>
            <a:r>
              <a:rPr lang="en-US"/>
              <a:t>A. Bartoloni - UN/WHO Conference on Space and Global Health </a:t>
            </a:r>
          </a:p>
        </p:txBody>
      </p:sp>
      <p:sp>
        <p:nvSpPr>
          <p:cNvPr id="9" name="Slide Number Placeholder 8"/>
          <p:cNvSpPr>
            <a:spLocks noGrp="1"/>
          </p:cNvSpPr>
          <p:nvPr>
            <p:ph type="sldNum" sz="quarter" idx="12"/>
          </p:nvPr>
        </p:nvSpPr>
        <p:spPr/>
        <p:txBody>
          <a:bodyPr/>
          <a:lstStyle/>
          <a:p>
            <a:fld id="{34B7E4EF-A1BD-40F4-AB7B-04F084DD991D}" type="slidenum">
              <a:rPr lang="en-US" smtClean="0"/>
              <a:t>‹N›</a:t>
            </a:fld>
            <a:endParaRPr lang="en-US"/>
          </a:p>
        </p:txBody>
      </p:sp>
    </p:spTree>
    <p:extLst>
      <p:ext uri="{BB962C8B-B14F-4D97-AF65-F5344CB8AC3E}">
        <p14:creationId xmlns:p14="http://schemas.microsoft.com/office/powerpoint/2010/main" val="37144634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22" name="Immagin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olo 1"/>
          <p:cNvSpPr>
            <a:spLocks noGrp="1"/>
          </p:cNvSpPr>
          <p:nvPr>
            <p:ph type="title"/>
          </p:nvPr>
        </p:nvSpPr>
        <p:spPr>
          <a:xfrm>
            <a:off x="913795" y="763701"/>
            <a:ext cx="5707899" cy="1675559"/>
          </a:xfrm>
        </p:spPr>
        <p:txBody>
          <a:bodyPr rtlCol="0" anchor="b">
            <a:noAutofit/>
          </a:bodyPr>
          <a:lstStyle>
            <a:lvl1pPr algn="ctr">
              <a:defRPr sz="3200" b="0"/>
            </a:lvl1pPr>
          </a:lstStyle>
          <a:p>
            <a:pPr rtl="0"/>
            <a:r>
              <a:rPr lang="it-IT" noProof="0"/>
              <a:t>Fare clic per modificare lo stile del titolo dello schema</a:t>
            </a:r>
            <a:endParaRPr lang="it-IT" noProof="0" dirty="0"/>
          </a:p>
        </p:txBody>
      </p:sp>
      <p:sp>
        <p:nvSpPr>
          <p:cNvPr id="3" name="Segnaposto immagine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dirty="0"/>
              <a:t>Fare clic sull'icona per inserire un'immagine</a:t>
            </a:r>
          </a:p>
        </p:txBody>
      </p:sp>
      <p:sp>
        <p:nvSpPr>
          <p:cNvPr id="4" name="Segnaposto testo 3"/>
          <p:cNvSpPr>
            <a:spLocks noGrp="1"/>
          </p:cNvSpPr>
          <p:nvPr>
            <p:ph type="body" sz="half" idx="2"/>
          </p:nvPr>
        </p:nvSpPr>
        <p:spPr>
          <a:xfrm>
            <a:off x="1473698" y="2679699"/>
            <a:ext cx="4588094" cy="3135695"/>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p>
            <a:pPr rtl="0"/>
            <a:r>
              <a:rPr lang="it-IT" noProof="0"/>
              <a:t>1-3 November 2023</a:t>
            </a:r>
            <a:endParaRPr lang="it-IT" noProof="0" dirty="0"/>
          </a:p>
        </p:txBody>
      </p:sp>
      <p:sp>
        <p:nvSpPr>
          <p:cNvPr id="6" name="Segnaposto piè di pagina 5"/>
          <p:cNvSpPr>
            <a:spLocks noGrp="1"/>
          </p:cNvSpPr>
          <p:nvPr>
            <p:ph type="ftr" sz="quarter" idx="11"/>
          </p:nvPr>
        </p:nvSpPr>
        <p:spPr/>
        <p:txBody>
          <a:bodyPr rtlCol="0"/>
          <a:lstStyle/>
          <a:p>
            <a:pPr algn="l" rtl="0"/>
            <a:r>
              <a:rPr lang="en-US" noProof="0"/>
              <a:t>A. Bartoloni - UN/WHO Conference on Space and Global Health </a:t>
            </a:r>
            <a:endParaRPr lang="it-IT" noProof="0" dirty="0"/>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6998441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16" name="Immagin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olo 1"/>
          <p:cNvSpPr>
            <a:spLocks noGrp="1"/>
          </p:cNvSpPr>
          <p:nvPr>
            <p:ph type="title"/>
          </p:nvPr>
        </p:nvSpPr>
        <p:spPr>
          <a:xfrm>
            <a:off x="913806" y="4565255"/>
            <a:ext cx="10355326" cy="543472"/>
          </a:xfrm>
        </p:spPr>
        <p:txBody>
          <a:bodyPr rtlCol="0" anchor="b">
            <a:normAutofit/>
          </a:bodyPr>
          <a:lstStyle>
            <a:lvl1pPr algn="ctr">
              <a:defRPr sz="2800"/>
            </a:lvl1pPr>
          </a:lstStyle>
          <a:p>
            <a:pPr rtl="0"/>
            <a:r>
              <a:rPr lang="it-IT" noProof="0"/>
              <a:t>Fare clic per modificare lo stile del titolo dello schema</a:t>
            </a:r>
            <a:endParaRPr lang="it-IT" noProof="0" dirty="0"/>
          </a:p>
        </p:txBody>
      </p:sp>
      <p:sp>
        <p:nvSpPr>
          <p:cNvPr id="3" name="Segnaposto immagine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rtlCol="0"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dirty="0"/>
              <a:t>Fare clic sull'icona per inserire un'immagine</a:t>
            </a:r>
          </a:p>
        </p:txBody>
      </p:sp>
      <p:sp>
        <p:nvSpPr>
          <p:cNvPr id="4" name="Segnaposto testo 3"/>
          <p:cNvSpPr>
            <a:spLocks noGrp="1"/>
          </p:cNvSpPr>
          <p:nvPr>
            <p:ph type="body" sz="half" idx="2" hasCustomPrompt="1"/>
          </p:nvPr>
        </p:nvSpPr>
        <p:spPr>
          <a:xfrm>
            <a:off x="913795" y="5247728"/>
            <a:ext cx="10353762" cy="543472"/>
          </a:xfrm>
        </p:spPr>
        <p:txBody>
          <a:bodyPr rtlCol="0" anchor="t"/>
          <a:lstStyle>
            <a:lvl1pPr marL="0" indent="0" algn="ctr"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dirty="0"/>
              <a:t>Fare clic per modificare gli stili del testo dello schema</a:t>
            </a:r>
          </a:p>
        </p:txBody>
      </p:sp>
      <p:sp>
        <p:nvSpPr>
          <p:cNvPr id="5" name="Segnaposto data 4"/>
          <p:cNvSpPr>
            <a:spLocks noGrp="1"/>
          </p:cNvSpPr>
          <p:nvPr>
            <p:ph type="dt" sz="half" idx="10"/>
          </p:nvPr>
        </p:nvSpPr>
        <p:spPr/>
        <p:txBody>
          <a:bodyPr rtlCol="0"/>
          <a:lstStyle/>
          <a:p>
            <a:pPr rtl="0"/>
            <a:r>
              <a:rPr lang="it-IT" noProof="0"/>
              <a:t>1-3 November 2023</a:t>
            </a:r>
            <a:endParaRPr lang="it-IT" noProof="0" dirty="0"/>
          </a:p>
        </p:txBody>
      </p:sp>
      <p:sp>
        <p:nvSpPr>
          <p:cNvPr id="6" name="Segnaposto piè di pagina 5"/>
          <p:cNvSpPr>
            <a:spLocks noGrp="1"/>
          </p:cNvSpPr>
          <p:nvPr>
            <p:ph type="ftr" sz="quarter" idx="11"/>
          </p:nvPr>
        </p:nvSpPr>
        <p:spPr/>
        <p:txBody>
          <a:bodyPr rtlCol="0"/>
          <a:lstStyle/>
          <a:p>
            <a:pPr rtl="0"/>
            <a:r>
              <a:rPr lang="en-US" noProof="0"/>
              <a:t>A. Bartoloni - UN/WHO Conference on Space and Global Health </a:t>
            </a:r>
            <a:endParaRPr lang="it-IT" noProof="0" dirty="0"/>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9156159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olo e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913795" y="608437"/>
            <a:ext cx="10353762" cy="3534344"/>
          </a:xfrm>
        </p:spPr>
        <p:txBody>
          <a:bodyPr rtlCol="0" anchor="ctr">
            <a:normAutofit/>
          </a:bodyPr>
          <a:lstStyle>
            <a:lvl1pPr>
              <a:defRPr sz="4000"/>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hasCustomPrompt="1"/>
          </p:nvPr>
        </p:nvSpPr>
        <p:spPr>
          <a:xfrm>
            <a:off x="913794" y="4295180"/>
            <a:ext cx="10353763" cy="1501826"/>
          </a:xfrm>
        </p:spPr>
        <p:txBody>
          <a:bodyPr rtlCol="0" anchor="ctr"/>
          <a:lstStyle>
            <a:lvl1pPr marL="0" indent="0" algn="ctr"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dirty="0"/>
              <a:t>Fare clic per modificare gli stili del testo dello schema</a:t>
            </a:r>
          </a:p>
        </p:txBody>
      </p:sp>
      <p:sp>
        <p:nvSpPr>
          <p:cNvPr id="5" name="Segnaposto data 4"/>
          <p:cNvSpPr>
            <a:spLocks noGrp="1"/>
          </p:cNvSpPr>
          <p:nvPr>
            <p:ph type="dt" sz="half" idx="10"/>
          </p:nvPr>
        </p:nvSpPr>
        <p:spPr/>
        <p:txBody>
          <a:bodyPr rtlCol="0"/>
          <a:lstStyle/>
          <a:p>
            <a:pPr rtl="0"/>
            <a:r>
              <a:rPr lang="it-IT" noProof="0"/>
              <a:t>1-3 November 2023</a:t>
            </a:r>
            <a:endParaRPr lang="it-IT" noProof="0" dirty="0"/>
          </a:p>
        </p:txBody>
      </p:sp>
      <p:sp>
        <p:nvSpPr>
          <p:cNvPr id="6" name="Segnaposto piè di pagina 5"/>
          <p:cNvSpPr>
            <a:spLocks noGrp="1"/>
          </p:cNvSpPr>
          <p:nvPr>
            <p:ph type="ftr" sz="quarter" idx="11"/>
          </p:nvPr>
        </p:nvSpPr>
        <p:spPr/>
        <p:txBody>
          <a:bodyPr rtlCol="0"/>
          <a:lstStyle/>
          <a:p>
            <a:pPr rtl="0"/>
            <a:r>
              <a:rPr lang="en-US" noProof="0"/>
              <a:t>A. Bartoloni - UN/WHO Conference on Space and Global Health </a:t>
            </a:r>
            <a:endParaRPr lang="it-IT" noProof="0" dirty="0"/>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0824005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446212" y="609600"/>
            <a:ext cx="9302752" cy="2992904"/>
          </a:xfrm>
        </p:spPr>
        <p:txBody>
          <a:bodyPr rtlCol="0" anchor="ctr">
            <a:normAutofit/>
          </a:bodyPr>
          <a:lstStyle>
            <a:lvl1pPr>
              <a:defRPr sz="3600"/>
            </a:lvl1pPr>
          </a:lstStyle>
          <a:p>
            <a:pPr rtl="0"/>
            <a:r>
              <a:rPr lang="it-IT" noProof="0"/>
              <a:t>Fare clic per modificare lo stile del titolo dello schema</a:t>
            </a:r>
            <a:endParaRPr lang="it-IT" noProof="0" dirty="0"/>
          </a:p>
        </p:txBody>
      </p:sp>
      <p:sp>
        <p:nvSpPr>
          <p:cNvPr id="12" name="Segnaposto testo 3"/>
          <p:cNvSpPr>
            <a:spLocks noGrp="1"/>
          </p:cNvSpPr>
          <p:nvPr>
            <p:ph type="body" sz="half" idx="13"/>
          </p:nvPr>
        </p:nvSpPr>
        <p:spPr>
          <a:xfrm>
            <a:off x="1720644" y="3610032"/>
            <a:ext cx="8752299" cy="532749"/>
          </a:xfrm>
        </p:spPr>
        <p:txBody>
          <a:bodyPr rtlCol="0"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4" name="Segnaposto testo 3"/>
          <p:cNvSpPr>
            <a:spLocks noGrp="1"/>
          </p:cNvSpPr>
          <p:nvPr>
            <p:ph type="body" sz="half" idx="2" hasCustomPrompt="1"/>
          </p:nvPr>
        </p:nvSpPr>
        <p:spPr>
          <a:xfrm>
            <a:off x="913794" y="4304353"/>
            <a:ext cx="10353763" cy="1489496"/>
          </a:xfrm>
        </p:spPr>
        <p:txBody>
          <a:bodyPr rtlCol="0" anchor="ctr">
            <a:normAutofit/>
          </a:bodyPr>
          <a:lstStyle>
            <a:lvl1pPr marL="0" indent="0" algn="ctr"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dirty="0"/>
              <a:t>Fare clic per modificare gli stili del testo dello schema</a:t>
            </a:r>
          </a:p>
        </p:txBody>
      </p:sp>
      <p:sp>
        <p:nvSpPr>
          <p:cNvPr id="5" name="Segnaposto data 4"/>
          <p:cNvSpPr>
            <a:spLocks noGrp="1"/>
          </p:cNvSpPr>
          <p:nvPr>
            <p:ph type="dt" sz="half" idx="10"/>
          </p:nvPr>
        </p:nvSpPr>
        <p:spPr/>
        <p:txBody>
          <a:bodyPr rtlCol="0"/>
          <a:lstStyle/>
          <a:p>
            <a:pPr rtl="0"/>
            <a:r>
              <a:rPr lang="it-IT" noProof="0"/>
              <a:t>1-3 November 2023</a:t>
            </a:r>
            <a:endParaRPr lang="it-IT" noProof="0" dirty="0"/>
          </a:p>
        </p:txBody>
      </p:sp>
      <p:sp>
        <p:nvSpPr>
          <p:cNvPr id="6" name="Segnaposto piè di pagina 5"/>
          <p:cNvSpPr>
            <a:spLocks noGrp="1"/>
          </p:cNvSpPr>
          <p:nvPr>
            <p:ph type="ftr" sz="quarter" idx="11"/>
          </p:nvPr>
        </p:nvSpPr>
        <p:spPr/>
        <p:txBody>
          <a:bodyPr rtlCol="0"/>
          <a:lstStyle/>
          <a:p>
            <a:pPr rtl="0"/>
            <a:r>
              <a:rPr lang="en-US" noProof="0"/>
              <a:t>A. Bartoloni - UN/WHO Conference on Space and Global Health </a:t>
            </a:r>
            <a:endParaRPr lang="it-IT" noProof="0" dirty="0"/>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1" name="Casella di testo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it-IT" sz="8000" noProof="0" dirty="0">
                <a:solidFill>
                  <a:schemeClr val="tx1"/>
                </a:solidFill>
                <a:effectLst/>
              </a:rPr>
              <a:t>"</a:t>
            </a:r>
          </a:p>
        </p:txBody>
      </p:sp>
      <p:sp>
        <p:nvSpPr>
          <p:cNvPr id="13" name="Casella di testo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it-IT" sz="8000" noProof="0" dirty="0">
                <a:solidFill>
                  <a:schemeClr val="tx1"/>
                </a:solidFill>
                <a:effectLst/>
              </a:rPr>
              <a:t>"</a:t>
            </a:r>
          </a:p>
        </p:txBody>
      </p:sp>
    </p:spTree>
    <p:extLst>
      <p:ext uri="{BB962C8B-B14F-4D97-AF65-F5344CB8AC3E}">
        <p14:creationId xmlns:p14="http://schemas.microsoft.com/office/powerpoint/2010/main" val="23386766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olo 1"/>
          <p:cNvSpPr>
            <a:spLocks noGrp="1"/>
          </p:cNvSpPr>
          <p:nvPr>
            <p:ph type="title"/>
          </p:nvPr>
        </p:nvSpPr>
        <p:spPr>
          <a:xfrm>
            <a:off x="913794" y="2126942"/>
            <a:ext cx="10353763" cy="2511835"/>
          </a:xfrm>
        </p:spPr>
        <p:txBody>
          <a:bodyPr rtlCol="0" anchor="b"/>
          <a:lstStyle>
            <a:lvl1pPr>
              <a:defRPr sz="3200"/>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hasCustomPrompt="1"/>
          </p:nvPr>
        </p:nvSpPr>
        <p:spPr>
          <a:xfrm>
            <a:off x="913784" y="4650556"/>
            <a:ext cx="10352199" cy="1140644"/>
          </a:xfrm>
        </p:spPr>
        <p:txBody>
          <a:bodyPr rtlCol="0" anchor="t"/>
          <a:lstStyle>
            <a:lvl1pPr marL="0" indent="0" algn="ctr"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dirty="0"/>
              <a:t>Fare clic per modificare gli stili del testo dello schema</a:t>
            </a:r>
          </a:p>
        </p:txBody>
      </p:sp>
      <p:sp>
        <p:nvSpPr>
          <p:cNvPr id="5" name="Segnaposto data 4"/>
          <p:cNvSpPr>
            <a:spLocks noGrp="1"/>
          </p:cNvSpPr>
          <p:nvPr>
            <p:ph type="dt" sz="half" idx="10"/>
          </p:nvPr>
        </p:nvSpPr>
        <p:spPr/>
        <p:txBody>
          <a:bodyPr rtlCol="0"/>
          <a:lstStyle/>
          <a:p>
            <a:pPr rtl="0"/>
            <a:r>
              <a:rPr lang="it-IT" noProof="0"/>
              <a:t>1-3 November 2023</a:t>
            </a:r>
            <a:endParaRPr lang="it-IT" noProof="0" dirty="0"/>
          </a:p>
        </p:txBody>
      </p:sp>
      <p:sp>
        <p:nvSpPr>
          <p:cNvPr id="6" name="Segnaposto piè di pagina 5"/>
          <p:cNvSpPr>
            <a:spLocks noGrp="1"/>
          </p:cNvSpPr>
          <p:nvPr>
            <p:ph type="ftr" sz="quarter" idx="11"/>
          </p:nvPr>
        </p:nvSpPr>
        <p:spPr/>
        <p:txBody>
          <a:bodyPr rtlCol="0"/>
          <a:lstStyle/>
          <a:p>
            <a:pPr rtl="0"/>
            <a:r>
              <a:rPr lang="en-US" noProof="0"/>
              <a:t>A. Bartoloni - UN/WHO Conference on Space and Global Health </a:t>
            </a:r>
            <a:endParaRPr lang="it-IT" noProof="0" dirty="0"/>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411703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olo 1"/>
          <p:cNvSpPr>
            <a:spLocks noGrp="1"/>
          </p:cNvSpPr>
          <p:nvPr>
            <p:ph type="title"/>
          </p:nvPr>
        </p:nvSpPr>
        <p:spPr>
          <a:xfrm>
            <a:off x="913795" y="609600"/>
            <a:ext cx="10353762" cy="970450"/>
          </a:xfrm>
        </p:spPr>
        <p:txBody>
          <a:bodyPr rtlCol="0"/>
          <a:lstStyle/>
          <a:p>
            <a:pPr rtl="0"/>
            <a:r>
              <a:rPr lang="it-IT" noProof="0"/>
              <a:t>Fare clic per modificare lo stile del titolo dello schema</a:t>
            </a:r>
            <a:endParaRPr lang="it-IT" noProof="0" dirty="0"/>
          </a:p>
        </p:txBody>
      </p:sp>
      <p:sp>
        <p:nvSpPr>
          <p:cNvPr id="7" name="Segnaposto testo 2"/>
          <p:cNvSpPr>
            <a:spLocks noGrp="1"/>
          </p:cNvSpPr>
          <p:nvPr>
            <p:ph type="body" idx="1"/>
          </p:nvPr>
        </p:nvSpPr>
        <p:spPr>
          <a:xfrm>
            <a:off x="913795" y="1885950"/>
            <a:ext cx="3300984" cy="764782"/>
          </a:xfrm>
        </p:spPr>
        <p:txBody>
          <a:bodyPr rtlCol="0"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8" name="Segnaposto testo 3"/>
          <p:cNvSpPr>
            <a:spLocks noGrp="1"/>
          </p:cNvSpPr>
          <p:nvPr>
            <p:ph type="body" sz="half" idx="15"/>
          </p:nvPr>
        </p:nvSpPr>
        <p:spPr>
          <a:xfrm>
            <a:off x="913795" y="2768112"/>
            <a:ext cx="3300984" cy="302308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9" name="Segnaposto testo 4"/>
          <p:cNvSpPr>
            <a:spLocks noGrp="1"/>
          </p:cNvSpPr>
          <p:nvPr>
            <p:ph type="body" sz="quarter" idx="3" hasCustomPrompt="1"/>
          </p:nvPr>
        </p:nvSpPr>
        <p:spPr>
          <a:xfrm>
            <a:off x="4446711" y="1885949"/>
            <a:ext cx="3300984" cy="764783"/>
          </a:xfrm>
        </p:spPr>
        <p:txBody>
          <a:bodyPr rtlCol="0" anchor="b">
            <a:noAutofit/>
          </a:bodyPr>
          <a:lstStyle>
            <a:lvl1pPr marL="0" indent="0" algn="ctr" rtl="0">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dirty="0"/>
              <a:t>Fare clic per modificare gli stili del testo dello schema</a:t>
            </a:r>
          </a:p>
        </p:txBody>
      </p:sp>
      <p:sp>
        <p:nvSpPr>
          <p:cNvPr id="10" name="Segnaposto testo 3"/>
          <p:cNvSpPr>
            <a:spLocks noGrp="1"/>
          </p:cNvSpPr>
          <p:nvPr>
            <p:ph type="body" sz="half" idx="16" hasCustomPrompt="1"/>
          </p:nvPr>
        </p:nvSpPr>
        <p:spPr>
          <a:xfrm>
            <a:off x="4441435" y="2768112"/>
            <a:ext cx="3300984" cy="3023088"/>
          </a:xfrm>
        </p:spPr>
        <p:txBody>
          <a:bodyPr rtlCol="0" anchor="t">
            <a:normAutofit/>
          </a:bodyPr>
          <a:lstStyle>
            <a:lvl1pPr marL="0" indent="0" algn="ctr" rtl="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11" name="Segnaposto testo 4"/>
          <p:cNvSpPr>
            <a:spLocks noGrp="1"/>
          </p:cNvSpPr>
          <p:nvPr>
            <p:ph type="body" sz="quarter" idx="13" hasCustomPrompt="1"/>
          </p:nvPr>
        </p:nvSpPr>
        <p:spPr>
          <a:xfrm>
            <a:off x="7966572" y="1885950"/>
            <a:ext cx="3300984" cy="764782"/>
          </a:xfrm>
        </p:spPr>
        <p:txBody>
          <a:bodyPr rtlCol="0" anchor="b">
            <a:noAutofit/>
          </a:bodyPr>
          <a:lstStyle>
            <a:lvl1pPr marL="0" indent="0" algn="ctr" rtl="0">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dirty="0"/>
              <a:t>Fare clic per modificare gli stili del testo dello schema</a:t>
            </a:r>
          </a:p>
        </p:txBody>
      </p:sp>
      <p:sp>
        <p:nvSpPr>
          <p:cNvPr id="12" name="Segnaposto testo 3"/>
          <p:cNvSpPr>
            <a:spLocks noGrp="1"/>
          </p:cNvSpPr>
          <p:nvPr>
            <p:ph type="body" sz="half" idx="17"/>
          </p:nvPr>
        </p:nvSpPr>
        <p:spPr>
          <a:xfrm>
            <a:off x="7966572" y="2768110"/>
            <a:ext cx="3300984" cy="3023089"/>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3" name="Segnaposto data 2"/>
          <p:cNvSpPr>
            <a:spLocks noGrp="1"/>
          </p:cNvSpPr>
          <p:nvPr>
            <p:ph type="dt" sz="half" idx="10"/>
          </p:nvPr>
        </p:nvSpPr>
        <p:spPr/>
        <p:txBody>
          <a:bodyPr rtlCol="0"/>
          <a:lstStyle/>
          <a:p>
            <a:pPr rtl="0"/>
            <a:r>
              <a:rPr lang="it-IT" noProof="0"/>
              <a:t>1-3 November 2023</a:t>
            </a:r>
            <a:endParaRPr lang="it-IT" noProof="0" dirty="0"/>
          </a:p>
        </p:txBody>
      </p:sp>
      <p:sp>
        <p:nvSpPr>
          <p:cNvPr id="4" name="Segnaposto piè di pagina 3"/>
          <p:cNvSpPr>
            <a:spLocks noGrp="1"/>
          </p:cNvSpPr>
          <p:nvPr>
            <p:ph type="ftr" sz="quarter" idx="11"/>
          </p:nvPr>
        </p:nvSpPr>
        <p:spPr/>
        <p:txBody>
          <a:bodyPr rtlCol="0"/>
          <a:lstStyle/>
          <a:p>
            <a:pPr rtl="0"/>
            <a:r>
              <a:rPr lang="en-US" noProof="0"/>
              <a:t>A. Bartoloni - UN/WHO Conference on Space and Global Health </a:t>
            </a:r>
            <a:endParaRPr lang="it-IT" noProof="0" dirty="0"/>
          </a:p>
        </p:txBody>
      </p:sp>
      <p:sp>
        <p:nvSpPr>
          <p:cNvPr id="5" name="Segnaposto numero diapositiva 4"/>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7658549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lonna 3 immagini">
    <p:spTree>
      <p:nvGrpSpPr>
        <p:cNvPr id="1" name=""/>
        <p:cNvGrpSpPr/>
        <p:nvPr/>
      </p:nvGrpSpPr>
      <p:grpSpPr>
        <a:xfrm>
          <a:off x="0" y="0"/>
          <a:ext cx="0" cy="0"/>
          <a:chOff x="0" y="0"/>
          <a:chExt cx="0" cy="0"/>
        </a:xfrm>
      </p:grpSpPr>
      <p:pic>
        <p:nvPicPr>
          <p:cNvPr id="2" name="Immagin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Immagin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Immagin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olo 1"/>
          <p:cNvSpPr>
            <a:spLocks noGrp="1"/>
          </p:cNvSpPr>
          <p:nvPr>
            <p:ph type="title"/>
          </p:nvPr>
        </p:nvSpPr>
        <p:spPr>
          <a:xfrm>
            <a:off x="913794" y="609600"/>
            <a:ext cx="10353763" cy="970450"/>
          </a:xfrm>
        </p:spPr>
        <p:txBody>
          <a:bodyPr rtlCol="0"/>
          <a:lstStyle/>
          <a:p>
            <a:pPr rtl="0"/>
            <a:r>
              <a:rPr lang="it-IT" noProof="0"/>
              <a:t>Fare clic per modificare lo stile del titolo dello schema</a:t>
            </a:r>
            <a:endParaRPr lang="it-IT" noProof="0" dirty="0"/>
          </a:p>
        </p:txBody>
      </p:sp>
      <p:sp>
        <p:nvSpPr>
          <p:cNvPr id="19" name="Segnaposto testo 2"/>
          <p:cNvSpPr>
            <a:spLocks noGrp="1"/>
          </p:cNvSpPr>
          <p:nvPr>
            <p:ph type="body" idx="1"/>
          </p:nvPr>
        </p:nvSpPr>
        <p:spPr>
          <a:xfrm>
            <a:off x="913795"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20" name="Segnaposto immagine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dirty="0"/>
              <a:t>Fare clic sull'icona per inserire un'immagine</a:t>
            </a:r>
          </a:p>
        </p:txBody>
      </p:sp>
      <p:sp>
        <p:nvSpPr>
          <p:cNvPr id="21" name="Segnaposto testo 3"/>
          <p:cNvSpPr>
            <a:spLocks noGrp="1"/>
          </p:cNvSpPr>
          <p:nvPr>
            <p:ph type="body" sz="half" idx="18" hasCustomPrompt="1"/>
          </p:nvPr>
        </p:nvSpPr>
        <p:spPr>
          <a:xfrm>
            <a:off x="913795" y="4572443"/>
            <a:ext cx="3300984" cy="1218758"/>
          </a:xfrm>
        </p:spPr>
        <p:txBody>
          <a:bodyPr rtlCol="0" anchor="t">
            <a:normAutofit/>
          </a:bodyPr>
          <a:lstStyle>
            <a:lvl1pPr marL="0" indent="0" algn="ctr" rtl="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22" name="Segnaposto testo 4"/>
          <p:cNvSpPr>
            <a:spLocks noGrp="1"/>
          </p:cNvSpPr>
          <p:nvPr>
            <p:ph type="body" sz="quarter" idx="3" hasCustomPrompt="1"/>
          </p:nvPr>
        </p:nvSpPr>
        <p:spPr>
          <a:xfrm>
            <a:off x="4442788" y="3904106"/>
            <a:ext cx="3300984" cy="576262"/>
          </a:xfrm>
        </p:spPr>
        <p:txBody>
          <a:bodyPr rtlCol="0" anchor="b">
            <a:noAutofit/>
          </a:bodyPr>
          <a:lstStyle>
            <a:lvl1pPr marL="0" indent="0" algn="ctr" rtl="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dirty="0"/>
              <a:t>Fare clic per modificare gli stili del testo dello schema</a:t>
            </a:r>
          </a:p>
        </p:txBody>
      </p:sp>
      <p:sp>
        <p:nvSpPr>
          <p:cNvPr id="23" name="Segnaposto immagine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dirty="0"/>
              <a:t>Fare clic sull'icona per inserire un'immagine</a:t>
            </a:r>
          </a:p>
        </p:txBody>
      </p:sp>
      <p:sp>
        <p:nvSpPr>
          <p:cNvPr id="24" name="Segnaposto testo 3"/>
          <p:cNvSpPr>
            <a:spLocks noGrp="1"/>
          </p:cNvSpPr>
          <p:nvPr>
            <p:ph type="body" sz="half" idx="19"/>
          </p:nvPr>
        </p:nvSpPr>
        <p:spPr>
          <a:xfrm>
            <a:off x="4441435" y="4572442"/>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25" name="Segnaposto testo 4"/>
          <p:cNvSpPr>
            <a:spLocks noGrp="1"/>
          </p:cNvSpPr>
          <p:nvPr>
            <p:ph type="body" sz="quarter" idx="13" hasCustomPrompt="1"/>
          </p:nvPr>
        </p:nvSpPr>
        <p:spPr>
          <a:xfrm>
            <a:off x="7966697" y="3904106"/>
            <a:ext cx="3300984" cy="576262"/>
          </a:xfrm>
        </p:spPr>
        <p:txBody>
          <a:bodyPr rtlCol="0" anchor="b">
            <a:noAutofit/>
          </a:bodyPr>
          <a:lstStyle>
            <a:lvl1pPr marL="0" indent="0" algn="ctr" rtl="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dirty="0"/>
              <a:t>Fare clic per modificare gli stili del testo dello schema</a:t>
            </a:r>
          </a:p>
        </p:txBody>
      </p:sp>
      <p:sp>
        <p:nvSpPr>
          <p:cNvPr id="26" name="Segnaposto immagine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dirty="0"/>
              <a:t>Fare clic sull'icona per inserire un'immagine</a:t>
            </a:r>
          </a:p>
        </p:txBody>
      </p:sp>
      <p:sp>
        <p:nvSpPr>
          <p:cNvPr id="27" name="Segnaposto testo 3"/>
          <p:cNvSpPr>
            <a:spLocks noGrp="1"/>
          </p:cNvSpPr>
          <p:nvPr>
            <p:ph type="body" sz="half" idx="20"/>
          </p:nvPr>
        </p:nvSpPr>
        <p:spPr>
          <a:xfrm>
            <a:off x="7966572" y="4572442"/>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3" name="Segnaposto data 2"/>
          <p:cNvSpPr>
            <a:spLocks noGrp="1"/>
          </p:cNvSpPr>
          <p:nvPr>
            <p:ph type="dt" sz="half" idx="10"/>
          </p:nvPr>
        </p:nvSpPr>
        <p:spPr/>
        <p:txBody>
          <a:bodyPr rtlCol="0"/>
          <a:lstStyle/>
          <a:p>
            <a:pPr rtl="0"/>
            <a:r>
              <a:rPr lang="it-IT" noProof="0"/>
              <a:t>1-3 November 2023</a:t>
            </a:r>
            <a:endParaRPr lang="it-IT" noProof="0" dirty="0"/>
          </a:p>
        </p:txBody>
      </p:sp>
      <p:sp>
        <p:nvSpPr>
          <p:cNvPr id="4" name="Segnaposto piè di pagina 3"/>
          <p:cNvSpPr>
            <a:spLocks noGrp="1"/>
          </p:cNvSpPr>
          <p:nvPr>
            <p:ph type="ftr" sz="quarter" idx="11"/>
          </p:nvPr>
        </p:nvSpPr>
        <p:spPr/>
        <p:txBody>
          <a:bodyPr rtlCol="0"/>
          <a:lstStyle/>
          <a:p>
            <a:pPr rtl="0"/>
            <a:r>
              <a:rPr lang="en-US" noProof="0"/>
              <a:t>A. Bartoloni - UN/WHO Conference on Space and Global Health </a:t>
            </a:r>
            <a:endParaRPr lang="it-IT" noProof="0" dirty="0"/>
          </a:p>
        </p:txBody>
      </p:sp>
      <p:sp>
        <p:nvSpPr>
          <p:cNvPr id="5" name="Segnaposto numero diapositiva 4"/>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5780676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a:t>A. Bartoloni - UN/WHO Conference on Space and Global Health </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it-IT"/>
              <a:t>1-3 November 2023</a:t>
            </a:r>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1037494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rtlCol="0" anchor="b"/>
          <a:lstStyle>
            <a:lvl1pPr algn="l">
              <a:defRPr sz="6000" b="1" i="0" cap="all" baseline="0"/>
            </a:lvl1pPr>
          </a:lstStyle>
          <a:p>
            <a:pPr rtl="0"/>
            <a:r>
              <a:rPr lang="it-IT" noProof="0"/>
              <a:t>Fare clic per modificare lo stile del titolo dello schema</a:t>
            </a:r>
          </a:p>
        </p:txBody>
      </p:sp>
      <p:sp>
        <p:nvSpPr>
          <p:cNvPr id="3" name="Sottotitolo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rtlCol="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a:t>Fare clic per modificare lo stile del sottotitolo dello schema</a:t>
            </a:r>
          </a:p>
        </p:txBody>
      </p:sp>
      <p:cxnSp>
        <p:nvCxnSpPr>
          <p:cNvPr id="11" name="Connettore diritto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2062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Diapositiva titolo 2">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640AAD-80AF-40E7-BE3F-43D32FC68ED4}"/>
              </a:ext>
            </a:extLst>
          </p:cNvPr>
          <p:cNvSpPr>
            <a:spLocks noGrp="1"/>
          </p:cNvSpPr>
          <p:nvPr>
            <p:ph type="ctrTitle"/>
          </p:nvPr>
        </p:nvSpPr>
        <p:spPr>
          <a:xfrm>
            <a:off x="1298448" y="594360"/>
            <a:ext cx="6272784" cy="2843784"/>
          </a:xfrm>
        </p:spPr>
        <p:txBody>
          <a:bodyPr rtlCol="0" anchor="b"/>
          <a:lstStyle>
            <a:lvl1pPr algn="l">
              <a:defRPr sz="5400" b="1" i="0" cap="all" baseline="0">
                <a:solidFill>
                  <a:schemeClr val="bg1"/>
                </a:solidFill>
              </a:defRPr>
            </a:lvl1pPr>
          </a:lstStyle>
          <a:p>
            <a:pPr rtl="0"/>
            <a:r>
              <a:rPr lang="it-IT" noProof="0"/>
              <a:t>Fare clic per modificare lo stile del titolo dello schema</a:t>
            </a:r>
          </a:p>
        </p:txBody>
      </p:sp>
      <p:sp>
        <p:nvSpPr>
          <p:cNvPr id="3" name="Sottotitolo 2">
            <a:extLst>
              <a:ext uri="{FF2B5EF4-FFF2-40B4-BE49-F238E27FC236}">
                <a16:creationId xmlns:a16="http://schemas.microsoft.com/office/drawing/2014/main" id="{EC80FBD9-0977-4B2B-9318-30774BB0947C}"/>
              </a:ext>
            </a:extLst>
          </p:cNvPr>
          <p:cNvSpPr>
            <a:spLocks noGrp="1"/>
          </p:cNvSpPr>
          <p:nvPr>
            <p:ph type="subTitle" idx="1"/>
          </p:nvPr>
        </p:nvSpPr>
        <p:spPr>
          <a:xfrm>
            <a:off x="5641848" y="4700016"/>
            <a:ext cx="5093208" cy="1197864"/>
          </a:xfrm>
        </p:spPr>
        <p:txBody>
          <a:bodyPr rtlCol="0">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a:t>Fare clic per modificare lo stile del sottotitolo dello schema</a:t>
            </a:r>
          </a:p>
        </p:txBody>
      </p:sp>
      <p:cxnSp>
        <p:nvCxnSpPr>
          <p:cNvPr id="9" name="Connettore diritto 8">
            <a:extLst>
              <a:ext uri="{FF2B5EF4-FFF2-40B4-BE49-F238E27FC236}">
                <a16:creationId xmlns:a16="http://schemas.microsoft.com/office/drawing/2014/main" id="{8E825845-66DD-4B77-A729-CD97D156FE6C}"/>
              </a:ext>
            </a:extLst>
          </p:cNvPr>
          <p:cNvCxnSpPr>
            <a:cxnSpLocks/>
          </p:cNvCxnSpPr>
          <p:nvPr userDrawn="1"/>
        </p:nvCxnSpPr>
        <p:spPr>
          <a:xfrm>
            <a:off x="1301262"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9" name="Elemento grafico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it-IT" noProof="0"/>
          </a:p>
        </p:txBody>
      </p:sp>
      <p:sp>
        <p:nvSpPr>
          <p:cNvPr id="21" name="Elemento grafico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pPr rtl="0"/>
            <a:endParaRPr lang="it-IT" noProof="0"/>
          </a:p>
        </p:txBody>
      </p:sp>
      <p:sp>
        <p:nvSpPr>
          <p:cNvPr id="23" name="Elemento grafico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pPr rtl="0"/>
            <a:endParaRPr lang="it-IT" noProof="0"/>
          </a:p>
        </p:txBody>
      </p:sp>
    </p:spTree>
    <p:extLst>
      <p:ext uri="{BB962C8B-B14F-4D97-AF65-F5344CB8AC3E}">
        <p14:creationId xmlns:p14="http://schemas.microsoft.com/office/powerpoint/2010/main" val="2637529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it-IT"/>
              <a:t>1-3 November 2023</a:t>
            </a:r>
            <a:endParaRPr lang="en-US"/>
          </a:p>
        </p:txBody>
      </p:sp>
      <p:sp>
        <p:nvSpPr>
          <p:cNvPr id="4" name="Footer Placeholder 3"/>
          <p:cNvSpPr>
            <a:spLocks noGrp="1"/>
          </p:cNvSpPr>
          <p:nvPr>
            <p:ph type="ftr" sz="quarter" idx="11"/>
          </p:nvPr>
        </p:nvSpPr>
        <p:spPr/>
        <p:txBody>
          <a:bodyPr/>
          <a:lstStyle/>
          <a:p>
            <a:r>
              <a:rPr lang="en-US"/>
              <a:t>A. Bartoloni - UN/WHO Conference on Space and Global Health </a:t>
            </a:r>
          </a:p>
        </p:txBody>
      </p:sp>
      <p:sp>
        <p:nvSpPr>
          <p:cNvPr id="5" name="Slide Number Placeholder 4"/>
          <p:cNvSpPr>
            <a:spLocks noGrp="1"/>
          </p:cNvSpPr>
          <p:nvPr>
            <p:ph type="sldNum" sz="quarter" idx="12"/>
          </p:nvPr>
        </p:nvSpPr>
        <p:spPr/>
        <p:txBody>
          <a:bodyPr/>
          <a:lstStyle/>
          <a:p>
            <a:fld id="{34B7E4EF-A1BD-40F4-AB7B-04F084DD991D}" type="slidenum">
              <a:rPr lang="en-US" smtClean="0"/>
              <a:t>‹N›</a:t>
            </a:fld>
            <a:endParaRPr lang="en-US"/>
          </a:p>
        </p:txBody>
      </p:sp>
    </p:spTree>
    <p:extLst>
      <p:ext uri="{BB962C8B-B14F-4D97-AF65-F5344CB8AC3E}">
        <p14:creationId xmlns:p14="http://schemas.microsoft.com/office/powerpoint/2010/main" val="27307602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Solo titolo">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Segnaposto immagine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rtlCol="0" anchor="ctr">
            <a:noAutofit/>
          </a:bodyPr>
          <a:lstStyle>
            <a:lvl1pPr algn="ctr">
              <a:buNone/>
              <a:defRPr sz="1600" b="1">
                <a:solidFill>
                  <a:schemeClr val="bg1"/>
                </a:solidFill>
              </a:defRPr>
            </a:lvl1pPr>
          </a:lstStyle>
          <a:p>
            <a:pPr rtl="0"/>
            <a:r>
              <a:rPr lang="it-IT" noProof="0"/>
              <a:t>Fare clic sull'icona per inserire un'immagine</a:t>
            </a:r>
          </a:p>
        </p:txBody>
      </p:sp>
      <p:sp>
        <p:nvSpPr>
          <p:cNvPr id="2" name="Titolo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rtlCol="0" anchor="b"/>
          <a:lstStyle>
            <a:lvl1pPr algn="r">
              <a:defRPr sz="6000" b="1" cap="all" spc="400" baseline="0">
                <a:solidFill>
                  <a:schemeClr val="bg1"/>
                </a:solidFill>
              </a:defRPr>
            </a:lvl1pPr>
          </a:lstStyle>
          <a:p>
            <a:pPr rtl="0"/>
            <a:r>
              <a:rPr lang="it-IT" noProof="0"/>
              <a:t>Titolo</a:t>
            </a:r>
          </a:p>
        </p:txBody>
      </p:sp>
      <p:sp>
        <p:nvSpPr>
          <p:cNvPr id="3" name="Segnaposto data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rtlCol="0"/>
          <a:lstStyle>
            <a:lvl1pPr>
              <a:defRPr>
                <a:solidFill>
                  <a:schemeClr val="bg1"/>
                </a:solidFill>
              </a:defRPr>
            </a:lvl1pPr>
          </a:lstStyle>
          <a:p>
            <a:pPr rtl="0"/>
            <a:r>
              <a:rPr lang="it-IT" noProof="0"/>
              <a:t>1-3 November 2023</a:t>
            </a:r>
          </a:p>
        </p:txBody>
      </p:sp>
      <p:sp>
        <p:nvSpPr>
          <p:cNvPr id="4" name="Segnaposto piè di pagina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rtlCol="0"/>
          <a:lstStyle>
            <a:lvl1pPr>
              <a:defRPr>
                <a:solidFill>
                  <a:schemeClr val="bg1"/>
                </a:solidFill>
              </a:defRPr>
            </a:lvl1pPr>
          </a:lstStyle>
          <a:p>
            <a:pPr rtl="0"/>
            <a:r>
              <a:rPr lang="en-US" noProof="0"/>
              <a:t>A. Bartoloni - UN/WHO Conference on Space and Global Health </a:t>
            </a:r>
            <a:endParaRPr lang="it-IT" noProof="0"/>
          </a:p>
        </p:txBody>
      </p:sp>
      <p:sp>
        <p:nvSpPr>
          <p:cNvPr id="5" name="Segnaposto numero diapositiva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rtlCol="0"/>
          <a:lstStyle>
            <a:lvl1pPr>
              <a:defRPr>
                <a:solidFill>
                  <a:schemeClr val="bg1"/>
                </a:solidFill>
              </a:defRPr>
            </a:lvl1pPr>
          </a:lstStyle>
          <a:p>
            <a:pPr rtl="0"/>
            <a:fld id="{D8DA9DAA-006C-4F4B-980E-E3DF019B24E2}" type="slidenum">
              <a:rPr lang="it-IT" noProof="0" smtClean="0"/>
              <a:pPr/>
              <a:t>‹N›</a:t>
            </a:fld>
            <a:endParaRPr lang="it-IT" noProof="0"/>
          </a:p>
        </p:txBody>
      </p:sp>
      <p:cxnSp>
        <p:nvCxnSpPr>
          <p:cNvPr id="14" name="Connettore diritto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Segnaposto testo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5202936" y="3127248"/>
            <a:ext cx="5833872" cy="3118104"/>
          </a:xfrm>
        </p:spPr>
        <p:txBody>
          <a:bodyPr rtlCol="0"/>
          <a:lstStyle>
            <a:lvl1pPr marL="0" indent="0" algn="r">
              <a:buNone/>
              <a:defRPr sz="1800">
                <a:solidFill>
                  <a:schemeClr val="bg1"/>
                </a:solidFill>
              </a:defRPr>
            </a:lvl1pPr>
          </a:lstStyle>
          <a:p>
            <a:pPr lvl="0" rtl="0"/>
            <a:r>
              <a:rPr lang="it-IT" noProof="0"/>
              <a:t>Fare clic per modificare lo stile del titolo</a:t>
            </a:r>
          </a:p>
        </p:txBody>
      </p:sp>
      <p:sp>
        <p:nvSpPr>
          <p:cNvPr id="11" name="Elemento grafico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it-IT" noProof="0"/>
          </a:p>
        </p:txBody>
      </p:sp>
      <p:sp>
        <p:nvSpPr>
          <p:cNvPr id="13" name="Elemento grafico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it-IT" noProof="0"/>
          </a:p>
        </p:txBody>
      </p:sp>
      <p:sp>
        <p:nvSpPr>
          <p:cNvPr id="17" name="Elemento grafico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it-IT" noProof="0"/>
          </a:p>
        </p:txBody>
      </p:sp>
    </p:spTree>
    <p:extLst>
      <p:ext uri="{BB962C8B-B14F-4D97-AF65-F5344CB8AC3E}">
        <p14:creationId xmlns:p14="http://schemas.microsoft.com/office/powerpoint/2010/main" val="11792053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15" name="Segnaposto immagine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rtlCol="0" anchor="ctr">
            <a:noAutofit/>
          </a:bodyPr>
          <a:lstStyle>
            <a:lvl1pPr algn="ctr">
              <a:buNone/>
              <a:defRPr/>
            </a:lvl1pPr>
          </a:lstStyle>
          <a:p>
            <a:pPr rtl="0"/>
            <a:r>
              <a:rPr lang="it-IT" noProof="0"/>
              <a:t>Fare clic sull'icona per inserire un'immagine</a:t>
            </a:r>
          </a:p>
        </p:txBody>
      </p:sp>
      <p:sp>
        <p:nvSpPr>
          <p:cNvPr id="2" name="Titolo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rtlCol="0" anchor="b"/>
          <a:lstStyle>
            <a:lvl1pPr>
              <a:defRPr sz="5400"/>
            </a:lvl1pPr>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rtlCol="0"/>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p:txBody>
      </p:sp>
      <p:sp>
        <p:nvSpPr>
          <p:cNvPr id="4" name="Segnaposto data 3">
            <a:extLst>
              <a:ext uri="{FF2B5EF4-FFF2-40B4-BE49-F238E27FC236}">
                <a16:creationId xmlns:a16="http://schemas.microsoft.com/office/drawing/2014/main" id="{D097BB2D-4E2C-4490-A2A3-4B68BCC5D2F9}"/>
              </a:ext>
            </a:extLst>
          </p:cNvPr>
          <p:cNvSpPr>
            <a:spLocks noGrp="1"/>
          </p:cNvSpPr>
          <p:nvPr>
            <p:ph type="dt" sz="half" idx="10"/>
          </p:nvPr>
        </p:nvSpPr>
        <p:spPr/>
        <p:txBody>
          <a:bodyPr rtlCol="0"/>
          <a:lstStyle>
            <a:lvl1pPr>
              <a:defRPr>
                <a:solidFill>
                  <a:schemeClr val="accent2"/>
                </a:solidFill>
              </a:defRPr>
            </a:lvl1pPr>
          </a:lstStyle>
          <a:p>
            <a:pPr rtl="0"/>
            <a:r>
              <a:rPr lang="it-IT" noProof="0"/>
              <a:t>1-3 November 2023</a:t>
            </a:r>
          </a:p>
        </p:txBody>
      </p:sp>
      <p:sp>
        <p:nvSpPr>
          <p:cNvPr id="5" name="Segnaposto piè di pagina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2"/>
            <a:ext cx="4114800" cy="365125"/>
          </a:xfrm>
        </p:spPr>
        <p:txBody>
          <a:bodyPr rtlCol="0"/>
          <a:lstStyle>
            <a:lvl1pPr>
              <a:defRPr baseline="0">
                <a:solidFill>
                  <a:schemeClr val="accent2"/>
                </a:solidFill>
              </a:defRPr>
            </a:lvl1pPr>
          </a:lstStyle>
          <a:p>
            <a:pPr rtl="0"/>
            <a:r>
              <a:rPr lang="en-US" noProof="0"/>
              <a:t>A. Bartoloni - UN/WHO Conference on Space and Global Health </a:t>
            </a:r>
            <a:endParaRPr lang="it-IT" noProof="0"/>
          </a:p>
        </p:txBody>
      </p:sp>
      <p:sp>
        <p:nvSpPr>
          <p:cNvPr id="6" name="Segnaposto numero diapositiva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it-IT" noProof="0" smtClean="0"/>
              <a:pPr/>
              <a:t>‹N›</a:t>
            </a:fld>
            <a:endParaRPr lang="it-IT" noProof="0"/>
          </a:p>
        </p:txBody>
      </p:sp>
      <p:cxnSp>
        <p:nvCxnSpPr>
          <p:cNvPr id="9" name="Connettore diritto 8">
            <a:extLst>
              <a:ext uri="{FF2B5EF4-FFF2-40B4-BE49-F238E27FC236}">
                <a16:creationId xmlns:a16="http://schemas.microsoft.com/office/drawing/2014/main" id="{FA8B3D0E-ED3F-46FA-AE79-5FEFDE9168E3}"/>
              </a:ext>
            </a:extLst>
          </p:cNvPr>
          <p:cNvCxnSpPr>
            <a:cxnSpLocks/>
          </p:cNvCxnSpPr>
          <p:nvPr userDrawn="1"/>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Elemento grafico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it-IT" noProof="0"/>
          </a:p>
        </p:txBody>
      </p:sp>
      <p:sp>
        <p:nvSpPr>
          <p:cNvPr id="19" name="Elemento grafico 11">
            <a:extLst>
              <a:ext uri="{FF2B5EF4-FFF2-40B4-BE49-F238E27FC236}">
                <a16:creationId xmlns:a16="http://schemas.microsoft.com/office/drawing/2014/main" id="{BB13A13C-36EA-4B13-9175-C5FE95B34D33}"/>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it-IT" noProof="0"/>
          </a:p>
        </p:txBody>
      </p:sp>
    </p:spTree>
    <p:extLst>
      <p:ext uri="{BB962C8B-B14F-4D97-AF65-F5344CB8AC3E}">
        <p14:creationId xmlns:p14="http://schemas.microsoft.com/office/powerpoint/2010/main" val="39774155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Intestazione sezion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640AAD-80AF-40E7-BE3F-43D32FC68ED4}"/>
              </a:ext>
            </a:extLst>
          </p:cNvPr>
          <p:cNvSpPr>
            <a:spLocks noGrp="1"/>
          </p:cNvSpPr>
          <p:nvPr>
            <p:ph type="ctrTitle"/>
          </p:nvPr>
        </p:nvSpPr>
        <p:spPr>
          <a:xfrm>
            <a:off x="1524000" y="1463040"/>
            <a:ext cx="9144000" cy="2340864"/>
          </a:xfrm>
        </p:spPr>
        <p:txBody>
          <a:bodyPr rtlCol="0" anchor="b">
            <a:normAutofit/>
          </a:bodyPr>
          <a:lstStyle>
            <a:lvl1pPr algn="ctr">
              <a:defRPr sz="6000" b="1" i="0" cap="all" baseline="0">
                <a:solidFill>
                  <a:schemeClr val="bg1"/>
                </a:solidFill>
              </a:defRPr>
            </a:lvl1pPr>
          </a:lstStyle>
          <a:p>
            <a:pPr rtl="0"/>
            <a:r>
              <a:rPr lang="it-IT" noProof="0"/>
              <a:t>Fare clic per modificare lo stile del titolo dello schema</a:t>
            </a:r>
          </a:p>
        </p:txBody>
      </p:sp>
      <p:sp>
        <p:nvSpPr>
          <p:cNvPr id="3" name="Sottotitolo 2">
            <a:extLst>
              <a:ext uri="{FF2B5EF4-FFF2-40B4-BE49-F238E27FC236}">
                <a16:creationId xmlns:a16="http://schemas.microsoft.com/office/drawing/2014/main" id="{EC80FBD9-0977-4B2B-9318-30774BB0947C}"/>
              </a:ext>
            </a:extLst>
          </p:cNvPr>
          <p:cNvSpPr>
            <a:spLocks noGrp="1"/>
          </p:cNvSpPr>
          <p:nvPr>
            <p:ph type="subTitle" idx="1"/>
          </p:nvPr>
        </p:nvSpPr>
        <p:spPr>
          <a:xfrm>
            <a:off x="1527048" y="3858768"/>
            <a:ext cx="9144000" cy="1325880"/>
          </a:xfrm>
        </p:spPr>
        <p:txBody>
          <a:bodyPr rtlCol="0">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a:t>Fare clic per modificare lo stile del sottotitolo dello schema</a:t>
            </a:r>
          </a:p>
        </p:txBody>
      </p:sp>
      <p:sp>
        <p:nvSpPr>
          <p:cNvPr id="4" name="Elemento grafico 12">
            <a:extLst>
              <a:ext uri="{FF2B5EF4-FFF2-40B4-BE49-F238E27FC236}">
                <a16:creationId xmlns:a16="http://schemas.microsoft.com/office/drawing/2014/main" id="{8A41917E-4B97-447C-98AB-970D625F1DE6}"/>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it-IT" noProof="0"/>
          </a:p>
        </p:txBody>
      </p:sp>
      <p:sp>
        <p:nvSpPr>
          <p:cNvPr id="5" name="Elemento grafico 13">
            <a:extLst>
              <a:ext uri="{FF2B5EF4-FFF2-40B4-BE49-F238E27FC236}">
                <a16:creationId xmlns:a16="http://schemas.microsoft.com/office/drawing/2014/main" id="{3B3FD238-4561-4AF8-A1F1-185B0CAFE2AC}"/>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it-IT" noProof="0"/>
          </a:p>
        </p:txBody>
      </p:sp>
      <p:sp>
        <p:nvSpPr>
          <p:cNvPr id="6" name="Elemento grafico 15">
            <a:extLst>
              <a:ext uri="{FF2B5EF4-FFF2-40B4-BE49-F238E27FC236}">
                <a16:creationId xmlns:a16="http://schemas.microsoft.com/office/drawing/2014/main" id="{BAB9414C-AE69-4648-873E-9CE6B2DF8A71}"/>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it-IT" noProof="0"/>
          </a:p>
        </p:txBody>
      </p:sp>
      <p:sp>
        <p:nvSpPr>
          <p:cNvPr id="7" name="Elemento grafico 22">
            <a:extLst>
              <a:ext uri="{FF2B5EF4-FFF2-40B4-BE49-F238E27FC236}">
                <a16:creationId xmlns:a16="http://schemas.microsoft.com/office/drawing/2014/main" id="{3BF75235-4E6E-4184-82A5-EE6FE7993BBC}"/>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it-IT" noProof="0"/>
          </a:p>
        </p:txBody>
      </p:sp>
      <p:sp>
        <p:nvSpPr>
          <p:cNvPr id="11" name="Elemento grafico 21">
            <a:extLst>
              <a:ext uri="{FF2B5EF4-FFF2-40B4-BE49-F238E27FC236}">
                <a16:creationId xmlns:a16="http://schemas.microsoft.com/office/drawing/2014/main" id="{E66FE37C-2F4B-42DA-BFF6-92DD00BDC49B}"/>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pPr rtl="0"/>
            <a:endParaRPr lang="it-IT" noProof="0"/>
          </a:p>
        </p:txBody>
      </p:sp>
      <p:sp>
        <p:nvSpPr>
          <p:cNvPr id="13" name="Elemento grafico 23">
            <a:extLst>
              <a:ext uri="{FF2B5EF4-FFF2-40B4-BE49-F238E27FC236}">
                <a16:creationId xmlns:a16="http://schemas.microsoft.com/office/drawing/2014/main" id="{DDD38822-731A-48DA-A8A0-FBBAF7A6D65D}"/>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it-IT" noProof="0"/>
          </a:p>
        </p:txBody>
      </p:sp>
    </p:spTree>
    <p:extLst>
      <p:ext uri="{BB962C8B-B14F-4D97-AF65-F5344CB8AC3E}">
        <p14:creationId xmlns:p14="http://schemas.microsoft.com/office/powerpoint/2010/main" val="4572847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96CF8C-1EA0-4E47-AC60-CAC3B80A3C5D}"/>
              </a:ext>
            </a:extLst>
          </p:cNvPr>
          <p:cNvSpPr>
            <a:spLocks noGrp="1"/>
          </p:cNvSpPr>
          <p:nvPr>
            <p:ph type="title"/>
          </p:nvPr>
        </p:nvSpPr>
        <p:spPr/>
        <p:txBody>
          <a:bodyPr rtlCol="0"/>
          <a:lstStyle>
            <a:lvl1pPr>
              <a:defRPr sz="5400"/>
            </a:lvl1pPr>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628CABF8-19D8-4F3C-994F-4D35EC7A2C3E}"/>
              </a:ext>
            </a:extLst>
          </p:cNvPr>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numero diapositiva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p>
            <a:pPr rtl="0"/>
            <a:fld id="{D8DA9DAA-006C-4F4B-980E-E3DF019B24E2}" type="slidenum">
              <a:rPr lang="it-IT" noProof="0" smtClean="0"/>
              <a:t>‹N›</a:t>
            </a:fld>
            <a:endParaRPr lang="it-IT" noProof="0"/>
          </a:p>
        </p:txBody>
      </p:sp>
      <p:cxnSp>
        <p:nvCxnSpPr>
          <p:cNvPr id="7" name="Connettore diritto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04855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rtlCol="0" anchor="b"/>
          <a:lstStyle>
            <a:lvl1pPr algn="l">
              <a:lnSpc>
                <a:spcPct val="110000"/>
              </a:lnSpc>
              <a:spcBef>
                <a:spcPts val="1000"/>
              </a:spcBef>
              <a:defRPr sz="3600" b="0" i="0" cap="none" baseline="0"/>
            </a:lvl1pPr>
          </a:lstStyle>
          <a:p>
            <a:pPr rtl="0"/>
            <a:r>
              <a:rPr lang="it-IT" noProof="0"/>
              <a:t>Fare clic per modificare lo stile del titolo dello schema</a:t>
            </a:r>
          </a:p>
        </p:txBody>
      </p:sp>
      <p:sp>
        <p:nvSpPr>
          <p:cNvPr id="3" name="Sottotitolo 2">
            <a:extLst>
              <a:ext uri="{FF2B5EF4-FFF2-40B4-BE49-F238E27FC236}">
                <a16:creationId xmlns:a16="http://schemas.microsoft.com/office/drawing/2014/main" id="{EC80FBD9-0977-4B2B-9318-30774BB0947C}"/>
              </a:ext>
            </a:extLst>
          </p:cNvPr>
          <p:cNvSpPr>
            <a:spLocks noGrp="1"/>
          </p:cNvSpPr>
          <p:nvPr>
            <p:ph type="subTitle" idx="1"/>
          </p:nvPr>
        </p:nvSpPr>
        <p:spPr>
          <a:xfrm>
            <a:off x="6391655" y="4498848"/>
            <a:ext cx="4434835" cy="510474"/>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a:t>Fare clic per modificare lo stile del sottotitolo dello schema</a:t>
            </a:r>
          </a:p>
        </p:txBody>
      </p:sp>
      <p:sp>
        <p:nvSpPr>
          <p:cNvPr id="5" name="Segnaposto piè di pagina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rtlCol="0"/>
          <a:lstStyle>
            <a:lvl1pPr>
              <a:defRPr>
                <a:solidFill>
                  <a:schemeClr val="accent2"/>
                </a:solidFill>
              </a:defRPr>
            </a:lvl1pPr>
          </a:lstStyle>
          <a:p>
            <a:pPr rtl="0"/>
            <a:r>
              <a:rPr lang="en-US" noProof="0"/>
              <a:t>A. Bartoloni - UN/WHO Conference on Space and Global Health </a:t>
            </a:r>
            <a:endParaRPr lang="it-IT" noProof="0"/>
          </a:p>
        </p:txBody>
      </p:sp>
      <p:sp>
        <p:nvSpPr>
          <p:cNvPr id="6" name="Segnaposto numero diapositiva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it-IT" noProof="0" smtClean="0"/>
              <a:pPr/>
              <a:t>‹N›</a:t>
            </a:fld>
            <a:endParaRPr lang="it-IT" noProof="0"/>
          </a:p>
        </p:txBody>
      </p:sp>
      <p:cxnSp>
        <p:nvCxnSpPr>
          <p:cNvPr id="7" name="Connettore diritto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ttangolo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3" name="Segnaposto immagine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rtlCol="0" anchor="ctr"/>
          <a:lstStyle>
            <a:lvl1pPr algn="ctr">
              <a:buNone/>
              <a:defRPr>
                <a:solidFill>
                  <a:schemeClr val="bg1"/>
                </a:solidFill>
              </a:defRPr>
            </a:lvl1pPr>
          </a:lstStyle>
          <a:p>
            <a:pPr rtl="0"/>
            <a:r>
              <a:rPr lang="it-IT" noProof="0"/>
              <a:t>Fare clic sull'icona per inserire un'immagine</a:t>
            </a:r>
          </a:p>
        </p:txBody>
      </p:sp>
    </p:spTree>
    <p:extLst>
      <p:ext uri="{BB962C8B-B14F-4D97-AF65-F5344CB8AC3E}">
        <p14:creationId xmlns:p14="http://schemas.microsoft.com/office/powerpoint/2010/main" val="37911544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3_Titolo e contenuto">
    <p:bg>
      <p:bgPr>
        <a:gradFill>
          <a:gsLst>
            <a:gs pos="100000">
              <a:schemeClr val="accent4"/>
            </a:gs>
            <a:gs pos="0">
              <a:schemeClr val="accent2"/>
            </a:gs>
          </a:gsLst>
          <a:lin ang="189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96CF8C-1EA0-4E47-AC60-CAC3B80A3C5D}"/>
              </a:ext>
            </a:extLst>
          </p:cNvPr>
          <p:cNvSpPr>
            <a:spLocks noGrp="1"/>
          </p:cNvSpPr>
          <p:nvPr>
            <p:ph type="title" hasCustomPrompt="1"/>
          </p:nvPr>
        </p:nvSpPr>
        <p:spPr>
          <a:xfrm>
            <a:off x="576072" y="365125"/>
            <a:ext cx="10771632" cy="1325563"/>
          </a:xfrm>
        </p:spPr>
        <p:txBody>
          <a:bodyPr rtlCol="0"/>
          <a:lstStyle>
            <a:lvl1pPr>
              <a:defRPr sz="5400" b="1" cap="all" baseline="0">
                <a:solidFill>
                  <a:schemeClr val="bg1"/>
                </a:solidFill>
              </a:defRPr>
            </a:lvl1pPr>
          </a:lstStyle>
          <a:p>
            <a:pPr rtl="0"/>
            <a:r>
              <a:rPr lang="it-IT" noProof="0"/>
              <a:t>Titolo</a:t>
            </a:r>
          </a:p>
        </p:txBody>
      </p:sp>
      <p:sp>
        <p:nvSpPr>
          <p:cNvPr id="3" name="Segnaposto contenuto 2">
            <a:extLst>
              <a:ext uri="{FF2B5EF4-FFF2-40B4-BE49-F238E27FC236}">
                <a16:creationId xmlns:a16="http://schemas.microsoft.com/office/drawing/2014/main" id="{628CABF8-19D8-4F3C-994F-4D35EC7A2C3E}"/>
              </a:ext>
            </a:extLst>
          </p:cNvPr>
          <p:cNvSpPr>
            <a:spLocks noGrp="1"/>
          </p:cNvSpPr>
          <p:nvPr>
            <p:ph idx="1"/>
          </p:nvPr>
        </p:nvSpPr>
        <p:spPr>
          <a:xfrm>
            <a:off x="576072" y="1825625"/>
            <a:ext cx="10771632" cy="4351338"/>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a:extLst>
              <a:ext uri="{FF2B5EF4-FFF2-40B4-BE49-F238E27FC236}">
                <a16:creationId xmlns:a16="http://schemas.microsoft.com/office/drawing/2014/main" id="{D097BB2D-4E2C-4490-A2A3-4B68BCC5D2F9}"/>
              </a:ext>
            </a:extLst>
          </p:cNvPr>
          <p:cNvSpPr>
            <a:spLocks noGrp="1"/>
          </p:cNvSpPr>
          <p:nvPr>
            <p:ph type="dt" sz="half" idx="10"/>
          </p:nvPr>
        </p:nvSpPr>
        <p:spPr>
          <a:xfrm>
            <a:off x="658368" y="6356350"/>
            <a:ext cx="2743200" cy="365125"/>
          </a:xfrm>
        </p:spPr>
        <p:txBody>
          <a:bodyPr rtlCol="0"/>
          <a:lstStyle>
            <a:lvl1pPr>
              <a:defRPr>
                <a:solidFill>
                  <a:schemeClr val="bg1"/>
                </a:solidFill>
              </a:defRPr>
            </a:lvl1pPr>
          </a:lstStyle>
          <a:p>
            <a:pPr rtl="0"/>
            <a:r>
              <a:rPr lang="it-IT" noProof="0"/>
              <a:t>1-3 November 2023</a:t>
            </a:r>
          </a:p>
        </p:txBody>
      </p:sp>
      <p:sp>
        <p:nvSpPr>
          <p:cNvPr id="5" name="Segnaposto piè di pagina 4">
            <a:extLst>
              <a:ext uri="{FF2B5EF4-FFF2-40B4-BE49-F238E27FC236}">
                <a16:creationId xmlns:a16="http://schemas.microsoft.com/office/drawing/2014/main" id="{6140F15D-DD72-46D5-BF0F-F5064710700E}"/>
              </a:ext>
            </a:extLst>
          </p:cNvPr>
          <p:cNvSpPr>
            <a:spLocks noGrp="1"/>
          </p:cNvSpPr>
          <p:nvPr>
            <p:ph type="ftr" sz="quarter" idx="11"/>
          </p:nvPr>
        </p:nvSpPr>
        <p:spPr>
          <a:xfrm>
            <a:off x="8503920" y="841248"/>
            <a:ext cx="3630168" cy="365125"/>
          </a:xfrm>
        </p:spPr>
        <p:txBody>
          <a:bodyPr rtlCol="0"/>
          <a:lstStyle>
            <a:lvl1pPr>
              <a:defRPr>
                <a:solidFill>
                  <a:schemeClr val="bg1"/>
                </a:solidFill>
              </a:defRPr>
            </a:lvl1pPr>
          </a:lstStyle>
          <a:p>
            <a:pPr rtl="0"/>
            <a:r>
              <a:rPr lang="en-US" noProof="0"/>
              <a:t>A. Bartoloni - UN/WHO Conference on Space and Global Health </a:t>
            </a:r>
            <a:endParaRPr lang="it-IT" noProof="0"/>
          </a:p>
        </p:txBody>
      </p:sp>
      <p:sp>
        <p:nvSpPr>
          <p:cNvPr id="6" name="Segnaposto numero diapositiva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lvl1pPr>
              <a:defRPr>
                <a:solidFill>
                  <a:schemeClr val="bg1"/>
                </a:solidFill>
              </a:defRPr>
            </a:lvl1pPr>
          </a:lstStyle>
          <a:p>
            <a:pPr rtl="0"/>
            <a:fld id="{D8DA9DAA-006C-4F4B-980E-E3DF019B24E2}" type="slidenum">
              <a:rPr lang="it-IT" noProof="0" smtClean="0"/>
              <a:pPr/>
              <a:t>‹N›</a:t>
            </a:fld>
            <a:endParaRPr lang="it-IT" noProof="0"/>
          </a:p>
        </p:txBody>
      </p:sp>
      <p:sp>
        <p:nvSpPr>
          <p:cNvPr id="9" name="Elemento grafico 22">
            <a:extLst>
              <a:ext uri="{FF2B5EF4-FFF2-40B4-BE49-F238E27FC236}">
                <a16:creationId xmlns:a16="http://schemas.microsoft.com/office/drawing/2014/main" id="{4EADA2ED-8A8C-4D17-8798-F26BF3B4CE25}"/>
              </a:ext>
            </a:extLst>
          </p:cNvPr>
          <p:cNvSpPr/>
          <p:nvPr userDrawn="1"/>
        </p:nvSpPr>
        <p:spPr>
          <a:xfrm>
            <a:off x="11202264" y="344083"/>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it-IT" noProof="0"/>
          </a:p>
        </p:txBody>
      </p:sp>
      <p:sp>
        <p:nvSpPr>
          <p:cNvPr id="11" name="Elemento grafico 23">
            <a:extLst>
              <a:ext uri="{FF2B5EF4-FFF2-40B4-BE49-F238E27FC236}">
                <a16:creationId xmlns:a16="http://schemas.microsoft.com/office/drawing/2014/main" id="{54AB3A25-6605-4446-9E53-ACEECD25E27B}"/>
              </a:ext>
            </a:extLst>
          </p:cNvPr>
          <p:cNvSpPr/>
          <p:nvPr userDrawn="1"/>
        </p:nvSpPr>
        <p:spPr>
          <a:xfrm>
            <a:off x="11563141" y="59091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it-IT" noProof="0"/>
          </a:p>
        </p:txBody>
      </p:sp>
    </p:spTree>
    <p:extLst>
      <p:ext uri="{BB962C8B-B14F-4D97-AF65-F5344CB8AC3E}">
        <p14:creationId xmlns:p14="http://schemas.microsoft.com/office/powerpoint/2010/main" val="42364454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257166-6921-4546-BA2C-99E464681F40}"/>
              </a:ext>
            </a:extLst>
          </p:cNvPr>
          <p:cNvSpPr>
            <a:spLocks noGrp="1"/>
          </p:cNvSpPr>
          <p:nvPr>
            <p:ph type="title"/>
          </p:nvPr>
        </p:nvSpPr>
        <p:spPr/>
        <p:txBody>
          <a:bodyPr rtlCol="0"/>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695B9122-6371-4049-B57A-33DED7DA2F76}"/>
              </a:ext>
            </a:extLst>
          </p:cNvPr>
          <p:cNvSpPr>
            <a:spLocks noGrp="1"/>
          </p:cNvSpPr>
          <p:nvPr>
            <p:ph sz="half" idx="1"/>
          </p:nvPr>
        </p:nvSpPr>
        <p:spPr>
          <a:xfrm>
            <a:off x="1444752"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contenuto 3">
            <a:extLst>
              <a:ext uri="{FF2B5EF4-FFF2-40B4-BE49-F238E27FC236}">
                <a16:creationId xmlns:a16="http://schemas.microsoft.com/office/drawing/2014/main" id="{BA14555D-0753-4312-A26B-2338813F9BB1}"/>
              </a:ext>
            </a:extLst>
          </p:cNvPr>
          <p:cNvSpPr>
            <a:spLocks noGrp="1"/>
          </p:cNvSpPr>
          <p:nvPr>
            <p:ph sz="half" idx="2"/>
          </p:nvPr>
        </p:nvSpPr>
        <p:spPr>
          <a:xfrm>
            <a:off x="6784848"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cxnSp>
        <p:nvCxnSpPr>
          <p:cNvPr id="8" name="Connettore diritto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Elemento grafico 15">
            <a:extLst>
              <a:ext uri="{FF2B5EF4-FFF2-40B4-BE49-F238E27FC236}">
                <a16:creationId xmlns:a16="http://schemas.microsoft.com/office/drawing/2014/main" id="{D8685329-C6A1-4CB4-8AAE-150D0341F6A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it-IT" noProof="0"/>
          </a:p>
        </p:txBody>
      </p:sp>
      <p:sp>
        <p:nvSpPr>
          <p:cNvPr id="12" name="Elemento grafico 16">
            <a:extLst>
              <a:ext uri="{FF2B5EF4-FFF2-40B4-BE49-F238E27FC236}">
                <a16:creationId xmlns:a16="http://schemas.microsoft.com/office/drawing/2014/main" id="{83CE1DAA-30A3-41AE-8AE1-A7EE5C48A6F3}"/>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it-IT" noProof="0"/>
          </a:p>
        </p:txBody>
      </p:sp>
      <p:sp>
        <p:nvSpPr>
          <p:cNvPr id="14" name="Elemento grafico 14">
            <a:extLst>
              <a:ext uri="{FF2B5EF4-FFF2-40B4-BE49-F238E27FC236}">
                <a16:creationId xmlns:a16="http://schemas.microsoft.com/office/drawing/2014/main" id="{065162DD-7ACB-4F9C-90DD-24C743035892}"/>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it-IT" noProof="0"/>
          </a:p>
        </p:txBody>
      </p:sp>
    </p:spTree>
    <p:extLst>
      <p:ext uri="{BB962C8B-B14F-4D97-AF65-F5344CB8AC3E}">
        <p14:creationId xmlns:p14="http://schemas.microsoft.com/office/powerpoint/2010/main" val="18617828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rtlCol="0"/>
          <a:lstStyle/>
          <a:p>
            <a:pPr rtl="0"/>
            <a:r>
              <a:rPr lang="it-IT" noProof="0"/>
              <a:t>Fare clic per modificare lo stile del titolo dello schema</a:t>
            </a:r>
          </a:p>
        </p:txBody>
      </p:sp>
      <p:sp>
        <p:nvSpPr>
          <p:cNvPr id="3" name="Segnaposto testo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5" name="Segnaposto testo 4">
            <a:extLst>
              <a:ext uri="{FF2B5EF4-FFF2-40B4-BE49-F238E27FC236}">
                <a16:creationId xmlns:a16="http://schemas.microsoft.com/office/drawing/2014/main" id="{F3D53357-616B-47F4-944B-F979FE96635D}"/>
              </a:ext>
            </a:extLst>
          </p:cNvPr>
          <p:cNvSpPr>
            <a:spLocks noGrp="1"/>
          </p:cNvSpPr>
          <p:nvPr>
            <p:ph type="body" sz="quarter" idx="3"/>
          </p:nvPr>
        </p:nvSpPr>
        <p:spPr>
          <a:xfrm>
            <a:off x="6784848"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a:extLst>
              <a:ext uri="{FF2B5EF4-FFF2-40B4-BE49-F238E27FC236}">
                <a16:creationId xmlns:a16="http://schemas.microsoft.com/office/drawing/2014/main" id="{BD7EA593-3036-4FB5-94B4-D9431DF04871}"/>
              </a:ext>
            </a:extLst>
          </p:cNvPr>
          <p:cNvSpPr>
            <a:spLocks noGrp="1"/>
          </p:cNvSpPr>
          <p:nvPr>
            <p:ph sz="quarter" idx="4"/>
          </p:nvPr>
        </p:nvSpPr>
        <p:spPr>
          <a:xfrm>
            <a:off x="6784848"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cxnSp>
        <p:nvCxnSpPr>
          <p:cNvPr id="10" name="Connettore diritto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Elemento grafico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it-IT" noProof="0"/>
          </a:p>
        </p:txBody>
      </p:sp>
      <p:sp>
        <p:nvSpPr>
          <p:cNvPr id="14" name="Elemento grafico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it-IT" noProof="0"/>
          </a:p>
        </p:txBody>
      </p:sp>
      <p:sp>
        <p:nvSpPr>
          <p:cNvPr id="16" name="Elemento grafico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it-IT" noProof="0"/>
          </a:p>
        </p:txBody>
      </p:sp>
    </p:spTree>
    <p:extLst>
      <p:ext uri="{BB962C8B-B14F-4D97-AF65-F5344CB8AC3E}">
        <p14:creationId xmlns:p14="http://schemas.microsoft.com/office/powerpoint/2010/main" val="42546477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1_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rtlCol="0"/>
          <a:lstStyle/>
          <a:p>
            <a:pPr rtl="0"/>
            <a:r>
              <a:rPr lang="it-IT" noProof="0"/>
              <a:t>Fare clic per modificare lo stile del titolo dello schema</a:t>
            </a:r>
          </a:p>
        </p:txBody>
      </p:sp>
      <p:sp>
        <p:nvSpPr>
          <p:cNvPr id="3" name="Segnaposto testo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it-IT" noProof="0"/>
              <a:t>Fare clic per modificare gli stili del testo dello schema</a:t>
            </a:r>
          </a:p>
          <a:p>
            <a:pPr lvl="1" rtl="0"/>
            <a:r>
              <a:rPr lang="it-IT" noProof="0"/>
              <a:t>Secondo livello</a:t>
            </a:r>
          </a:p>
          <a:p>
            <a:pPr lvl="2" rtl="0"/>
            <a:r>
              <a:rPr lang="it-IT" noProof="0"/>
              <a:t>Terzo livello</a:t>
            </a:r>
          </a:p>
        </p:txBody>
      </p:sp>
      <p:sp>
        <p:nvSpPr>
          <p:cNvPr id="5" name="Segnaposto testo 4">
            <a:extLst>
              <a:ext uri="{FF2B5EF4-FFF2-40B4-BE49-F238E27FC236}">
                <a16:creationId xmlns:a16="http://schemas.microsoft.com/office/drawing/2014/main" id="{F3D53357-616B-47F4-944B-F979FE96635D}"/>
              </a:ext>
            </a:extLst>
          </p:cNvPr>
          <p:cNvSpPr>
            <a:spLocks noGrp="1"/>
          </p:cNvSpPr>
          <p:nvPr>
            <p:ph type="body" sz="quarter" idx="3"/>
          </p:nvPr>
        </p:nvSpPr>
        <p:spPr>
          <a:xfrm>
            <a:off x="4983480" y="1681163"/>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a:extLst>
              <a:ext uri="{FF2B5EF4-FFF2-40B4-BE49-F238E27FC236}">
                <a16:creationId xmlns:a16="http://schemas.microsoft.com/office/drawing/2014/main" id="{BD7EA593-3036-4FB5-94B4-D9431DF04871}"/>
              </a:ext>
            </a:extLst>
          </p:cNvPr>
          <p:cNvSpPr>
            <a:spLocks noGrp="1"/>
          </p:cNvSpPr>
          <p:nvPr>
            <p:ph sz="quarter" idx="4"/>
          </p:nvPr>
        </p:nvSpPr>
        <p:spPr>
          <a:xfrm>
            <a:off x="4983480" y="2505075"/>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it-IT" noProof="0"/>
              <a:t>Fare clic per modificare gli stili del testo dello schema</a:t>
            </a:r>
          </a:p>
          <a:p>
            <a:pPr lvl="1" rtl="0"/>
            <a:r>
              <a:rPr lang="it-IT" noProof="0"/>
              <a:t>Secondo livello</a:t>
            </a:r>
          </a:p>
          <a:p>
            <a:pPr lvl="2" rtl="0"/>
            <a:r>
              <a:rPr lang="it-IT" noProof="0"/>
              <a:t>Terzo livello</a:t>
            </a:r>
          </a:p>
        </p:txBody>
      </p:sp>
      <p:cxnSp>
        <p:nvCxnSpPr>
          <p:cNvPr id="10" name="Connettore diritto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Elemento grafico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it-IT" noProof="0"/>
          </a:p>
        </p:txBody>
      </p:sp>
      <p:sp>
        <p:nvSpPr>
          <p:cNvPr id="14" name="Elemento grafico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it-IT" noProof="0"/>
          </a:p>
        </p:txBody>
      </p:sp>
      <p:sp>
        <p:nvSpPr>
          <p:cNvPr id="16" name="Elemento grafico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it-IT" noProof="0"/>
          </a:p>
        </p:txBody>
      </p:sp>
      <p:sp>
        <p:nvSpPr>
          <p:cNvPr id="15" name="Segnaposto testo 4">
            <a:extLst>
              <a:ext uri="{FF2B5EF4-FFF2-40B4-BE49-F238E27FC236}">
                <a16:creationId xmlns:a16="http://schemas.microsoft.com/office/drawing/2014/main" id="{2D693B15-7265-4478-9579-62FCD5222D04}"/>
              </a:ext>
            </a:extLst>
          </p:cNvPr>
          <p:cNvSpPr>
            <a:spLocks noGrp="1"/>
          </p:cNvSpPr>
          <p:nvPr>
            <p:ph type="body" sz="quarter" idx="13"/>
          </p:nvPr>
        </p:nvSpPr>
        <p:spPr>
          <a:xfrm>
            <a:off x="8531352" y="1769269"/>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17" name="Segnaposto contenuto 5">
            <a:extLst>
              <a:ext uri="{FF2B5EF4-FFF2-40B4-BE49-F238E27FC236}">
                <a16:creationId xmlns:a16="http://schemas.microsoft.com/office/drawing/2014/main" id="{48F9E92F-BB16-4896-A47F-6497C3D705B9}"/>
              </a:ext>
            </a:extLst>
          </p:cNvPr>
          <p:cNvSpPr>
            <a:spLocks noGrp="1"/>
          </p:cNvSpPr>
          <p:nvPr>
            <p:ph sz="quarter" idx="14"/>
          </p:nvPr>
        </p:nvSpPr>
        <p:spPr>
          <a:xfrm>
            <a:off x="8531352" y="2593181"/>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it-IT" noProof="0"/>
              <a:t>Fare clic per modificare gli stili del testo dello schema</a:t>
            </a:r>
          </a:p>
          <a:p>
            <a:pPr lvl="1" rtl="0"/>
            <a:r>
              <a:rPr lang="it-IT" noProof="0"/>
              <a:t>Secondo livello</a:t>
            </a:r>
          </a:p>
          <a:p>
            <a:pPr lvl="2" rtl="0"/>
            <a:r>
              <a:rPr lang="it-IT" noProof="0"/>
              <a:t>Terzo livello</a:t>
            </a:r>
          </a:p>
        </p:txBody>
      </p:sp>
    </p:spTree>
    <p:extLst>
      <p:ext uri="{BB962C8B-B14F-4D97-AF65-F5344CB8AC3E}">
        <p14:creationId xmlns:p14="http://schemas.microsoft.com/office/powerpoint/2010/main" val="25318592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rtlCol="0" anchor="b"/>
          <a:lstStyle>
            <a:lvl1pPr algn="l">
              <a:defRPr sz="5400" b="0" i="0" cap="none" baseline="0"/>
            </a:lvl1pPr>
          </a:lstStyle>
          <a:p>
            <a:pPr rtl="0"/>
            <a:r>
              <a:rPr lang="it-IT" noProof="0"/>
              <a:t>Titolo</a:t>
            </a:r>
          </a:p>
        </p:txBody>
      </p:sp>
      <p:sp>
        <p:nvSpPr>
          <p:cNvPr id="3" name="Sottotitolo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rtlCol="0">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a:t>Fare clic per modificare lo stile del sottotitolo dello schema</a:t>
            </a:r>
          </a:p>
        </p:txBody>
      </p:sp>
      <p:sp>
        <p:nvSpPr>
          <p:cNvPr id="5" name="Segnaposto piè di pagina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rtlCol="0"/>
          <a:lstStyle>
            <a:lvl1pPr>
              <a:defRPr>
                <a:solidFill>
                  <a:schemeClr val="accent2"/>
                </a:solidFill>
              </a:defRPr>
            </a:lvl1pPr>
          </a:lstStyle>
          <a:p>
            <a:pPr rtl="0"/>
            <a:r>
              <a:rPr lang="en-US" noProof="0"/>
              <a:t>A. Bartoloni - UN/WHO Conference on Space and Global Health </a:t>
            </a:r>
            <a:endParaRPr lang="it-IT" noProof="0"/>
          </a:p>
        </p:txBody>
      </p:sp>
      <p:sp>
        <p:nvSpPr>
          <p:cNvPr id="6" name="Segnaposto numero diapositiva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it-IT" noProof="0" smtClean="0"/>
              <a:pPr/>
              <a:t>‹N›</a:t>
            </a:fld>
            <a:endParaRPr lang="it-IT" noProof="0"/>
          </a:p>
        </p:txBody>
      </p:sp>
      <p:cxnSp>
        <p:nvCxnSpPr>
          <p:cNvPr id="7" name="Connettore diritto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ttangolo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3" name="Segnaposto immagine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rtlCol="0" anchor="ctr"/>
          <a:lstStyle>
            <a:lvl1pPr algn="ctr">
              <a:buNone/>
              <a:defRPr>
                <a:solidFill>
                  <a:schemeClr val="bg1"/>
                </a:solidFill>
              </a:defRPr>
            </a:lvl1pPr>
          </a:lstStyle>
          <a:p>
            <a:pPr rtl="0"/>
            <a:r>
              <a:rPr lang="it-IT" noProof="0"/>
              <a:t>Fare clic sull'icona per inserire un'immagine</a:t>
            </a:r>
          </a:p>
        </p:txBody>
      </p:sp>
      <p:sp>
        <p:nvSpPr>
          <p:cNvPr id="10" name="Segnaposto immagine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rtlCol="0" anchor="ctr"/>
          <a:lstStyle>
            <a:lvl1pPr algn="ctr">
              <a:buNone/>
              <a:defRPr>
                <a:solidFill>
                  <a:schemeClr val="bg1"/>
                </a:solidFill>
              </a:defRPr>
            </a:lvl1pPr>
          </a:lstStyle>
          <a:p>
            <a:pPr rtl="0"/>
            <a:r>
              <a:rPr lang="it-IT" noProof="0"/>
              <a:t>Fare clic sull'icona per inserire un'immagine</a:t>
            </a:r>
          </a:p>
        </p:txBody>
      </p:sp>
      <p:sp>
        <p:nvSpPr>
          <p:cNvPr id="11" name="Segnaposto immagine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rtlCol="0" anchor="ctr"/>
          <a:lstStyle>
            <a:lvl1pPr algn="ctr">
              <a:buNone/>
              <a:defRPr>
                <a:solidFill>
                  <a:schemeClr val="bg1"/>
                </a:solidFill>
              </a:defRPr>
            </a:lvl1pPr>
          </a:lstStyle>
          <a:p>
            <a:pPr rtl="0"/>
            <a:r>
              <a:rPr lang="it-IT" noProof="0"/>
              <a:t>Fare clic sull'icona per inserire un'immagine</a:t>
            </a:r>
          </a:p>
        </p:txBody>
      </p:sp>
    </p:spTree>
    <p:extLst>
      <p:ext uri="{BB962C8B-B14F-4D97-AF65-F5344CB8AC3E}">
        <p14:creationId xmlns:p14="http://schemas.microsoft.com/office/powerpoint/2010/main" val="630844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a:t>1-3 November 2023</a:t>
            </a:r>
            <a:endParaRPr lang="en-US"/>
          </a:p>
        </p:txBody>
      </p:sp>
      <p:sp>
        <p:nvSpPr>
          <p:cNvPr id="3" name="Footer Placeholder 2"/>
          <p:cNvSpPr>
            <a:spLocks noGrp="1"/>
          </p:cNvSpPr>
          <p:nvPr>
            <p:ph type="ftr" sz="quarter" idx="11"/>
          </p:nvPr>
        </p:nvSpPr>
        <p:spPr/>
        <p:txBody>
          <a:bodyPr/>
          <a:lstStyle/>
          <a:p>
            <a:r>
              <a:rPr lang="en-US"/>
              <a:t>A. Bartoloni - UN/WHO Conference on Space and Global Health </a:t>
            </a:r>
          </a:p>
        </p:txBody>
      </p:sp>
      <p:sp>
        <p:nvSpPr>
          <p:cNvPr id="4" name="Slide Number Placeholder 3"/>
          <p:cNvSpPr>
            <a:spLocks noGrp="1"/>
          </p:cNvSpPr>
          <p:nvPr>
            <p:ph type="sldNum" sz="quarter" idx="12"/>
          </p:nvPr>
        </p:nvSpPr>
        <p:spPr/>
        <p:txBody>
          <a:bodyPr/>
          <a:lstStyle/>
          <a:p>
            <a:fld id="{34B7E4EF-A1BD-40F4-AB7B-04F084DD991D}" type="slidenum">
              <a:rPr lang="en-US" smtClean="0"/>
              <a:t>‹N›</a:t>
            </a:fld>
            <a:endParaRPr lang="en-US"/>
          </a:p>
        </p:txBody>
      </p:sp>
    </p:spTree>
    <p:extLst>
      <p:ext uri="{BB962C8B-B14F-4D97-AF65-F5344CB8AC3E}">
        <p14:creationId xmlns:p14="http://schemas.microsoft.com/office/powerpoint/2010/main" val="40020101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Solo titolo">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33" name="Segnaposto immagine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rtlCol="0" anchor="ctr">
            <a:noAutofit/>
          </a:bodyPr>
          <a:lstStyle>
            <a:lvl1pPr algn="ctr">
              <a:buNone/>
              <a:defRPr sz="1800">
                <a:solidFill>
                  <a:schemeClr val="bg1"/>
                </a:solidFill>
              </a:defRPr>
            </a:lvl1pPr>
          </a:lstStyle>
          <a:p>
            <a:pPr rtl="0"/>
            <a:r>
              <a:rPr lang="it-IT" noProof="0"/>
              <a:t>Fare clic sull'icona per inserire un'immagine</a:t>
            </a:r>
          </a:p>
        </p:txBody>
      </p:sp>
      <p:sp>
        <p:nvSpPr>
          <p:cNvPr id="32" name="Segnaposto immagine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rtlCol="0" anchor="ctr">
            <a:noAutofit/>
          </a:bodyPr>
          <a:lstStyle>
            <a:lvl1pPr algn="ctr">
              <a:buNone/>
              <a:defRPr sz="1800">
                <a:solidFill>
                  <a:schemeClr val="bg1"/>
                </a:solidFill>
              </a:defRPr>
            </a:lvl1pPr>
          </a:lstStyle>
          <a:p>
            <a:pPr rtl="0"/>
            <a:r>
              <a:rPr lang="it-IT" noProof="0"/>
              <a:t>Fare clic sull'icona per inserire un'immagine</a:t>
            </a:r>
          </a:p>
        </p:txBody>
      </p:sp>
      <p:sp>
        <p:nvSpPr>
          <p:cNvPr id="31" name="Segnaposto immagine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rtlCol="0" anchor="ctr">
            <a:noAutofit/>
          </a:bodyPr>
          <a:lstStyle>
            <a:lvl1pPr algn="ctr">
              <a:buNone/>
              <a:defRPr sz="1800">
                <a:solidFill>
                  <a:schemeClr val="bg1"/>
                </a:solidFill>
              </a:defRPr>
            </a:lvl1pPr>
          </a:lstStyle>
          <a:p>
            <a:pPr rtl="0"/>
            <a:r>
              <a:rPr lang="it-IT" noProof="0"/>
              <a:t>Fare clic sull'icona per inserire un'immagine</a:t>
            </a:r>
          </a:p>
        </p:txBody>
      </p:sp>
      <p:sp>
        <p:nvSpPr>
          <p:cNvPr id="30" name="Segnaposto immagine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rtlCol="0" anchor="ctr">
            <a:noAutofit/>
          </a:bodyPr>
          <a:lstStyle>
            <a:lvl1pPr algn="ctr">
              <a:buNone/>
              <a:defRPr sz="1800">
                <a:solidFill>
                  <a:schemeClr val="bg1"/>
                </a:solidFill>
              </a:defRPr>
            </a:lvl1pPr>
          </a:lstStyle>
          <a:p>
            <a:pPr rtl="0"/>
            <a:r>
              <a:rPr lang="it-IT" noProof="0"/>
              <a:t>Fare clic sull'icona per inserire un'immagine</a:t>
            </a:r>
          </a:p>
        </p:txBody>
      </p:sp>
      <p:sp>
        <p:nvSpPr>
          <p:cNvPr id="2" name="Titolo 1">
            <a:extLst>
              <a:ext uri="{FF2B5EF4-FFF2-40B4-BE49-F238E27FC236}">
                <a16:creationId xmlns:a16="http://schemas.microsoft.com/office/drawing/2014/main" id="{E969F227-D21C-48B3-828A-6BFA9585E82F}"/>
              </a:ext>
            </a:extLst>
          </p:cNvPr>
          <p:cNvSpPr>
            <a:spLocks noGrp="1"/>
          </p:cNvSpPr>
          <p:nvPr>
            <p:ph type="title"/>
          </p:nvPr>
        </p:nvSpPr>
        <p:spPr>
          <a:xfrm>
            <a:off x="5760720" y="585216"/>
            <a:ext cx="5276088" cy="2276856"/>
          </a:xfrm>
        </p:spPr>
        <p:txBody>
          <a:bodyPr rtlCol="0" anchor="b"/>
          <a:lstStyle>
            <a:lvl1pPr algn="r">
              <a:defRPr sz="4800" b="1" cap="all" spc="400" baseline="0">
                <a:solidFill>
                  <a:schemeClr val="bg1"/>
                </a:solidFill>
              </a:defRPr>
            </a:lvl1pPr>
          </a:lstStyle>
          <a:p>
            <a:pPr rtl="0"/>
            <a:r>
              <a:rPr lang="it-IT" noProof="0"/>
              <a:t>Fare clic per modificare lo stile del titolo dello schema</a:t>
            </a:r>
          </a:p>
        </p:txBody>
      </p:sp>
      <p:sp>
        <p:nvSpPr>
          <p:cNvPr id="3" name="Segnaposto data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rtlCol="0"/>
          <a:lstStyle>
            <a:lvl1pPr>
              <a:defRPr>
                <a:solidFill>
                  <a:schemeClr val="bg1"/>
                </a:solidFill>
              </a:defRPr>
            </a:lvl1pPr>
          </a:lstStyle>
          <a:p>
            <a:pPr rtl="0"/>
            <a:r>
              <a:rPr lang="it-IT" noProof="0"/>
              <a:t>1-3 November 2023</a:t>
            </a:r>
          </a:p>
        </p:txBody>
      </p:sp>
      <p:sp>
        <p:nvSpPr>
          <p:cNvPr id="4" name="Segnaposto piè di pagina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rtlCol="0"/>
          <a:lstStyle>
            <a:lvl1pPr>
              <a:defRPr>
                <a:solidFill>
                  <a:schemeClr val="bg1"/>
                </a:solidFill>
              </a:defRPr>
            </a:lvl1pPr>
          </a:lstStyle>
          <a:p>
            <a:pPr rtl="0"/>
            <a:r>
              <a:rPr lang="en-US" noProof="0"/>
              <a:t>A. Bartoloni - UN/WHO Conference on Space and Global Health </a:t>
            </a:r>
            <a:endParaRPr lang="it-IT" noProof="0"/>
          </a:p>
        </p:txBody>
      </p:sp>
      <p:sp>
        <p:nvSpPr>
          <p:cNvPr id="5" name="Segnaposto numero diapositiva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rtlCol="0"/>
          <a:lstStyle>
            <a:lvl1pPr>
              <a:defRPr>
                <a:solidFill>
                  <a:schemeClr val="bg1"/>
                </a:solidFill>
              </a:defRPr>
            </a:lvl1pPr>
          </a:lstStyle>
          <a:p>
            <a:pPr rtl="0"/>
            <a:fld id="{D8DA9DAA-006C-4F4B-980E-E3DF019B24E2}" type="slidenum">
              <a:rPr lang="it-IT" noProof="0" smtClean="0"/>
              <a:pPr/>
              <a:t>‹N›</a:t>
            </a:fld>
            <a:endParaRPr lang="it-IT" noProof="0"/>
          </a:p>
        </p:txBody>
      </p:sp>
      <p:sp>
        <p:nvSpPr>
          <p:cNvPr id="8" name="Elemento grafico 32">
            <a:extLst>
              <a:ext uri="{FF2B5EF4-FFF2-40B4-BE49-F238E27FC236}">
                <a16:creationId xmlns:a16="http://schemas.microsoft.com/office/drawing/2014/main" id="{846CD0EA-B0AA-4845-81A5-4ADD7C58B12F}"/>
              </a:ext>
            </a:extLst>
          </p:cNvPr>
          <p:cNvSpPr/>
          <p:nvPr userDrawn="1"/>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it-IT" noProof="0"/>
          </a:p>
        </p:txBody>
      </p:sp>
      <p:sp>
        <p:nvSpPr>
          <p:cNvPr id="10" name="Elemento grafico 33">
            <a:extLst>
              <a:ext uri="{FF2B5EF4-FFF2-40B4-BE49-F238E27FC236}">
                <a16:creationId xmlns:a16="http://schemas.microsoft.com/office/drawing/2014/main" id="{0E97A0CB-7CB1-47F0-BD48-EEECBAC39CD2}"/>
              </a:ext>
            </a:extLst>
          </p:cNvPr>
          <p:cNvSpPr/>
          <p:nvPr userDrawn="1"/>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it-IT" noProof="0"/>
          </a:p>
        </p:txBody>
      </p:sp>
      <p:sp>
        <p:nvSpPr>
          <p:cNvPr id="12" name="Elemento grafico 31">
            <a:extLst>
              <a:ext uri="{FF2B5EF4-FFF2-40B4-BE49-F238E27FC236}">
                <a16:creationId xmlns:a16="http://schemas.microsoft.com/office/drawing/2014/main" id="{477816C9-06CB-4BC5-B26B-6A2877BD941A}"/>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it-IT" noProof="0"/>
          </a:p>
        </p:txBody>
      </p:sp>
      <p:cxnSp>
        <p:nvCxnSpPr>
          <p:cNvPr id="14" name="Connettore diritto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Segnaposto testo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5760720" y="3127248"/>
            <a:ext cx="5276088" cy="1124712"/>
          </a:xfrm>
        </p:spPr>
        <p:txBody>
          <a:bodyPr rtlCol="0"/>
          <a:lstStyle>
            <a:lvl1pPr marL="0" indent="0" algn="r">
              <a:buNone/>
              <a:defRPr sz="1800">
                <a:solidFill>
                  <a:schemeClr val="bg1"/>
                </a:solidFill>
              </a:defRPr>
            </a:lvl1pPr>
          </a:lstStyle>
          <a:p>
            <a:pPr lvl="0" rtl="0"/>
            <a:r>
              <a:rPr lang="it-IT" noProof="0"/>
              <a:t>Fare clic per modificare lo stile del titolo</a:t>
            </a:r>
          </a:p>
        </p:txBody>
      </p:sp>
    </p:spTree>
    <p:extLst>
      <p:ext uri="{BB962C8B-B14F-4D97-AF65-F5344CB8AC3E}">
        <p14:creationId xmlns:p14="http://schemas.microsoft.com/office/powerpoint/2010/main" val="32633371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69F227-D21C-48B3-828A-6BFA9585E82F}"/>
              </a:ext>
            </a:extLst>
          </p:cNvPr>
          <p:cNvSpPr>
            <a:spLocks noGrp="1"/>
          </p:cNvSpPr>
          <p:nvPr>
            <p:ph type="title"/>
          </p:nvPr>
        </p:nvSpPr>
        <p:spPr/>
        <p:txBody>
          <a:bodyPr rtlCol="0"/>
          <a:lstStyle/>
          <a:p>
            <a:pPr rtl="0"/>
            <a:r>
              <a:rPr lang="it-IT" noProof="0"/>
              <a:t>Fare clic per modificare lo stile del titolo dello schema</a:t>
            </a:r>
          </a:p>
        </p:txBody>
      </p:sp>
      <p:sp>
        <p:nvSpPr>
          <p:cNvPr id="3" name="Segnaposto data 2">
            <a:extLst>
              <a:ext uri="{FF2B5EF4-FFF2-40B4-BE49-F238E27FC236}">
                <a16:creationId xmlns:a16="http://schemas.microsoft.com/office/drawing/2014/main" id="{8DF1DFFF-E5C5-43DF-B71C-7270DB97372C}"/>
              </a:ext>
            </a:extLst>
          </p:cNvPr>
          <p:cNvSpPr>
            <a:spLocks noGrp="1"/>
          </p:cNvSpPr>
          <p:nvPr>
            <p:ph type="dt" sz="half" idx="10"/>
          </p:nvPr>
        </p:nvSpPr>
        <p:spPr/>
        <p:txBody>
          <a:bodyPr rtlCol="0"/>
          <a:lstStyle/>
          <a:p>
            <a:pPr rtl="0"/>
            <a:r>
              <a:rPr lang="it-IT" noProof="0"/>
              <a:t>1-3 November 2023</a:t>
            </a:r>
          </a:p>
        </p:txBody>
      </p:sp>
      <p:sp>
        <p:nvSpPr>
          <p:cNvPr id="4" name="Segnaposto piè di pagina 3">
            <a:extLst>
              <a:ext uri="{FF2B5EF4-FFF2-40B4-BE49-F238E27FC236}">
                <a16:creationId xmlns:a16="http://schemas.microsoft.com/office/drawing/2014/main" id="{7EBC03C0-6EB7-4633-967C-12C35768BB58}"/>
              </a:ext>
            </a:extLst>
          </p:cNvPr>
          <p:cNvSpPr>
            <a:spLocks noGrp="1"/>
          </p:cNvSpPr>
          <p:nvPr>
            <p:ph type="ftr" sz="quarter" idx="11"/>
          </p:nvPr>
        </p:nvSpPr>
        <p:spPr/>
        <p:txBody>
          <a:bodyPr rtlCol="0"/>
          <a:lstStyle/>
          <a:p>
            <a:pPr rtl="0"/>
            <a:r>
              <a:rPr lang="en-US" noProof="0"/>
              <a:t>A. Bartoloni - UN/WHO Conference on Space and Global Health </a:t>
            </a:r>
            <a:endParaRPr lang="it-IT" noProof="0"/>
          </a:p>
        </p:txBody>
      </p:sp>
      <p:sp>
        <p:nvSpPr>
          <p:cNvPr id="5" name="Segnaposto numero diapositiva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rtlCol="0"/>
          <a:lstStyle/>
          <a:p>
            <a:pPr rtl="0"/>
            <a:fld id="{D8DA9DAA-006C-4F4B-980E-E3DF019B24E2}" type="slidenum">
              <a:rPr lang="it-IT" noProof="0" smtClean="0"/>
              <a:t>‹N›</a:t>
            </a:fld>
            <a:endParaRPr lang="it-IT" noProof="0"/>
          </a:p>
        </p:txBody>
      </p:sp>
      <p:cxnSp>
        <p:nvCxnSpPr>
          <p:cNvPr id="6" name="Connettore diritto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7905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DFF36D6-399B-43E3-84DD-9FC5119ECCE9}"/>
              </a:ext>
            </a:extLst>
          </p:cNvPr>
          <p:cNvSpPr>
            <a:spLocks noGrp="1"/>
          </p:cNvSpPr>
          <p:nvPr>
            <p:ph type="dt" sz="half" idx="10"/>
          </p:nvPr>
        </p:nvSpPr>
        <p:spPr/>
        <p:txBody>
          <a:bodyPr rtlCol="0"/>
          <a:lstStyle/>
          <a:p>
            <a:pPr rtl="0"/>
            <a:r>
              <a:rPr lang="it-IT" noProof="0"/>
              <a:t>1-3 November 2023</a:t>
            </a:r>
          </a:p>
        </p:txBody>
      </p:sp>
      <p:sp>
        <p:nvSpPr>
          <p:cNvPr id="3" name="Segnaposto piè di pagina 2">
            <a:extLst>
              <a:ext uri="{FF2B5EF4-FFF2-40B4-BE49-F238E27FC236}">
                <a16:creationId xmlns:a16="http://schemas.microsoft.com/office/drawing/2014/main" id="{50234AB7-3B85-4028-A500-5A1BDBF45C56}"/>
              </a:ext>
            </a:extLst>
          </p:cNvPr>
          <p:cNvSpPr>
            <a:spLocks noGrp="1"/>
          </p:cNvSpPr>
          <p:nvPr>
            <p:ph type="ftr" sz="quarter" idx="11"/>
          </p:nvPr>
        </p:nvSpPr>
        <p:spPr/>
        <p:txBody>
          <a:bodyPr rtlCol="0"/>
          <a:lstStyle/>
          <a:p>
            <a:pPr rtl="0"/>
            <a:r>
              <a:rPr lang="en-US" noProof="0"/>
              <a:t>A. Bartoloni - UN/WHO Conference on Space and Global Health </a:t>
            </a:r>
            <a:endParaRPr lang="it-IT" noProof="0"/>
          </a:p>
        </p:txBody>
      </p:sp>
      <p:sp>
        <p:nvSpPr>
          <p:cNvPr id="4" name="Segnaposto numero diapositiva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rtlCol="0"/>
          <a:lstStyle/>
          <a:p>
            <a:pPr rtl="0"/>
            <a:fld id="{D8DA9DAA-006C-4F4B-980E-E3DF019B24E2}" type="slidenum">
              <a:rPr lang="it-IT" noProof="0" smtClean="0"/>
              <a:t>‹N›</a:t>
            </a:fld>
            <a:endParaRPr lang="it-IT" noProof="0"/>
          </a:p>
        </p:txBody>
      </p:sp>
      <p:cxnSp>
        <p:nvCxnSpPr>
          <p:cNvPr id="5" name="Connettore diritto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593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rtlCol="0" anchor="b"/>
          <a:lstStyle>
            <a:lvl1pPr>
              <a:defRPr sz="3200"/>
            </a:lvl1pPr>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testo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5" name="Segnaposto data 4">
            <a:extLst>
              <a:ext uri="{FF2B5EF4-FFF2-40B4-BE49-F238E27FC236}">
                <a16:creationId xmlns:a16="http://schemas.microsoft.com/office/drawing/2014/main" id="{38E6AACE-FAFB-4934-8E3C-AB5B216353D8}"/>
              </a:ext>
            </a:extLst>
          </p:cNvPr>
          <p:cNvSpPr>
            <a:spLocks noGrp="1"/>
          </p:cNvSpPr>
          <p:nvPr>
            <p:ph type="dt" sz="half" idx="10"/>
          </p:nvPr>
        </p:nvSpPr>
        <p:spPr/>
        <p:txBody>
          <a:bodyPr rtlCol="0"/>
          <a:lstStyle/>
          <a:p>
            <a:pPr rtl="0"/>
            <a:r>
              <a:rPr lang="it-IT" noProof="0"/>
              <a:t>1-3 November 2023</a:t>
            </a:r>
          </a:p>
        </p:txBody>
      </p:sp>
      <p:sp>
        <p:nvSpPr>
          <p:cNvPr id="6" name="Segnaposto piè di pagina 5">
            <a:extLst>
              <a:ext uri="{FF2B5EF4-FFF2-40B4-BE49-F238E27FC236}">
                <a16:creationId xmlns:a16="http://schemas.microsoft.com/office/drawing/2014/main" id="{181533EA-D0F8-4C79-8721-F190DE2D2DC0}"/>
              </a:ext>
            </a:extLst>
          </p:cNvPr>
          <p:cNvSpPr>
            <a:spLocks noGrp="1"/>
          </p:cNvSpPr>
          <p:nvPr>
            <p:ph type="ftr" sz="quarter" idx="11"/>
          </p:nvPr>
        </p:nvSpPr>
        <p:spPr/>
        <p:txBody>
          <a:bodyPr rtlCol="0"/>
          <a:lstStyle/>
          <a:p>
            <a:pPr rtl="0"/>
            <a:r>
              <a:rPr lang="en-US" noProof="0"/>
              <a:t>A. Bartoloni - UN/WHO Conference on Space and Global Health </a:t>
            </a:r>
            <a:endParaRPr lang="it-IT" noProof="0"/>
          </a:p>
        </p:txBody>
      </p:sp>
      <p:sp>
        <p:nvSpPr>
          <p:cNvPr id="7" name="Segnaposto numero diapositiva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rtlCol="0"/>
          <a:lstStyle/>
          <a:p>
            <a:pPr rtl="0"/>
            <a:fld id="{D8DA9DAA-006C-4F4B-980E-E3DF019B24E2}" type="slidenum">
              <a:rPr lang="it-IT" noProof="0" smtClean="0"/>
              <a:t>‹N›</a:t>
            </a:fld>
            <a:endParaRPr lang="it-IT" noProof="0"/>
          </a:p>
        </p:txBody>
      </p:sp>
      <p:cxnSp>
        <p:nvCxnSpPr>
          <p:cNvPr id="8" name="Connettore diritto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7759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rtlCol="0" anchor="b"/>
          <a:lstStyle>
            <a:lvl1pPr>
              <a:defRPr sz="3200"/>
            </a:lvl1pPr>
          </a:lstStyle>
          <a:p>
            <a:pPr rtl="0"/>
            <a:r>
              <a:rPr lang="it-IT" noProof="0"/>
              <a:t>Fare clic per modificare lo stile del titolo dello schema</a:t>
            </a:r>
          </a:p>
        </p:txBody>
      </p:sp>
      <p:sp>
        <p:nvSpPr>
          <p:cNvPr id="3" name="Segnaposto immagine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p>
        </p:txBody>
      </p:sp>
      <p:sp>
        <p:nvSpPr>
          <p:cNvPr id="4" name="Segnaposto testo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5" name="Segnaposto data 4">
            <a:extLst>
              <a:ext uri="{FF2B5EF4-FFF2-40B4-BE49-F238E27FC236}">
                <a16:creationId xmlns:a16="http://schemas.microsoft.com/office/drawing/2014/main" id="{100C4E9A-CA29-4CCD-ACFA-B29F80FBA163}"/>
              </a:ext>
            </a:extLst>
          </p:cNvPr>
          <p:cNvSpPr>
            <a:spLocks noGrp="1"/>
          </p:cNvSpPr>
          <p:nvPr>
            <p:ph type="dt" sz="half" idx="10"/>
          </p:nvPr>
        </p:nvSpPr>
        <p:spPr/>
        <p:txBody>
          <a:bodyPr rtlCol="0"/>
          <a:lstStyle/>
          <a:p>
            <a:pPr rtl="0"/>
            <a:r>
              <a:rPr lang="it-IT" noProof="0"/>
              <a:t>1-3 November 2023</a:t>
            </a:r>
          </a:p>
        </p:txBody>
      </p:sp>
      <p:sp>
        <p:nvSpPr>
          <p:cNvPr id="6" name="Segnaposto piè di pagina 5">
            <a:extLst>
              <a:ext uri="{FF2B5EF4-FFF2-40B4-BE49-F238E27FC236}">
                <a16:creationId xmlns:a16="http://schemas.microsoft.com/office/drawing/2014/main" id="{71A5B7BE-3F1B-4FF3-B1D7-6E39B99D07BD}"/>
              </a:ext>
            </a:extLst>
          </p:cNvPr>
          <p:cNvSpPr>
            <a:spLocks noGrp="1"/>
          </p:cNvSpPr>
          <p:nvPr>
            <p:ph type="ftr" sz="quarter" idx="11"/>
          </p:nvPr>
        </p:nvSpPr>
        <p:spPr/>
        <p:txBody>
          <a:bodyPr rtlCol="0"/>
          <a:lstStyle/>
          <a:p>
            <a:pPr rtl="0"/>
            <a:r>
              <a:rPr lang="en-US" noProof="0"/>
              <a:t>A. Bartoloni - UN/WHO Conference on Space and Global Health </a:t>
            </a:r>
            <a:endParaRPr lang="it-IT" noProof="0"/>
          </a:p>
        </p:txBody>
      </p:sp>
      <p:sp>
        <p:nvSpPr>
          <p:cNvPr id="7" name="Segnaposto numero diapositiva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rtlCol="0"/>
          <a:lstStyle/>
          <a:p>
            <a:pPr rtl="0"/>
            <a:fld id="{D8DA9DAA-006C-4F4B-980E-E3DF019B24E2}" type="slidenum">
              <a:rPr lang="it-IT" noProof="0" smtClean="0"/>
              <a:t>‹N›</a:t>
            </a:fld>
            <a:endParaRPr lang="it-IT" noProof="0"/>
          </a:p>
        </p:txBody>
      </p:sp>
      <p:cxnSp>
        <p:nvCxnSpPr>
          <p:cNvPr id="8" name="Connettore diritto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7263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r>
              <a:rPr lang="it-IT"/>
              <a:t>1-3 November 2023</a:t>
            </a:r>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r>
              <a:rPr lang="en-US"/>
              <a:t>A. Bartoloni - UN/WHO Conference on Space and Global Health </a:t>
            </a:r>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‹N›</a:t>
            </a:fld>
            <a:endParaRPr lang="en-US" dirty="0"/>
          </a:p>
        </p:txBody>
      </p:sp>
    </p:spTree>
    <p:extLst>
      <p:ext uri="{BB962C8B-B14F-4D97-AF65-F5344CB8AC3E}">
        <p14:creationId xmlns:p14="http://schemas.microsoft.com/office/powerpoint/2010/main" val="28135565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it-IT"/>
              <a:t>1-3 November 2023</a:t>
            </a:r>
            <a:endParaRPr lang="en-US"/>
          </a:p>
        </p:txBody>
      </p:sp>
      <p:sp>
        <p:nvSpPr>
          <p:cNvPr id="5" name="Footer Placeholder 4"/>
          <p:cNvSpPr>
            <a:spLocks noGrp="1"/>
          </p:cNvSpPr>
          <p:nvPr>
            <p:ph type="ftr" sz="quarter" idx="11"/>
          </p:nvPr>
        </p:nvSpPr>
        <p:spPr/>
        <p:txBody>
          <a:bodyPr/>
          <a:lstStyle/>
          <a:p>
            <a:r>
              <a:rPr lang="en-US"/>
              <a:t>A. Bartoloni - UN/WHO Conference on Space and Global Health </a:t>
            </a:r>
          </a:p>
        </p:txBody>
      </p:sp>
      <p:sp>
        <p:nvSpPr>
          <p:cNvPr id="6" name="Slide Number Placeholder 5"/>
          <p:cNvSpPr>
            <a:spLocks noGrp="1"/>
          </p:cNvSpPr>
          <p:nvPr>
            <p:ph type="sldNum" sz="quarter" idx="12"/>
          </p:nvPr>
        </p:nvSpPr>
        <p:spPr/>
        <p:txBody>
          <a:bodyPr/>
          <a:lstStyle/>
          <a:p>
            <a:fld id="{34B7E4EF-A1BD-40F4-AB7B-04F084DD991D}" type="slidenum">
              <a:rPr lang="en-US" smtClean="0"/>
              <a:t>‹N›</a:t>
            </a:fld>
            <a:endParaRPr lang="en-US"/>
          </a:p>
        </p:txBody>
      </p:sp>
    </p:spTree>
    <p:extLst>
      <p:ext uri="{BB962C8B-B14F-4D97-AF65-F5344CB8AC3E}">
        <p14:creationId xmlns:p14="http://schemas.microsoft.com/office/powerpoint/2010/main" val="10096136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r>
              <a:rPr lang="it-IT"/>
              <a:t>1-3 November 2023</a:t>
            </a:r>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r>
              <a:rPr lang="en-US"/>
              <a:t>A. Bartoloni - UN/WHO Conference on Space and Global Health </a:t>
            </a:r>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‹N›</a:t>
            </a:fld>
            <a:endParaRPr lang="en-US" dirty="0"/>
          </a:p>
        </p:txBody>
      </p:sp>
    </p:spTree>
    <p:extLst>
      <p:ext uri="{BB962C8B-B14F-4D97-AF65-F5344CB8AC3E}">
        <p14:creationId xmlns:p14="http://schemas.microsoft.com/office/powerpoint/2010/main" val="17464391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it-IT"/>
              <a:t>1-3 November 2023</a:t>
            </a:r>
            <a:endParaRPr lang="en-US"/>
          </a:p>
        </p:txBody>
      </p:sp>
      <p:sp>
        <p:nvSpPr>
          <p:cNvPr id="6" name="Footer Placeholder 5"/>
          <p:cNvSpPr>
            <a:spLocks noGrp="1"/>
          </p:cNvSpPr>
          <p:nvPr>
            <p:ph type="ftr" sz="quarter" idx="11"/>
          </p:nvPr>
        </p:nvSpPr>
        <p:spPr/>
        <p:txBody>
          <a:bodyPr/>
          <a:lstStyle/>
          <a:p>
            <a:r>
              <a:rPr lang="en-US"/>
              <a:t>A. Bartoloni - UN/WHO Conference on Space and Global Health </a:t>
            </a:r>
          </a:p>
        </p:txBody>
      </p:sp>
      <p:sp>
        <p:nvSpPr>
          <p:cNvPr id="7" name="Slide Number Placeholder 6"/>
          <p:cNvSpPr>
            <a:spLocks noGrp="1"/>
          </p:cNvSpPr>
          <p:nvPr>
            <p:ph type="sldNum" sz="quarter" idx="12"/>
          </p:nvPr>
        </p:nvSpPr>
        <p:spPr/>
        <p:txBody>
          <a:bodyPr/>
          <a:lstStyle/>
          <a:p>
            <a:fld id="{34B7E4EF-A1BD-40F4-AB7B-04F084DD991D}" type="slidenum">
              <a:rPr lang="en-US" smtClean="0"/>
              <a:t>‹N›</a:t>
            </a:fld>
            <a:endParaRPr lang="en-US"/>
          </a:p>
        </p:txBody>
      </p:sp>
    </p:spTree>
    <p:extLst>
      <p:ext uri="{BB962C8B-B14F-4D97-AF65-F5344CB8AC3E}">
        <p14:creationId xmlns:p14="http://schemas.microsoft.com/office/powerpoint/2010/main" val="938213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r>
              <a:rPr lang="it-IT"/>
              <a:t>1-3 November 2023</a:t>
            </a:r>
            <a:endParaRPr lang="en-US"/>
          </a:p>
        </p:txBody>
      </p:sp>
      <p:sp>
        <p:nvSpPr>
          <p:cNvPr id="8" name="Footer Placeholder 7"/>
          <p:cNvSpPr>
            <a:spLocks noGrp="1"/>
          </p:cNvSpPr>
          <p:nvPr>
            <p:ph type="ftr" sz="quarter" idx="11"/>
          </p:nvPr>
        </p:nvSpPr>
        <p:spPr/>
        <p:txBody>
          <a:bodyPr/>
          <a:lstStyle/>
          <a:p>
            <a:r>
              <a:rPr lang="en-US"/>
              <a:t>A. Bartoloni - UN/WHO Conference on Space and Global Health </a:t>
            </a:r>
          </a:p>
        </p:txBody>
      </p:sp>
      <p:sp>
        <p:nvSpPr>
          <p:cNvPr id="9" name="Slide Number Placeholder 8"/>
          <p:cNvSpPr>
            <a:spLocks noGrp="1"/>
          </p:cNvSpPr>
          <p:nvPr>
            <p:ph type="sldNum" sz="quarter" idx="12"/>
          </p:nvPr>
        </p:nvSpPr>
        <p:spPr/>
        <p:txBody>
          <a:bodyPr/>
          <a:lstStyle/>
          <a:p>
            <a:fld id="{34B7E4EF-A1BD-40F4-AB7B-04F084DD991D}" type="slidenum">
              <a:rPr lang="en-US" smtClean="0"/>
              <a:t>‹N›</a:t>
            </a:fld>
            <a:endParaRPr lang="en-US"/>
          </a:p>
        </p:txBody>
      </p:sp>
    </p:spTree>
    <p:extLst>
      <p:ext uri="{BB962C8B-B14F-4D97-AF65-F5344CB8AC3E}">
        <p14:creationId xmlns:p14="http://schemas.microsoft.com/office/powerpoint/2010/main" val="1078862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r>
              <a:rPr lang="it-IT"/>
              <a:t>1-3 November 2023</a:t>
            </a:r>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r>
              <a:rPr lang="en-US"/>
              <a:t>A. Bartoloni - UN/WHO Conference on Space and Global Health </a:t>
            </a:r>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‹N›</a:t>
            </a:fld>
            <a:endParaRPr lang="en-US"/>
          </a:p>
        </p:txBody>
      </p:sp>
    </p:spTree>
    <p:extLst>
      <p:ext uri="{BB962C8B-B14F-4D97-AF65-F5344CB8AC3E}">
        <p14:creationId xmlns:p14="http://schemas.microsoft.com/office/powerpoint/2010/main" val="48275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it-IT"/>
              <a:t>1-3 November 2023</a:t>
            </a:r>
            <a:endParaRPr lang="en-US"/>
          </a:p>
        </p:txBody>
      </p:sp>
      <p:sp>
        <p:nvSpPr>
          <p:cNvPr id="4" name="Footer Placeholder 3"/>
          <p:cNvSpPr>
            <a:spLocks noGrp="1"/>
          </p:cNvSpPr>
          <p:nvPr>
            <p:ph type="ftr" sz="quarter" idx="11"/>
          </p:nvPr>
        </p:nvSpPr>
        <p:spPr/>
        <p:txBody>
          <a:bodyPr/>
          <a:lstStyle/>
          <a:p>
            <a:r>
              <a:rPr lang="en-US"/>
              <a:t>A. Bartoloni - UN/WHO Conference on Space and Global Health </a:t>
            </a:r>
          </a:p>
        </p:txBody>
      </p:sp>
      <p:sp>
        <p:nvSpPr>
          <p:cNvPr id="5" name="Slide Number Placeholder 4"/>
          <p:cNvSpPr>
            <a:spLocks noGrp="1"/>
          </p:cNvSpPr>
          <p:nvPr>
            <p:ph type="sldNum" sz="quarter" idx="12"/>
          </p:nvPr>
        </p:nvSpPr>
        <p:spPr/>
        <p:txBody>
          <a:bodyPr/>
          <a:lstStyle/>
          <a:p>
            <a:fld id="{34B7E4EF-A1BD-40F4-AB7B-04F084DD991D}" type="slidenum">
              <a:rPr lang="en-US" smtClean="0"/>
              <a:t>‹N›</a:t>
            </a:fld>
            <a:endParaRPr lang="en-US"/>
          </a:p>
        </p:txBody>
      </p:sp>
    </p:spTree>
    <p:extLst>
      <p:ext uri="{BB962C8B-B14F-4D97-AF65-F5344CB8AC3E}">
        <p14:creationId xmlns:p14="http://schemas.microsoft.com/office/powerpoint/2010/main" val="22227704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a:t>1-3 November 2023</a:t>
            </a:r>
            <a:endParaRPr lang="en-US"/>
          </a:p>
        </p:txBody>
      </p:sp>
      <p:sp>
        <p:nvSpPr>
          <p:cNvPr id="3" name="Footer Placeholder 2"/>
          <p:cNvSpPr>
            <a:spLocks noGrp="1"/>
          </p:cNvSpPr>
          <p:nvPr>
            <p:ph type="ftr" sz="quarter" idx="11"/>
          </p:nvPr>
        </p:nvSpPr>
        <p:spPr/>
        <p:txBody>
          <a:bodyPr/>
          <a:lstStyle/>
          <a:p>
            <a:r>
              <a:rPr lang="en-US"/>
              <a:t>A. Bartoloni - UN/WHO Conference on Space and Global Health </a:t>
            </a:r>
          </a:p>
        </p:txBody>
      </p:sp>
      <p:sp>
        <p:nvSpPr>
          <p:cNvPr id="4" name="Slide Number Placeholder 3"/>
          <p:cNvSpPr>
            <a:spLocks noGrp="1"/>
          </p:cNvSpPr>
          <p:nvPr>
            <p:ph type="sldNum" sz="quarter" idx="12"/>
          </p:nvPr>
        </p:nvSpPr>
        <p:spPr/>
        <p:txBody>
          <a:bodyPr/>
          <a:lstStyle/>
          <a:p>
            <a:fld id="{34B7E4EF-A1BD-40F4-AB7B-04F084DD991D}" type="slidenum">
              <a:rPr lang="en-US" smtClean="0"/>
              <a:t>‹N›</a:t>
            </a:fld>
            <a:endParaRPr lang="en-US"/>
          </a:p>
        </p:txBody>
      </p:sp>
    </p:spTree>
    <p:extLst>
      <p:ext uri="{BB962C8B-B14F-4D97-AF65-F5344CB8AC3E}">
        <p14:creationId xmlns:p14="http://schemas.microsoft.com/office/powerpoint/2010/main" val="1699943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r>
              <a:rPr lang="it-IT"/>
              <a:t>1-3 November 2023</a:t>
            </a:r>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r>
              <a:rPr lang="en-US"/>
              <a:t>A. Bartoloni - UN/WHO Conference on Space and Global Health </a:t>
            </a:r>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‹N›</a:t>
            </a:fld>
            <a:endParaRPr lang="en-US"/>
          </a:p>
        </p:txBody>
      </p:sp>
    </p:spTree>
    <p:extLst>
      <p:ext uri="{BB962C8B-B14F-4D97-AF65-F5344CB8AC3E}">
        <p14:creationId xmlns:p14="http://schemas.microsoft.com/office/powerpoint/2010/main" val="4528902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r>
              <a:rPr lang="it-IT"/>
              <a:t>1-3 November 2023</a:t>
            </a:r>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r>
              <a:rPr lang="en-US"/>
              <a:t>A. Bartoloni - UN/WHO Conference on Space and Global Health </a:t>
            </a:r>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‹N›</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238761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it-IT"/>
              <a:t>1-3 November 2023</a:t>
            </a:r>
            <a:endParaRPr lang="en-US"/>
          </a:p>
        </p:txBody>
      </p:sp>
      <p:sp>
        <p:nvSpPr>
          <p:cNvPr id="5" name="Footer Placeholder 4"/>
          <p:cNvSpPr>
            <a:spLocks noGrp="1"/>
          </p:cNvSpPr>
          <p:nvPr>
            <p:ph type="ftr" sz="quarter" idx="11"/>
          </p:nvPr>
        </p:nvSpPr>
        <p:spPr/>
        <p:txBody>
          <a:bodyPr/>
          <a:lstStyle/>
          <a:p>
            <a:r>
              <a:rPr lang="en-US"/>
              <a:t>A. Bartoloni - UN/WHO Conference on Space and Global Health </a:t>
            </a:r>
          </a:p>
        </p:txBody>
      </p:sp>
      <p:sp>
        <p:nvSpPr>
          <p:cNvPr id="6" name="Slide Number Placeholder 5"/>
          <p:cNvSpPr>
            <a:spLocks noGrp="1"/>
          </p:cNvSpPr>
          <p:nvPr>
            <p:ph type="sldNum" sz="quarter" idx="12"/>
          </p:nvPr>
        </p:nvSpPr>
        <p:spPr/>
        <p:txBody>
          <a:bodyPr/>
          <a:lstStyle/>
          <a:p>
            <a:fld id="{34B7E4EF-A1BD-40F4-AB7B-04F084DD991D}" type="slidenum">
              <a:rPr lang="en-US" smtClean="0"/>
              <a:t>‹N›</a:t>
            </a:fld>
            <a:endParaRPr lang="en-US"/>
          </a:p>
        </p:txBody>
      </p:sp>
    </p:spTree>
    <p:extLst>
      <p:ext uri="{BB962C8B-B14F-4D97-AF65-F5344CB8AC3E}">
        <p14:creationId xmlns:p14="http://schemas.microsoft.com/office/powerpoint/2010/main" val="29166173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it-IT"/>
              <a:t>1-3 November 2023</a:t>
            </a:r>
            <a:endParaRPr lang="en-US"/>
          </a:p>
        </p:txBody>
      </p:sp>
      <p:sp>
        <p:nvSpPr>
          <p:cNvPr id="5" name="Footer Placeholder 4"/>
          <p:cNvSpPr>
            <a:spLocks noGrp="1"/>
          </p:cNvSpPr>
          <p:nvPr>
            <p:ph type="ftr" sz="quarter" idx="11"/>
          </p:nvPr>
        </p:nvSpPr>
        <p:spPr/>
        <p:txBody>
          <a:bodyPr/>
          <a:lstStyle/>
          <a:p>
            <a:r>
              <a:rPr lang="en-US"/>
              <a:t>A. Bartoloni - UN/WHO Conference on Space and Global Health </a:t>
            </a:r>
          </a:p>
        </p:txBody>
      </p:sp>
      <p:sp>
        <p:nvSpPr>
          <p:cNvPr id="6" name="Slide Number Placeholder 5"/>
          <p:cNvSpPr>
            <a:spLocks noGrp="1"/>
          </p:cNvSpPr>
          <p:nvPr>
            <p:ph type="sldNum" sz="quarter" idx="12"/>
          </p:nvPr>
        </p:nvSpPr>
        <p:spPr/>
        <p:txBody>
          <a:bodyPr/>
          <a:lstStyle/>
          <a:p>
            <a:fld id="{34B7E4EF-A1BD-40F4-AB7B-04F084DD991D}" type="slidenum">
              <a:rPr lang="en-US" smtClean="0"/>
              <a:t>‹N›</a:t>
            </a:fld>
            <a:endParaRPr lang="en-US"/>
          </a:p>
        </p:txBody>
      </p:sp>
    </p:spTree>
    <p:extLst>
      <p:ext uri="{BB962C8B-B14F-4D97-AF65-F5344CB8AC3E}">
        <p14:creationId xmlns:p14="http://schemas.microsoft.com/office/powerpoint/2010/main" val="29642623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Agenda">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rtlCol="0" anchor="b" anchorCtr="0">
            <a:noAutofit/>
          </a:bodyPr>
          <a:lstStyle>
            <a:lvl1pPr>
              <a:defRPr/>
            </a:lvl1pPr>
          </a:lstStyle>
          <a:p>
            <a:pPr rtl="0"/>
            <a:r>
              <a:rPr lang="it-IT"/>
              <a:t>Fare clic per inserire il titolo</a:t>
            </a:r>
          </a:p>
        </p:txBody>
      </p:sp>
      <p:sp>
        <p:nvSpPr>
          <p:cNvPr id="7" name="Segnaposto contenuto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rtlCol="0" anchor="t" anchorCtr="0">
            <a:noAutofit/>
          </a:bodyPr>
          <a:lstStyle>
            <a:lvl1pPr>
              <a:buNone/>
              <a:defRPr/>
            </a:lvl1pPr>
          </a:lstStyle>
          <a:p>
            <a:pPr rtl="0">
              <a:lnSpc>
                <a:spcPct val="120000"/>
              </a:lnSpc>
            </a:pPr>
            <a:r>
              <a:rPr lang="it-IT" sz="1600"/>
              <a:t>Fare clic per inserire il testo</a:t>
            </a:r>
          </a:p>
        </p:txBody>
      </p:sp>
      <p:sp>
        <p:nvSpPr>
          <p:cNvPr id="17" name="Segnaposto immagine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rtlCol="0">
            <a:noAutofit/>
          </a:bodyPr>
          <a:lstStyle/>
          <a:p>
            <a:pPr rtl="0"/>
            <a:r>
              <a:rPr lang="it-IT" noProof="0"/>
              <a:t>Fare clic sull'icona per inserire un'immagine</a:t>
            </a:r>
            <a:endParaRPr lang="it-IT" noProof="0" dirty="0"/>
          </a:p>
        </p:txBody>
      </p:sp>
      <p:sp>
        <p:nvSpPr>
          <p:cNvPr id="22" name="Segnaposto immagine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rtlCol="0">
            <a:noAutofit/>
          </a:bodyPr>
          <a:lstStyle/>
          <a:p>
            <a:pPr rtl="0"/>
            <a:r>
              <a:rPr lang="it-IT" noProof="0"/>
              <a:t>Fare clic sull'icona per inserire un'immagine</a:t>
            </a:r>
            <a:endParaRPr lang="it-IT" noProof="0" dirty="0"/>
          </a:p>
        </p:txBody>
      </p:sp>
      <p:sp>
        <p:nvSpPr>
          <p:cNvPr id="25" name="Segnaposto immagine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rtlCol="0">
            <a:noAutofit/>
          </a:bodyPr>
          <a:lstStyle/>
          <a:p>
            <a:pPr rtl="0"/>
            <a:r>
              <a:rPr lang="it-IT" noProof="0"/>
              <a:t>Fare clic sull'icona per inserire un'immagine</a:t>
            </a:r>
            <a:endParaRPr lang="it-IT" noProof="0" dirty="0"/>
          </a:p>
        </p:txBody>
      </p:sp>
      <p:sp>
        <p:nvSpPr>
          <p:cNvPr id="2" name="Segnaposto data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it-IT"/>
              <a:t>1-3 November 2023</a:t>
            </a:r>
          </a:p>
        </p:txBody>
      </p:sp>
      <p:sp>
        <p:nvSpPr>
          <p:cNvPr id="3" name="Segnaposto piè di pagina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US"/>
              <a:t>A. Bartoloni - UN/WHO Conference on Space and Global Health </a:t>
            </a:r>
            <a:endParaRPr lang="it-IT"/>
          </a:p>
        </p:txBody>
      </p:sp>
      <p:sp>
        <p:nvSpPr>
          <p:cNvPr id="4" name="Segnaposto numero diapositiva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it-IT" noProof="0" smtClean="0"/>
              <a:t>‹N›</a:t>
            </a:fld>
            <a:endParaRPr lang="it-IT" noProof="0" dirty="0"/>
          </a:p>
        </p:txBody>
      </p:sp>
      <p:sp>
        <p:nvSpPr>
          <p:cNvPr id="6" name="Ovale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grpSp>
        <p:nvGrpSpPr>
          <p:cNvPr id="10" name="Gruppo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igura a mano libera: Forma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sp>
          <p:nvSpPr>
            <p:cNvPr id="12" name="Ovale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grpSp>
    </p:spTree>
    <p:extLst>
      <p:ext uri="{BB962C8B-B14F-4D97-AF65-F5344CB8AC3E}">
        <p14:creationId xmlns:p14="http://schemas.microsoft.com/office/powerpoint/2010/main" val="34022147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rtlCol="0" anchor="b"/>
          <a:lstStyle>
            <a:lvl1pPr algn="l">
              <a:lnSpc>
                <a:spcPct val="110000"/>
              </a:lnSpc>
              <a:spcBef>
                <a:spcPts val="1000"/>
              </a:spcBef>
              <a:defRPr sz="3600" b="0" i="0" cap="none" baseline="0"/>
            </a:lvl1pPr>
          </a:lstStyle>
          <a:p>
            <a:pPr rtl="0"/>
            <a:r>
              <a:rPr lang="it-IT" noProof="0"/>
              <a:t>Fare clic per modificare lo stile del titolo dello schema</a:t>
            </a:r>
          </a:p>
        </p:txBody>
      </p:sp>
      <p:sp>
        <p:nvSpPr>
          <p:cNvPr id="3" name="Sottotitolo 2">
            <a:extLst>
              <a:ext uri="{FF2B5EF4-FFF2-40B4-BE49-F238E27FC236}">
                <a16:creationId xmlns:a16="http://schemas.microsoft.com/office/drawing/2014/main" id="{EC80FBD9-0977-4B2B-9318-30774BB0947C}"/>
              </a:ext>
            </a:extLst>
          </p:cNvPr>
          <p:cNvSpPr>
            <a:spLocks noGrp="1"/>
          </p:cNvSpPr>
          <p:nvPr>
            <p:ph type="subTitle" idx="1"/>
          </p:nvPr>
        </p:nvSpPr>
        <p:spPr>
          <a:xfrm>
            <a:off x="6391655" y="4498848"/>
            <a:ext cx="4434835" cy="510474"/>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a:t>Fare clic per modificare lo stile del sottotitolo dello schema</a:t>
            </a:r>
          </a:p>
        </p:txBody>
      </p:sp>
      <p:sp>
        <p:nvSpPr>
          <p:cNvPr id="5" name="Segnaposto piè di pagina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rtlCol="0"/>
          <a:lstStyle>
            <a:lvl1pPr>
              <a:defRPr>
                <a:solidFill>
                  <a:schemeClr val="accent2"/>
                </a:solidFill>
              </a:defRPr>
            </a:lvl1pPr>
          </a:lstStyle>
          <a:p>
            <a:pPr rtl="0"/>
            <a:r>
              <a:rPr lang="en-US" noProof="0"/>
              <a:t>A. Bartoloni - UN/WHO Conference on Space and Global Health </a:t>
            </a:r>
            <a:endParaRPr lang="it-IT" noProof="0"/>
          </a:p>
        </p:txBody>
      </p:sp>
      <p:sp>
        <p:nvSpPr>
          <p:cNvPr id="6" name="Segnaposto numero diapositiva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it-IT" noProof="0" smtClean="0"/>
              <a:pPr/>
              <a:t>‹N›</a:t>
            </a:fld>
            <a:endParaRPr lang="it-IT" noProof="0"/>
          </a:p>
        </p:txBody>
      </p:sp>
      <p:cxnSp>
        <p:nvCxnSpPr>
          <p:cNvPr id="7" name="Connettore diritto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ttangolo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3" name="Segnaposto immagine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rtlCol="0" anchor="ctr"/>
          <a:lstStyle>
            <a:lvl1pPr algn="ctr">
              <a:buNone/>
              <a:defRPr>
                <a:solidFill>
                  <a:schemeClr val="bg1"/>
                </a:solidFill>
              </a:defRPr>
            </a:lvl1pPr>
          </a:lstStyle>
          <a:p>
            <a:pPr rtl="0"/>
            <a:r>
              <a:rPr lang="it-IT" noProof="0"/>
              <a:t>Fare clic sull'icona per inserire un'immagine</a:t>
            </a:r>
          </a:p>
        </p:txBody>
      </p:sp>
    </p:spTree>
    <p:extLst>
      <p:ext uri="{BB962C8B-B14F-4D97-AF65-F5344CB8AC3E}">
        <p14:creationId xmlns:p14="http://schemas.microsoft.com/office/powerpoint/2010/main" val="32255403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3_Formula di chiusura">
    <p:spTree>
      <p:nvGrpSpPr>
        <p:cNvPr id="1" name=""/>
        <p:cNvGrpSpPr/>
        <p:nvPr/>
      </p:nvGrpSpPr>
      <p:grpSpPr>
        <a:xfrm>
          <a:off x="0" y="0"/>
          <a:ext cx="0" cy="0"/>
          <a:chOff x="0" y="0"/>
          <a:chExt cx="0" cy="0"/>
        </a:xfrm>
      </p:grpSpPr>
      <p:sp>
        <p:nvSpPr>
          <p:cNvPr id="28" name="Titolo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rtlCol="0" anchor="b" anchorCtr="0">
            <a:noAutofit/>
          </a:bodyPr>
          <a:lstStyle/>
          <a:p>
            <a:pPr rtl="0"/>
            <a:r>
              <a:rPr lang="it-IT"/>
              <a:t>Fare clic per modificare lo stile del titolo dello schema</a:t>
            </a:r>
            <a:endParaRPr lang="it-IT" dirty="0"/>
          </a:p>
        </p:txBody>
      </p:sp>
      <p:sp>
        <p:nvSpPr>
          <p:cNvPr id="31" name="Sottotitolo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rtlCol="0">
            <a:noAutofit/>
          </a:bodyPr>
          <a:lstStyle>
            <a:lvl1pPr>
              <a:buNone/>
              <a:defRPr sz="2400"/>
            </a:lvl1pPr>
          </a:lstStyle>
          <a:p>
            <a:pPr rtl="0"/>
            <a:r>
              <a:rPr lang="it-IT">
                <a:solidFill>
                  <a:schemeClr val="tx1">
                    <a:alpha val="60000"/>
                  </a:schemeClr>
                </a:solidFill>
              </a:rPr>
              <a:t>Fare clic per modificare lo stile del sottotitolo dello schema</a:t>
            </a:r>
            <a:endParaRPr lang="it-IT" dirty="0">
              <a:solidFill>
                <a:schemeClr val="tx1">
                  <a:alpha val="60000"/>
                </a:schemeClr>
              </a:solidFill>
            </a:endParaRPr>
          </a:p>
        </p:txBody>
      </p:sp>
      <p:sp>
        <p:nvSpPr>
          <p:cNvPr id="40" name="Segnaposto immagine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rtlCol="0">
            <a:noAutofit/>
          </a:bodyPr>
          <a:lstStyle/>
          <a:p>
            <a:pPr rtl="0"/>
            <a:r>
              <a:rPr lang="it-IT" noProof="0"/>
              <a:t>Fare clic sull'icona per inserire un'immagine</a:t>
            </a:r>
          </a:p>
        </p:txBody>
      </p:sp>
      <p:sp>
        <p:nvSpPr>
          <p:cNvPr id="42" name="Segnaposto immagine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rtlCol="0">
            <a:noAutofit/>
          </a:bodyPr>
          <a:lstStyle/>
          <a:p>
            <a:pPr rtl="0"/>
            <a:r>
              <a:rPr lang="it-IT" noProof="0"/>
              <a:t>Fare clic sull'icona per inserire un'immagine</a:t>
            </a:r>
          </a:p>
        </p:txBody>
      </p:sp>
      <p:grpSp>
        <p:nvGrpSpPr>
          <p:cNvPr id="43" name="Gruppo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igura a mano libera: Forma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noProof="0">
                <a:solidFill>
                  <a:schemeClr val="tx1"/>
                </a:solidFill>
              </a:endParaRPr>
            </a:p>
          </p:txBody>
        </p:sp>
        <p:sp>
          <p:nvSpPr>
            <p:cNvPr id="45" name="Ovale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a:p>
          </p:txBody>
        </p:sp>
        <p:sp>
          <p:nvSpPr>
            <p:cNvPr id="46" name="Figura a mano libera: Forma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it-IT" noProof="0">
                <a:solidFill>
                  <a:schemeClr val="tx1"/>
                </a:solidFill>
              </a:endParaRPr>
            </a:p>
          </p:txBody>
        </p:sp>
      </p:grpSp>
      <p:grpSp>
        <p:nvGrpSpPr>
          <p:cNvPr id="15" name="Gruppo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igura a mano libera: Forma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a:p>
          </p:txBody>
        </p:sp>
        <p:sp>
          <p:nvSpPr>
            <p:cNvPr id="21" name="Ovale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a:p>
          </p:txBody>
        </p:sp>
      </p:grpSp>
      <p:sp>
        <p:nvSpPr>
          <p:cNvPr id="5" name="Segnaposto data 4">
            <a:extLst>
              <a:ext uri="{FF2B5EF4-FFF2-40B4-BE49-F238E27FC236}">
                <a16:creationId xmlns:a16="http://schemas.microsoft.com/office/drawing/2014/main" id="{E57D2D6F-49E8-4217-A908-2D9E43583589}"/>
              </a:ext>
            </a:extLst>
          </p:cNvPr>
          <p:cNvSpPr>
            <a:spLocks noGrp="1"/>
          </p:cNvSpPr>
          <p:nvPr>
            <p:ph type="dt" sz="half" idx="10"/>
          </p:nvPr>
        </p:nvSpPr>
        <p:spPr/>
        <p:txBody>
          <a:bodyPr rtlCol="0">
            <a:noAutofit/>
          </a:bodyPr>
          <a:lstStyle/>
          <a:p>
            <a:pPr rtl="0"/>
            <a:r>
              <a:rPr lang="it-IT"/>
              <a:t>1-3 November 2023</a:t>
            </a:r>
          </a:p>
        </p:txBody>
      </p:sp>
      <p:sp>
        <p:nvSpPr>
          <p:cNvPr id="6" name="Segnaposto piè di pagina 5">
            <a:extLst>
              <a:ext uri="{FF2B5EF4-FFF2-40B4-BE49-F238E27FC236}">
                <a16:creationId xmlns:a16="http://schemas.microsoft.com/office/drawing/2014/main" id="{591C4440-6B8D-4A24-A807-8B1302A3DFAF}"/>
              </a:ext>
            </a:extLst>
          </p:cNvPr>
          <p:cNvSpPr>
            <a:spLocks noGrp="1"/>
          </p:cNvSpPr>
          <p:nvPr>
            <p:ph type="ftr" sz="quarter" idx="11"/>
          </p:nvPr>
        </p:nvSpPr>
        <p:spPr/>
        <p:txBody>
          <a:bodyPr rtlCol="0">
            <a:noAutofit/>
          </a:bodyPr>
          <a:lstStyle/>
          <a:p>
            <a:pPr rtl="0"/>
            <a:r>
              <a:rPr lang="en-US"/>
              <a:t>A. Bartoloni - UN/WHO Conference on Space and Global Health </a:t>
            </a:r>
            <a:endParaRPr lang="it-IT"/>
          </a:p>
        </p:txBody>
      </p:sp>
      <p:sp>
        <p:nvSpPr>
          <p:cNvPr id="7" name="Segnaposto numero diapositiva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rtlCol="0">
            <a:noAutofit/>
          </a:bodyPr>
          <a:lstStyle/>
          <a:p>
            <a:pPr rtl="0"/>
            <a:fld id="{DBA1B0FB-D917-4C8C-928F-313BD683BF39}" type="slidenum">
              <a:rPr lang="it-IT" noProof="0" smtClean="0"/>
              <a:t>‹N›</a:t>
            </a:fld>
            <a:endParaRPr lang="it-IT" noProof="0"/>
          </a:p>
        </p:txBody>
      </p:sp>
      <p:sp>
        <p:nvSpPr>
          <p:cNvPr id="17" name="Ovale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a:p>
        </p:txBody>
      </p:sp>
    </p:spTree>
    <p:extLst>
      <p:ext uri="{BB962C8B-B14F-4D97-AF65-F5344CB8AC3E}">
        <p14:creationId xmlns:p14="http://schemas.microsoft.com/office/powerpoint/2010/main" val="10448805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rtlCol="0" anchor="b"/>
          <a:lstStyle>
            <a:lvl1pPr algn="l">
              <a:defRPr sz="6000" b="1" i="0" cap="all" baseline="0"/>
            </a:lvl1pPr>
          </a:lstStyle>
          <a:p>
            <a:pPr rtl="0"/>
            <a:r>
              <a:rPr lang="it-IT" noProof="0"/>
              <a:t>Fare clic per modificare lo stile del titolo dello schema</a:t>
            </a:r>
          </a:p>
        </p:txBody>
      </p:sp>
      <p:sp>
        <p:nvSpPr>
          <p:cNvPr id="3" name="Sottotitolo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rtlCol="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a:t>Fare clic per modificare lo stile del sottotitolo dello schema</a:t>
            </a:r>
          </a:p>
        </p:txBody>
      </p:sp>
      <p:cxnSp>
        <p:nvCxnSpPr>
          <p:cNvPr id="11" name="Connettore diritto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382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r>
              <a:rPr lang="it-IT"/>
              <a:t>1-3 November 2023</a:t>
            </a:r>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r>
              <a:rPr lang="en-US"/>
              <a:t>A. Bartoloni - UN/WHO Conference on Space and Global Health </a:t>
            </a:r>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‹N›</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553209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Diapositiva titolo 2">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640AAD-80AF-40E7-BE3F-43D32FC68ED4}"/>
              </a:ext>
            </a:extLst>
          </p:cNvPr>
          <p:cNvSpPr>
            <a:spLocks noGrp="1"/>
          </p:cNvSpPr>
          <p:nvPr>
            <p:ph type="ctrTitle"/>
          </p:nvPr>
        </p:nvSpPr>
        <p:spPr>
          <a:xfrm>
            <a:off x="1298448" y="594360"/>
            <a:ext cx="6272784" cy="2843784"/>
          </a:xfrm>
        </p:spPr>
        <p:txBody>
          <a:bodyPr rtlCol="0" anchor="b"/>
          <a:lstStyle>
            <a:lvl1pPr algn="l">
              <a:defRPr sz="5400" b="1" i="0" cap="all" baseline="0">
                <a:solidFill>
                  <a:schemeClr val="bg1"/>
                </a:solidFill>
              </a:defRPr>
            </a:lvl1pPr>
          </a:lstStyle>
          <a:p>
            <a:pPr rtl="0"/>
            <a:r>
              <a:rPr lang="it-IT" noProof="0"/>
              <a:t>Fare clic per modificare lo stile del titolo dello schema</a:t>
            </a:r>
          </a:p>
        </p:txBody>
      </p:sp>
      <p:sp>
        <p:nvSpPr>
          <p:cNvPr id="3" name="Sottotitolo 2">
            <a:extLst>
              <a:ext uri="{FF2B5EF4-FFF2-40B4-BE49-F238E27FC236}">
                <a16:creationId xmlns:a16="http://schemas.microsoft.com/office/drawing/2014/main" id="{EC80FBD9-0977-4B2B-9318-30774BB0947C}"/>
              </a:ext>
            </a:extLst>
          </p:cNvPr>
          <p:cNvSpPr>
            <a:spLocks noGrp="1"/>
          </p:cNvSpPr>
          <p:nvPr>
            <p:ph type="subTitle" idx="1"/>
          </p:nvPr>
        </p:nvSpPr>
        <p:spPr>
          <a:xfrm>
            <a:off x="5641848" y="4700016"/>
            <a:ext cx="5093208" cy="1197864"/>
          </a:xfrm>
        </p:spPr>
        <p:txBody>
          <a:bodyPr rtlCol="0">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a:t>Fare clic per modificare lo stile del sottotitolo dello schema</a:t>
            </a:r>
          </a:p>
        </p:txBody>
      </p:sp>
      <p:cxnSp>
        <p:nvCxnSpPr>
          <p:cNvPr id="9" name="Connettore diritto 8">
            <a:extLst>
              <a:ext uri="{FF2B5EF4-FFF2-40B4-BE49-F238E27FC236}">
                <a16:creationId xmlns:a16="http://schemas.microsoft.com/office/drawing/2014/main" id="{8E825845-66DD-4B77-A729-CD97D156FE6C}"/>
              </a:ext>
            </a:extLst>
          </p:cNvPr>
          <p:cNvCxnSpPr>
            <a:cxnSpLocks/>
          </p:cNvCxnSpPr>
          <p:nvPr userDrawn="1"/>
        </p:nvCxnSpPr>
        <p:spPr>
          <a:xfrm>
            <a:off x="1301262"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9" name="Elemento grafico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it-IT" noProof="0"/>
          </a:p>
        </p:txBody>
      </p:sp>
      <p:sp>
        <p:nvSpPr>
          <p:cNvPr id="21" name="Elemento grafico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pPr rtl="0"/>
            <a:endParaRPr lang="it-IT" noProof="0"/>
          </a:p>
        </p:txBody>
      </p:sp>
      <p:sp>
        <p:nvSpPr>
          <p:cNvPr id="23" name="Elemento grafico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pPr rtl="0"/>
            <a:endParaRPr lang="it-IT" noProof="0"/>
          </a:p>
        </p:txBody>
      </p:sp>
    </p:spTree>
    <p:extLst>
      <p:ext uri="{BB962C8B-B14F-4D97-AF65-F5344CB8AC3E}">
        <p14:creationId xmlns:p14="http://schemas.microsoft.com/office/powerpoint/2010/main" val="24232664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Solo titolo">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Segnaposto immagine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rtlCol="0" anchor="ctr">
            <a:noAutofit/>
          </a:bodyPr>
          <a:lstStyle>
            <a:lvl1pPr algn="ctr">
              <a:buNone/>
              <a:defRPr sz="1600" b="1">
                <a:solidFill>
                  <a:schemeClr val="bg1"/>
                </a:solidFill>
              </a:defRPr>
            </a:lvl1pPr>
          </a:lstStyle>
          <a:p>
            <a:pPr rtl="0"/>
            <a:r>
              <a:rPr lang="it-IT" noProof="0"/>
              <a:t>Fare clic sull'icona per inserire un'immagine</a:t>
            </a:r>
          </a:p>
        </p:txBody>
      </p:sp>
      <p:sp>
        <p:nvSpPr>
          <p:cNvPr id="2" name="Titolo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rtlCol="0" anchor="b"/>
          <a:lstStyle>
            <a:lvl1pPr algn="r">
              <a:defRPr sz="6000" b="1" cap="all" spc="400" baseline="0">
                <a:solidFill>
                  <a:schemeClr val="bg1"/>
                </a:solidFill>
              </a:defRPr>
            </a:lvl1pPr>
          </a:lstStyle>
          <a:p>
            <a:pPr rtl="0"/>
            <a:r>
              <a:rPr lang="it-IT" noProof="0"/>
              <a:t>Titolo</a:t>
            </a:r>
          </a:p>
        </p:txBody>
      </p:sp>
      <p:sp>
        <p:nvSpPr>
          <p:cNvPr id="3" name="Segnaposto data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rtlCol="0"/>
          <a:lstStyle>
            <a:lvl1pPr>
              <a:defRPr>
                <a:solidFill>
                  <a:schemeClr val="bg1"/>
                </a:solidFill>
              </a:defRPr>
            </a:lvl1pPr>
          </a:lstStyle>
          <a:p>
            <a:pPr rtl="0"/>
            <a:r>
              <a:rPr lang="it-IT" noProof="0"/>
              <a:t>5-7 September 2023</a:t>
            </a:r>
          </a:p>
        </p:txBody>
      </p:sp>
      <p:sp>
        <p:nvSpPr>
          <p:cNvPr id="4" name="Segnaposto piè di pagina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rtlCol="0"/>
          <a:lstStyle>
            <a:lvl1pPr>
              <a:defRPr>
                <a:solidFill>
                  <a:schemeClr val="bg1"/>
                </a:solidFill>
              </a:defRPr>
            </a:lvl1pPr>
          </a:lstStyle>
          <a:p>
            <a:pPr rtl="0"/>
            <a:r>
              <a:rPr lang="en-US" noProof="0"/>
              <a:t>26th Workshop on radiation Monitoring on International Space Station , Rome - Italy </a:t>
            </a:r>
            <a:endParaRPr lang="it-IT" noProof="0"/>
          </a:p>
        </p:txBody>
      </p:sp>
      <p:sp>
        <p:nvSpPr>
          <p:cNvPr id="5" name="Segnaposto numero diapositiva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rtlCol="0"/>
          <a:lstStyle>
            <a:lvl1pPr>
              <a:defRPr>
                <a:solidFill>
                  <a:schemeClr val="bg1"/>
                </a:solidFill>
              </a:defRPr>
            </a:lvl1pPr>
          </a:lstStyle>
          <a:p>
            <a:pPr rtl="0"/>
            <a:fld id="{D8DA9DAA-006C-4F4B-980E-E3DF019B24E2}" type="slidenum">
              <a:rPr lang="it-IT" noProof="0" smtClean="0"/>
              <a:pPr/>
              <a:t>‹N›</a:t>
            </a:fld>
            <a:endParaRPr lang="it-IT" noProof="0"/>
          </a:p>
        </p:txBody>
      </p:sp>
      <p:cxnSp>
        <p:nvCxnSpPr>
          <p:cNvPr id="14" name="Connettore diritto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Segnaposto testo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5202936" y="3127248"/>
            <a:ext cx="5833872" cy="3118104"/>
          </a:xfrm>
        </p:spPr>
        <p:txBody>
          <a:bodyPr rtlCol="0"/>
          <a:lstStyle>
            <a:lvl1pPr marL="0" indent="0" algn="r">
              <a:buNone/>
              <a:defRPr sz="1800">
                <a:solidFill>
                  <a:schemeClr val="bg1"/>
                </a:solidFill>
              </a:defRPr>
            </a:lvl1pPr>
          </a:lstStyle>
          <a:p>
            <a:pPr lvl="0" rtl="0"/>
            <a:r>
              <a:rPr lang="it-IT" noProof="0"/>
              <a:t>Fare clic per modificare lo stile del titolo</a:t>
            </a:r>
          </a:p>
        </p:txBody>
      </p:sp>
      <p:sp>
        <p:nvSpPr>
          <p:cNvPr id="11" name="Elemento grafico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it-IT" noProof="0"/>
          </a:p>
        </p:txBody>
      </p:sp>
      <p:sp>
        <p:nvSpPr>
          <p:cNvPr id="13" name="Elemento grafico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it-IT" noProof="0"/>
          </a:p>
        </p:txBody>
      </p:sp>
      <p:sp>
        <p:nvSpPr>
          <p:cNvPr id="17" name="Elemento grafico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it-IT" noProof="0"/>
          </a:p>
        </p:txBody>
      </p:sp>
    </p:spTree>
    <p:extLst>
      <p:ext uri="{BB962C8B-B14F-4D97-AF65-F5344CB8AC3E}">
        <p14:creationId xmlns:p14="http://schemas.microsoft.com/office/powerpoint/2010/main" val="27275065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15" name="Segnaposto immagine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rtlCol="0" anchor="ctr">
            <a:noAutofit/>
          </a:bodyPr>
          <a:lstStyle>
            <a:lvl1pPr algn="ctr">
              <a:buNone/>
              <a:defRPr/>
            </a:lvl1pPr>
          </a:lstStyle>
          <a:p>
            <a:pPr rtl="0"/>
            <a:r>
              <a:rPr lang="it-IT" noProof="0"/>
              <a:t>Fare clic sull'icona per inserire un'immagine</a:t>
            </a:r>
          </a:p>
        </p:txBody>
      </p:sp>
      <p:sp>
        <p:nvSpPr>
          <p:cNvPr id="2" name="Titolo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rtlCol="0" anchor="b"/>
          <a:lstStyle>
            <a:lvl1pPr>
              <a:defRPr sz="5400"/>
            </a:lvl1pPr>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rtlCol="0"/>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p:txBody>
      </p:sp>
      <p:sp>
        <p:nvSpPr>
          <p:cNvPr id="4" name="Segnaposto data 3">
            <a:extLst>
              <a:ext uri="{FF2B5EF4-FFF2-40B4-BE49-F238E27FC236}">
                <a16:creationId xmlns:a16="http://schemas.microsoft.com/office/drawing/2014/main" id="{D097BB2D-4E2C-4490-A2A3-4B68BCC5D2F9}"/>
              </a:ext>
            </a:extLst>
          </p:cNvPr>
          <p:cNvSpPr>
            <a:spLocks noGrp="1"/>
          </p:cNvSpPr>
          <p:nvPr>
            <p:ph type="dt" sz="half" idx="10"/>
          </p:nvPr>
        </p:nvSpPr>
        <p:spPr/>
        <p:txBody>
          <a:bodyPr rtlCol="0"/>
          <a:lstStyle>
            <a:lvl1pPr>
              <a:defRPr>
                <a:solidFill>
                  <a:schemeClr val="accent2"/>
                </a:solidFill>
              </a:defRPr>
            </a:lvl1pPr>
          </a:lstStyle>
          <a:p>
            <a:pPr rtl="0"/>
            <a:r>
              <a:rPr lang="it-IT" noProof="0"/>
              <a:t>5-7 September 2023</a:t>
            </a:r>
          </a:p>
        </p:txBody>
      </p:sp>
      <p:sp>
        <p:nvSpPr>
          <p:cNvPr id="5" name="Segnaposto piè di pagina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2"/>
            <a:ext cx="4114800" cy="365125"/>
          </a:xfrm>
        </p:spPr>
        <p:txBody>
          <a:bodyPr rtlCol="0"/>
          <a:lstStyle>
            <a:lvl1pPr>
              <a:defRPr baseline="0">
                <a:solidFill>
                  <a:schemeClr val="accent2"/>
                </a:solidFill>
              </a:defRPr>
            </a:lvl1pPr>
          </a:lstStyle>
          <a:p>
            <a:pPr rtl="0"/>
            <a:r>
              <a:rPr lang="en-US" noProof="0"/>
              <a:t>26th Workshop on radiation Monitoring on International Space Station , Rome - Italy </a:t>
            </a:r>
            <a:endParaRPr lang="it-IT" noProof="0"/>
          </a:p>
        </p:txBody>
      </p:sp>
      <p:sp>
        <p:nvSpPr>
          <p:cNvPr id="6" name="Segnaposto numero diapositiva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it-IT" noProof="0" smtClean="0"/>
              <a:pPr/>
              <a:t>‹N›</a:t>
            </a:fld>
            <a:endParaRPr lang="it-IT" noProof="0"/>
          </a:p>
        </p:txBody>
      </p:sp>
      <p:cxnSp>
        <p:nvCxnSpPr>
          <p:cNvPr id="9" name="Connettore diritto 8">
            <a:extLst>
              <a:ext uri="{FF2B5EF4-FFF2-40B4-BE49-F238E27FC236}">
                <a16:creationId xmlns:a16="http://schemas.microsoft.com/office/drawing/2014/main" id="{FA8B3D0E-ED3F-46FA-AE79-5FEFDE9168E3}"/>
              </a:ext>
            </a:extLst>
          </p:cNvPr>
          <p:cNvCxnSpPr>
            <a:cxnSpLocks/>
          </p:cNvCxnSpPr>
          <p:nvPr userDrawn="1"/>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Elemento grafico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it-IT" noProof="0"/>
          </a:p>
        </p:txBody>
      </p:sp>
      <p:sp>
        <p:nvSpPr>
          <p:cNvPr id="19" name="Elemento grafico 11">
            <a:extLst>
              <a:ext uri="{FF2B5EF4-FFF2-40B4-BE49-F238E27FC236}">
                <a16:creationId xmlns:a16="http://schemas.microsoft.com/office/drawing/2014/main" id="{BB13A13C-36EA-4B13-9175-C5FE95B34D33}"/>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it-IT" noProof="0"/>
          </a:p>
        </p:txBody>
      </p:sp>
    </p:spTree>
    <p:extLst>
      <p:ext uri="{BB962C8B-B14F-4D97-AF65-F5344CB8AC3E}">
        <p14:creationId xmlns:p14="http://schemas.microsoft.com/office/powerpoint/2010/main" val="7323331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Intestazione sezion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640AAD-80AF-40E7-BE3F-43D32FC68ED4}"/>
              </a:ext>
            </a:extLst>
          </p:cNvPr>
          <p:cNvSpPr>
            <a:spLocks noGrp="1"/>
          </p:cNvSpPr>
          <p:nvPr>
            <p:ph type="ctrTitle"/>
          </p:nvPr>
        </p:nvSpPr>
        <p:spPr>
          <a:xfrm>
            <a:off x="1524000" y="1463040"/>
            <a:ext cx="9144000" cy="2340864"/>
          </a:xfrm>
        </p:spPr>
        <p:txBody>
          <a:bodyPr rtlCol="0" anchor="b">
            <a:normAutofit/>
          </a:bodyPr>
          <a:lstStyle>
            <a:lvl1pPr algn="ctr">
              <a:defRPr sz="6000" b="1" i="0" cap="all" baseline="0">
                <a:solidFill>
                  <a:schemeClr val="bg1"/>
                </a:solidFill>
              </a:defRPr>
            </a:lvl1pPr>
          </a:lstStyle>
          <a:p>
            <a:pPr rtl="0"/>
            <a:r>
              <a:rPr lang="it-IT" noProof="0"/>
              <a:t>Fare clic per modificare lo stile del titolo dello schema</a:t>
            </a:r>
          </a:p>
        </p:txBody>
      </p:sp>
      <p:sp>
        <p:nvSpPr>
          <p:cNvPr id="3" name="Sottotitolo 2">
            <a:extLst>
              <a:ext uri="{FF2B5EF4-FFF2-40B4-BE49-F238E27FC236}">
                <a16:creationId xmlns:a16="http://schemas.microsoft.com/office/drawing/2014/main" id="{EC80FBD9-0977-4B2B-9318-30774BB0947C}"/>
              </a:ext>
            </a:extLst>
          </p:cNvPr>
          <p:cNvSpPr>
            <a:spLocks noGrp="1"/>
          </p:cNvSpPr>
          <p:nvPr>
            <p:ph type="subTitle" idx="1"/>
          </p:nvPr>
        </p:nvSpPr>
        <p:spPr>
          <a:xfrm>
            <a:off x="1527048" y="3858768"/>
            <a:ext cx="9144000" cy="1325880"/>
          </a:xfrm>
        </p:spPr>
        <p:txBody>
          <a:bodyPr rtlCol="0">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a:t>Fare clic per modificare lo stile del sottotitolo dello schema</a:t>
            </a:r>
          </a:p>
        </p:txBody>
      </p:sp>
      <p:sp>
        <p:nvSpPr>
          <p:cNvPr id="4" name="Elemento grafico 12">
            <a:extLst>
              <a:ext uri="{FF2B5EF4-FFF2-40B4-BE49-F238E27FC236}">
                <a16:creationId xmlns:a16="http://schemas.microsoft.com/office/drawing/2014/main" id="{8A41917E-4B97-447C-98AB-970D625F1DE6}"/>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it-IT" noProof="0"/>
          </a:p>
        </p:txBody>
      </p:sp>
      <p:sp>
        <p:nvSpPr>
          <p:cNvPr id="5" name="Elemento grafico 13">
            <a:extLst>
              <a:ext uri="{FF2B5EF4-FFF2-40B4-BE49-F238E27FC236}">
                <a16:creationId xmlns:a16="http://schemas.microsoft.com/office/drawing/2014/main" id="{3B3FD238-4561-4AF8-A1F1-185B0CAFE2AC}"/>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it-IT" noProof="0"/>
          </a:p>
        </p:txBody>
      </p:sp>
      <p:sp>
        <p:nvSpPr>
          <p:cNvPr id="6" name="Elemento grafico 15">
            <a:extLst>
              <a:ext uri="{FF2B5EF4-FFF2-40B4-BE49-F238E27FC236}">
                <a16:creationId xmlns:a16="http://schemas.microsoft.com/office/drawing/2014/main" id="{BAB9414C-AE69-4648-873E-9CE6B2DF8A71}"/>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it-IT" noProof="0"/>
          </a:p>
        </p:txBody>
      </p:sp>
      <p:sp>
        <p:nvSpPr>
          <p:cNvPr id="7" name="Elemento grafico 22">
            <a:extLst>
              <a:ext uri="{FF2B5EF4-FFF2-40B4-BE49-F238E27FC236}">
                <a16:creationId xmlns:a16="http://schemas.microsoft.com/office/drawing/2014/main" id="{3BF75235-4E6E-4184-82A5-EE6FE7993BBC}"/>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it-IT" noProof="0"/>
          </a:p>
        </p:txBody>
      </p:sp>
      <p:sp>
        <p:nvSpPr>
          <p:cNvPr id="11" name="Elemento grafico 21">
            <a:extLst>
              <a:ext uri="{FF2B5EF4-FFF2-40B4-BE49-F238E27FC236}">
                <a16:creationId xmlns:a16="http://schemas.microsoft.com/office/drawing/2014/main" id="{E66FE37C-2F4B-42DA-BFF6-92DD00BDC49B}"/>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pPr rtl="0"/>
            <a:endParaRPr lang="it-IT" noProof="0"/>
          </a:p>
        </p:txBody>
      </p:sp>
      <p:sp>
        <p:nvSpPr>
          <p:cNvPr id="13" name="Elemento grafico 23">
            <a:extLst>
              <a:ext uri="{FF2B5EF4-FFF2-40B4-BE49-F238E27FC236}">
                <a16:creationId xmlns:a16="http://schemas.microsoft.com/office/drawing/2014/main" id="{DDD38822-731A-48DA-A8A0-FBBAF7A6D65D}"/>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it-IT" noProof="0"/>
          </a:p>
        </p:txBody>
      </p:sp>
    </p:spTree>
    <p:extLst>
      <p:ext uri="{BB962C8B-B14F-4D97-AF65-F5344CB8AC3E}">
        <p14:creationId xmlns:p14="http://schemas.microsoft.com/office/powerpoint/2010/main" val="19290782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96CF8C-1EA0-4E47-AC60-CAC3B80A3C5D}"/>
              </a:ext>
            </a:extLst>
          </p:cNvPr>
          <p:cNvSpPr>
            <a:spLocks noGrp="1"/>
          </p:cNvSpPr>
          <p:nvPr>
            <p:ph type="title"/>
          </p:nvPr>
        </p:nvSpPr>
        <p:spPr/>
        <p:txBody>
          <a:bodyPr rtlCol="0"/>
          <a:lstStyle>
            <a:lvl1pPr>
              <a:defRPr sz="5400"/>
            </a:lvl1pPr>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628CABF8-19D8-4F3C-994F-4D35EC7A2C3E}"/>
              </a:ext>
            </a:extLst>
          </p:cNvPr>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numero diapositiva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p>
            <a:pPr rtl="0"/>
            <a:fld id="{D8DA9DAA-006C-4F4B-980E-E3DF019B24E2}" type="slidenum">
              <a:rPr lang="it-IT" noProof="0" smtClean="0"/>
              <a:t>‹N›</a:t>
            </a:fld>
            <a:endParaRPr lang="it-IT" noProof="0"/>
          </a:p>
        </p:txBody>
      </p:sp>
      <p:cxnSp>
        <p:nvCxnSpPr>
          <p:cNvPr id="7" name="Connettore diritto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06826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rtlCol="0" anchor="b"/>
          <a:lstStyle>
            <a:lvl1pPr algn="l">
              <a:lnSpc>
                <a:spcPct val="110000"/>
              </a:lnSpc>
              <a:spcBef>
                <a:spcPts val="1000"/>
              </a:spcBef>
              <a:defRPr sz="3600" b="0" i="0" cap="none" baseline="0"/>
            </a:lvl1pPr>
          </a:lstStyle>
          <a:p>
            <a:pPr rtl="0"/>
            <a:r>
              <a:rPr lang="it-IT" noProof="0"/>
              <a:t>Fare clic per modificare lo stile del titolo dello schema</a:t>
            </a:r>
          </a:p>
        </p:txBody>
      </p:sp>
      <p:sp>
        <p:nvSpPr>
          <p:cNvPr id="3" name="Sottotitolo 2">
            <a:extLst>
              <a:ext uri="{FF2B5EF4-FFF2-40B4-BE49-F238E27FC236}">
                <a16:creationId xmlns:a16="http://schemas.microsoft.com/office/drawing/2014/main" id="{EC80FBD9-0977-4B2B-9318-30774BB0947C}"/>
              </a:ext>
            </a:extLst>
          </p:cNvPr>
          <p:cNvSpPr>
            <a:spLocks noGrp="1"/>
          </p:cNvSpPr>
          <p:nvPr>
            <p:ph type="subTitle" idx="1"/>
          </p:nvPr>
        </p:nvSpPr>
        <p:spPr>
          <a:xfrm>
            <a:off x="6391655" y="4498848"/>
            <a:ext cx="4434835" cy="510474"/>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a:t>Fare clic per modificare lo stile del sottotitolo dello schema</a:t>
            </a:r>
          </a:p>
        </p:txBody>
      </p:sp>
      <p:sp>
        <p:nvSpPr>
          <p:cNvPr id="5" name="Segnaposto piè di pagina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rtlCol="0"/>
          <a:lstStyle>
            <a:lvl1pPr>
              <a:defRPr>
                <a:solidFill>
                  <a:schemeClr val="accent2"/>
                </a:solidFill>
              </a:defRPr>
            </a:lvl1pPr>
          </a:lstStyle>
          <a:p>
            <a:pPr rtl="0"/>
            <a:r>
              <a:rPr lang="en-US" noProof="0"/>
              <a:t>26th Workshop on radiation Monitoring on International Space Station , Rome - Italy </a:t>
            </a:r>
            <a:endParaRPr lang="it-IT" noProof="0"/>
          </a:p>
        </p:txBody>
      </p:sp>
      <p:sp>
        <p:nvSpPr>
          <p:cNvPr id="6" name="Segnaposto numero diapositiva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it-IT" noProof="0" smtClean="0"/>
              <a:pPr/>
              <a:t>‹N›</a:t>
            </a:fld>
            <a:endParaRPr lang="it-IT" noProof="0"/>
          </a:p>
        </p:txBody>
      </p:sp>
      <p:cxnSp>
        <p:nvCxnSpPr>
          <p:cNvPr id="7" name="Connettore diritto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ttangolo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3" name="Segnaposto immagine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rtlCol="0" anchor="ctr"/>
          <a:lstStyle>
            <a:lvl1pPr algn="ctr">
              <a:buNone/>
              <a:defRPr>
                <a:solidFill>
                  <a:schemeClr val="bg1"/>
                </a:solidFill>
              </a:defRPr>
            </a:lvl1pPr>
          </a:lstStyle>
          <a:p>
            <a:pPr rtl="0"/>
            <a:r>
              <a:rPr lang="it-IT" noProof="0"/>
              <a:t>Fare clic sull'icona per inserire un'immagine</a:t>
            </a:r>
          </a:p>
        </p:txBody>
      </p:sp>
    </p:spTree>
    <p:extLst>
      <p:ext uri="{BB962C8B-B14F-4D97-AF65-F5344CB8AC3E}">
        <p14:creationId xmlns:p14="http://schemas.microsoft.com/office/powerpoint/2010/main" val="9132280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3_Titolo e contenuto">
    <p:bg>
      <p:bgPr>
        <a:gradFill>
          <a:gsLst>
            <a:gs pos="100000">
              <a:schemeClr val="accent4"/>
            </a:gs>
            <a:gs pos="0">
              <a:schemeClr val="accent2"/>
            </a:gs>
          </a:gsLst>
          <a:lin ang="189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96CF8C-1EA0-4E47-AC60-CAC3B80A3C5D}"/>
              </a:ext>
            </a:extLst>
          </p:cNvPr>
          <p:cNvSpPr>
            <a:spLocks noGrp="1"/>
          </p:cNvSpPr>
          <p:nvPr>
            <p:ph type="title" hasCustomPrompt="1"/>
          </p:nvPr>
        </p:nvSpPr>
        <p:spPr>
          <a:xfrm>
            <a:off x="576072" y="365125"/>
            <a:ext cx="10771632" cy="1325563"/>
          </a:xfrm>
        </p:spPr>
        <p:txBody>
          <a:bodyPr rtlCol="0"/>
          <a:lstStyle>
            <a:lvl1pPr>
              <a:defRPr sz="5400" b="1" cap="all" baseline="0">
                <a:solidFill>
                  <a:schemeClr val="bg1"/>
                </a:solidFill>
              </a:defRPr>
            </a:lvl1pPr>
          </a:lstStyle>
          <a:p>
            <a:pPr rtl="0"/>
            <a:r>
              <a:rPr lang="it-IT" noProof="0"/>
              <a:t>Titolo</a:t>
            </a:r>
          </a:p>
        </p:txBody>
      </p:sp>
      <p:sp>
        <p:nvSpPr>
          <p:cNvPr id="3" name="Segnaposto contenuto 2">
            <a:extLst>
              <a:ext uri="{FF2B5EF4-FFF2-40B4-BE49-F238E27FC236}">
                <a16:creationId xmlns:a16="http://schemas.microsoft.com/office/drawing/2014/main" id="{628CABF8-19D8-4F3C-994F-4D35EC7A2C3E}"/>
              </a:ext>
            </a:extLst>
          </p:cNvPr>
          <p:cNvSpPr>
            <a:spLocks noGrp="1"/>
          </p:cNvSpPr>
          <p:nvPr>
            <p:ph idx="1"/>
          </p:nvPr>
        </p:nvSpPr>
        <p:spPr>
          <a:xfrm>
            <a:off x="576072" y="1825625"/>
            <a:ext cx="10771632" cy="4351338"/>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a:extLst>
              <a:ext uri="{FF2B5EF4-FFF2-40B4-BE49-F238E27FC236}">
                <a16:creationId xmlns:a16="http://schemas.microsoft.com/office/drawing/2014/main" id="{D097BB2D-4E2C-4490-A2A3-4B68BCC5D2F9}"/>
              </a:ext>
            </a:extLst>
          </p:cNvPr>
          <p:cNvSpPr>
            <a:spLocks noGrp="1"/>
          </p:cNvSpPr>
          <p:nvPr>
            <p:ph type="dt" sz="half" idx="10"/>
          </p:nvPr>
        </p:nvSpPr>
        <p:spPr>
          <a:xfrm>
            <a:off x="658368" y="6356350"/>
            <a:ext cx="2743200" cy="365125"/>
          </a:xfrm>
        </p:spPr>
        <p:txBody>
          <a:bodyPr rtlCol="0"/>
          <a:lstStyle>
            <a:lvl1pPr>
              <a:defRPr>
                <a:solidFill>
                  <a:schemeClr val="bg1"/>
                </a:solidFill>
              </a:defRPr>
            </a:lvl1pPr>
          </a:lstStyle>
          <a:p>
            <a:pPr rtl="0"/>
            <a:r>
              <a:rPr lang="it-IT" noProof="0"/>
              <a:t>5-7 September 2023</a:t>
            </a:r>
          </a:p>
        </p:txBody>
      </p:sp>
      <p:sp>
        <p:nvSpPr>
          <p:cNvPr id="5" name="Segnaposto piè di pagina 4">
            <a:extLst>
              <a:ext uri="{FF2B5EF4-FFF2-40B4-BE49-F238E27FC236}">
                <a16:creationId xmlns:a16="http://schemas.microsoft.com/office/drawing/2014/main" id="{6140F15D-DD72-46D5-BF0F-F5064710700E}"/>
              </a:ext>
            </a:extLst>
          </p:cNvPr>
          <p:cNvSpPr>
            <a:spLocks noGrp="1"/>
          </p:cNvSpPr>
          <p:nvPr>
            <p:ph type="ftr" sz="quarter" idx="11"/>
          </p:nvPr>
        </p:nvSpPr>
        <p:spPr>
          <a:xfrm>
            <a:off x="8503920" y="841248"/>
            <a:ext cx="3630168" cy="365125"/>
          </a:xfrm>
        </p:spPr>
        <p:txBody>
          <a:bodyPr rtlCol="0"/>
          <a:lstStyle>
            <a:lvl1pPr>
              <a:defRPr>
                <a:solidFill>
                  <a:schemeClr val="bg1"/>
                </a:solidFill>
              </a:defRPr>
            </a:lvl1pPr>
          </a:lstStyle>
          <a:p>
            <a:pPr rtl="0"/>
            <a:r>
              <a:rPr lang="en-US" noProof="0"/>
              <a:t>26th Workshop on radiation Monitoring on International Space Station , Rome - Italy </a:t>
            </a:r>
            <a:endParaRPr lang="it-IT" noProof="0"/>
          </a:p>
        </p:txBody>
      </p:sp>
      <p:sp>
        <p:nvSpPr>
          <p:cNvPr id="6" name="Segnaposto numero diapositiva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lvl1pPr>
              <a:defRPr>
                <a:solidFill>
                  <a:schemeClr val="bg1"/>
                </a:solidFill>
              </a:defRPr>
            </a:lvl1pPr>
          </a:lstStyle>
          <a:p>
            <a:pPr rtl="0"/>
            <a:fld id="{D8DA9DAA-006C-4F4B-980E-E3DF019B24E2}" type="slidenum">
              <a:rPr lang="it-IT" noProof="0" smtClean="0"/>
              <a:pPr/>
              <a:t>‹N›</a:t>
            </a:fld>
            <a:endParaRPr lang="it-IT" noProof="0"/>
          </a:p>
        </p:txBody>
      </p:sp>
      <p:sp>
        <p:nvSpPr>
          <p:cNvPr id="9" name="Elemento grafico 22">
            <a:extLst>
              <a:ext uri="{FF2B5EF4-FFF2-40B4-BE49-F238E27FC236}">
                <a16:creationId xmlns:a16="http://schemas.microsoft.com/office/drawing/2014/main" id="{4EADA2ED-8A8C-4D17-8798-F26BF3B4CE25}"/>
              </a:ext>
            </a:extLst>
          </p:cNvPr>
          <p:cNvSpPr/>
          <p:nvPr userDrawn="1"/>
        </p:nvSpPr>
        <p:spPr>
          <a:xfrm>
            <a:off x="11202264" y="344083"/>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it-IT" noProof="0"/>
          </a:p>
        </p:txBody>
      </p:sp>
      <p:sp>
        <p:nvSpPr>
          <p:cNvPr id="11" name="Elemento grafico 23">
            <a:extLst>
              <a:ext uri="{FF2B5EF4-FFF2-40B4-BE49-F238E27FC236}">
                <a16:creationId xmlns:a16="http://schemas.microsoft.com/office/drawing/2014/main" id="{54AB3A25-6605-4446-9E53-ACEECD25E27B}"/>
              </a:ext>
            </a:extLst>
          </p:cNvPr>
          <p:cNvSpPr/>
          <p:nvPr userDrawn="1"/>
        </p:nvSpPr>
        <p:spPr>
          <a:xfrm>
            <a:off x="11563141" y="59091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it-IT" noProof="0"/>
          </a:p>
        </p:txBody>
      </p:sp>
    </p:spTree>
    <p:extLst>
      <p:ext uri="{BB962C8B-B14F-4D97-AF65-F5344CB8AC3E}">
        <p14:creationId xmlns:p14="http://schemas.microsoft.com/office/powerpoint/2010/main" val="12651549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257166-6921-4546-BA2C-99E464681F40}"/>
              </a:ext>
            </a:extLst>
          </p:cNvPr>
          <p:cNvSpPr>
            <a:spLocks noGrp="1"/>
          </p:cNvSpPr>
          <p:nvPr>
            <p:ph type="title"/>
          </p:nvPr>
        </p:nvSpPr>
        <p:spPr/>
        <p:txBody>
          <a:bodyPr rtlCol="0"/>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695B9122-6371-4049-B57A-33DED7DA2F76}"/>
              </a:ext>
            </a:extLst>
          </p:cNvPr>
          <p:cNvSpPr>
            <a:spLocks noGrp="1"/>
          </p:cNvSpPr>
          <p:nvPr>
            <p:ph sz="half" idx="1"/>
          </p:nvPr>
        </p:nvSpPr>
        <p:spPr>
          <a:xfrm>
            <a:off x="1444752"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contenuto 3">
            <a:extLst>
              <a:ext uri="{FF2B5EF4-FFF2-40B4-BE49-F238E27FC236}">
                <a16:creationId xmlns:a16="http://schemas.microsoft.com/office/drawing/2014/main" id="{BA14555D-0753-4312-A26B-2338813F9BB1}"/>
              </a:ext>
            </a:extLst>
          </p:cNvPr>
          <p:cNvSpPr>
            <a:spLocks noGrp="1"/>
          </p:cNvSpPr>
          <p:nvPr>
            <p:ph sz="half" idx="2"/>
          </p:nvPr>
        </p:nvSpPr>
        <p:spPr>
          <a:xfrm>
            <a:off x="6784848"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cxnSp>
        <p:nvCxnSpPr>
          <p:cNvPr id="8" name="Connettore diritto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Elemento grafico 15">
            <a:extLst>
              <a:ext uri="{FF2B5EF4-FFF2-40B4-BE49-F238E27FC236}">
                <a16:creationId xmlns:a16="http://schemas.microsoft.com/office/drawing/2014/main" id="{D8685329-C6A1-4CB4-8AAE-150D0341F6A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it-IT" noProof="0"/>
          </a:p>
        </p:txBody>
      </p:sp>
      <p:sp>
        <p:nvSpPr>
          <p:cNvPr id="12" name="Elemento grafico 16">
            <a:extLst>
              <a:ext uri="{FF2B5EF4-FFF2-40B4-BE49-F238E27FC236}">
                <a16:creationId xmlns:a16="http://schemas.microsoft.com/office/drawing/2014/main" id="{83CE1DAA-30A3-41AE-8AE1-A7EE5C48A6F3}"/>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it-IT" noProof="0"/>
          </a:p>
        </p:txBody>
      </p:sp>
      <p:sp>
        <p:nvSpPr>
          <p:cNvPr id="14" name="Elemento grafico 14">
            <a:extLst>
              <a:ext uri="{FF2B5EF4-FFF2-40B4-BE49-F238E27FC236}">
                <a16:creationId xmlns:a16="http://schemas.microsoft.com/office/drawing/2014/main" id="{065162DD-7ACB-4F9C-90DD-24C743035892}"/>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it-IT" noProof="0"/>
          </a:p>
        </p:txBody>
      </p:sp>
    </p:spTree>
    <p:extLst>
      <p:ext uri="{BB962C8B-B14F-4D97-AF65-F5344CB8AC3E}">
        <p14:creationId xmlns:p14="http://schemas.microsoft.com/office/powerpoint/2010/main" val="1805113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rtlCol="0"/>
          <a:lstStyle/>
          <a:p>
            <a:pPr rtl="0"/>
            <a:r>
              <a:rPr lang="it-IT" noProof="0"/>
              <a:t>Fare clic per modificare lo stile del titolo dello schema</a:t>
            </a:r>
          </a:p>
        </p:txBody>
      </p:sp>
      <p:sp>
        <p:nvSpPr>
          <p:cNvPr id="3" name="Segnaposto testo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5" name="Segnaposto testo 4">
            <a:extLst>
              <a:ext uri="{FF2B5EF4-FFF2-40B4-BE49-F238E27FC236}">
                <a16:creationId xmlns:a16="http://schemas.microsoft.com/office/drawing/2014/main" id="{F3D53357-616B-47F4-944B-F979FE96635D}"/>
              </a:ext>
            </a:extLst>
          </p:cNvPr>
          <p:cNvSpPr>
            <a:spLocks noGrp="1"/>
          </p:cNvSpPr>
          <p:nvPr>
            <p:ph type="body" sz="quarter" idx="3"/>
          </p:nvPr>
        </p:nvSpPr>
        <p:spPr>
          <a:xfrm>
            <a:off x="6784848"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a:extLst>
              <a:ext uri="{FF2B5EF4-FFF2-40B4-BE49-F238E27FC236}">
                <a16:creationId xmlns:a16="http://schemas.microsoft.com/office/drawing/2014/main" id="{BD7EA593-3036-4FB5-94B4-D9431DF04871}"/>
              </a:ext>
            </a:extLst>
          </p:cNvPr>
          <p:cNvSpPr>
            <a:spLocks noGrp="1"/>
          </p:cNvSpPr>
          <p:nvPr>
            <p:ph sz="quarter" idx="4"/>
          </p:nvPr>
        </p:nvSpPr>
        <p:spPr>
          <a:xfrm>
            <a:off x="6784848"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cxnSp>
        <p:nvCxnSpPr>
          <p:cNvPr id="10" name="Connettore diritto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Elemento grafico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it-IT" noProof="0"/>
          </a:p>
        </p:txBody>
      </p:sp>
      <p:sp>
        <p:nvSpPr>
          <p:cNvPr id="14" name="Elemento grafico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it-IT" noProof="0"/>
          </a:p>
        </p:txBody>
      </p:sp>
      <p:sp>
        <p:nvSpPr>
          <p:cNvPr id="16" name="Elemento grafico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it-IT" noProof="0"/>
          </a:p>
        </p:txBody>
      </p:sp>
    </p:spTree>
    <p:extLst>
      <p:ext uri="{BB962C8B-B14F-4D97-AF65-F5344CB8AC3E}">
        <p14:creationId xmlns:p14="http://schemas.microsoft.com/office/powerpoint/2010/main" val="41846883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1_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rtlCol="0"/>
          <a:lstStyle/>
          <a:p>
            <a:pPr rtl="0"/>
            <a:r>
              <a:rPr lang="it-IT" noProof="0"/>
              <a:t>Fare clic per modificare lo stile del titolo dello schema</a:t>
            </a:r>
          </a:p>
        </p:txBody>
      </p:sp>
      <p:sp>
        <p:nvSpPr>
          <p:cNvPr id="3" name="Segnaposto testo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it-IT" noProof="0"/>
              <a:t>Fare clic per modificare gli stili del testo dello schema</a:t>
            </a:r>
          </a:p>
          <a:p>
            <a:pPr lvl="1" rtl="0"/>
            <a:r>
              <a:rPr lang="it-IT" noProof="0"/>
              <a:t>Secondo livello</a:t>
            </a:r>
          </a:p>
          <a:p>
            <a:pPr lvl="2" rtl="0"/>
            <a:r>
              <a:rPr lang="it-IT" noProof="0"/>
              <a:t>Terzo livello</a:t>
            </a:r>
          </a:p>
        </p:txBody>
      </p:sp>
      <p:sp>
        <p:nvSpPr>
          <p:cNvPr id="5" name="Segnaposto testo 4">
            <a:extLst>
              <a:ext uri="{FF2B5EF4-FFF2-40B4-BE49-F238E27FC236}">
                <a16:creationId xmlns:a16="http://schemas.microsoft.com/office/drawing/2014/main" id="{F3D53357-616B-47F4-944B-F979FE96635D}"/>
              </a:ext>
            </a:extLst>
          </p:cNvPr>
          <p:cNvSpPr>
            <a:spLocks noGrp="1"/>
          </p:cNvSpPr>
          <p:nvPr>
            <p:ph type="body" sz="quarter" idx="3"/>
          </p:nvPr>
        </p:nvSpPr>
        <p:spPr>
          <a:xfrm>
            <a:off x="4983480" y="1681163"/>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a:extLst>
              <a:ext uri="{FF2B5EF4-FFF2-40B4-BE49-F238E27FC236}">
                <a16:creationId xmlns:a16="http://schemas.microsoft.com/office/drawing/2014/main" id="{BD7EA593-3036-4FB5-94B4-D9431DF04871}"/>
              </a:ext>
            </a:extLst>
          </p:cNvPr>
          <p:cNvSpPr>
            <a:spLocks noGrp="1"/>
          </p:cNvSpPr>
          <p:nvPr>
            <p:ph sz="quarter" idx="4"/>
          </p:nvPr>
        </p:nvSpPr>
        <p:spPr>
          <a:xfrm>
            <a:off x="4983480" y="2505075"/>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it-IT" noProof="0"/>
              <a:t>Fare clic per modificare gli stili del testo dello schema</a:t>
            </a:r>
          </a:p>
          <a:p>
            <a:pPr lvl="1" rtl="0"/>
            <a:r>
              <a:rPr lang="it-IT" noProof="0"/>
              <a:t>Secondo livello</a:t>
            </a:r>
          </a:p>
          <a:p>
            <a:pPr lvl="2" rtl="0"/>
            <a:r>
              <a:rPr lang="it-IT" noProof="0"/>
              <a:t>Terzo livello</a:t>
            </a:r>
          </a:p>
        </p:txBody>
      </p:sp>
      <p:cxnSp>
        <p:nvCxnSpPr>
          <p:cNvPr id="10" name="Connettore diritto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Elemento grafico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it-IT" noProof="0"/>
          </a:p>
        </p:txBody>
      </p:sp>
      <p:sp>
        <p:nvSpPr>
          <p:cNvPr id="14" name="Elemento grafico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it-IT" noProof="0"/>
          </a:p>
        </p:txBody>
      </p:sp>
      <p:sp>
        <p:nvSpPr>
          <p:cNvPr id="16" name="Elemento grafico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it-IT" noProof="0"/>
          </a:p>
        </p:txBody>
      </p:sp>
      <p:sp>
        <p:nvSpPr>
          <p:cNvPr id="15" name="Segnaposto testo 4">
            <a:extLst>
              <a:ext uri="{FF2B5EF4-FFF2-40B4-BE49-F238E27FC236}">
                <a16:creationId xmlns:a16="http://schemas.microsoft.com/office/drawing/2014/main" id="{2D693B15-7265-4478-9579-62FCD5222D04}"/>
              </a:ext>
            </a:extLst>
          </p:cNvPr>
          <p:cNvSpPr>
            <a:spLocks noGrp="1"/>
          </p:cNvSpPr>
          <p:nvPr>
            <p:ph type="body" sz="quarter" idx="13"/>
          </p:nvPr>
        </p:nvSpPr>
        <p:spPr>
          <a:xfrm>
            <a:off x="8531352" y="1769269"/>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17" name="Segnaposto contenuto 5">
            <a:extLst>
              <a:ext uri="{FF2B5EF4-FFF2-40B4-BE49-F238E27FC236}">
                <a16:creationId xmlns:a16="http://schemas.microsoft.com/office/drawing/2014/main" id="{48F9E92F-BB16-4896-A47F-6497C3D705B9}"/>
              </a:ext>
            </a:extLst>
          </p:cNvPr>
          <p:cNvSpPr>
            <a:spLocks noGrp="1"/>
          </p:cNvSpPr>
          <p:nvPr>
            <p:ph sz="quarter" idx="14"/>
          </p:nvPr>
        </p:nvSpPr>
        <p:spPr>
          <a:xfrm>
            <a:off x="8531352" y="2593181"/>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it-IT" noProof="0"/>
              <a:t>Fare clic per modificare gli stili del testo dello schema</a:t>
            </a:r>
          </a:p>
          <a:p>
            <a:pPr lvl="1" rtl="0"/>
            <a:r>
              <a:rPr lang="it-IT" noProof="0"/>
              <a:t>Secondo livello</a:t>
            </a:r>
          </a:p>
          <a:p>
            <a:pPr lvl="2" rtl="0"/>
            <a:r>
              <a:rPr lang="it-IT" noProof="0"/>
              <a:t>Terzo livello</a:t>
            </a:r>
          </a:p>
        </p:txBody>
      </p:sp>
    </p:spTree>
    <p:extLst>
      <p:ext uri="{BB962C8B-B14F-4D97-AF65-F5344CB8AC3E}">
        <p14:creationId xmlns:p14="http://schemas.microsoft.com/office/powerpoint/2010/main" val="3113463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0.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theme" Target="../theme/theme11.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2.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6" Type="http://schemas.openxmlformats.org/officeDocument/2006/relationships/theme" Target="../theme/theme13.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theme" Target="../theme/theme14.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theme" Target="../theme/theme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theme" Target="../theme/theme6.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theme" Target="../theme/theme7.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19" Type="http://schemas.openxmlformats.org/officeDocument/2006/relationships/theme" Target="../theme/theme8.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9.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7.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r>
              <a:rPr lang="it-IT"/>
              <a:t>1-3 November 2023</a:t>
            </a:r>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r>
              <a:rPr lang="en-US"/>
              <a:t>A. Bartoloni - UN/WHO Conference on Space and Global Health </a:t>
            </a:r>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‹N›</a:t>
            </a:fld>
            <a:endParaRPr lang="en-US"/>
          </a:p>
        </p:txBody>
      </p:sp>
    </p:spTree>
    <p:extLst>
      <p:ext uri="{BB962C8B-B14F-4D97-AF65-F5344CB8AC3E}">
        <p14:creationId xmlns:p14="http://schemas.microsoft.com/office/powerpoint/2010/main" val="62742613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22" r:id="rId5"/>
    <p:sldLayoutId id="2147483728" r:id="rId6"/>
    <p:sldLayoutId id="2147483723" r:id="rId7"/>
    <p:sldLayoutId id="2147483724" r:id="rId8"/>
    <p:sldLayoutId id="2147483725" r:id="rId9"/>
    <p:sldLayoutId id="2147483726" r:id="rId10"/>
    <p:sldLayoutId id="2147483727" r:id="rId11"/>
    <p:sldLayoutId id="2147483734" r:id="rId12"/>
    <p:sldLayoutId id="2147483807" r:id="rId13"/>
    <p:sldLayoutId id="2147483845" r:id="rId14"/>
  </p:sldLayoutIdLst>
  <p:hf hdr="0"/>
  <p:txStyles>
    <p:titleStyle>
      <a:lvl1pPr algn="l" defTabSz="914400" rtl="0" eaLnBrk="1" latinLnBrk="0" hangingPunct="1">
        <a:lnSpc>
          <a:spcPct val="90000"/>
        </a:lnSpc>
        <a:spcBef>
          <a:spcPct val="0"/>
        </a:spcBef>
        <a:buNone/>
        <a:defRPr lang="en-US" sz="3800" i="1"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20000"/>
        </a:lnSpc>
        <a:spcBef>
          <a:spcPts val="900"/>
        </a:spcBef>
        <a:spcAft>
          <a:spcPts val="0"/>
        </a:spcAft>
        <a:buClr>
          <a:schemeClr val="tx1">
            <a:lumMod val="85000"/>
            <a:lumOff val="15000"/>
          </a:schemeClr>
        </a:buClr>
        <a:buFont typeface="Garamond" pitchFamily="18" charset="0"/>
        <a:buChar char="◦"/>
        <a:defRPr sz="1400" kern="1200">
          <a:solidFill>
            <a:schemeClr val="tx1"/>
          </a:solidFill>
          <a:latin typeface="+mn-lt"/>
          <a:ea typeface="+mn-ea"/>
          <a:cs typeface="+mn-cs"/>
        </a:defRPr>
      </a:lvl1pPr>
      <a:lvl2pPr marL="45720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55EDF9-3D79-45DA-8367-2F63551C4C7D}" type="datetimeFigureOut">
              <a:rPr lang="en-US" smtClean="0"/>
              <a:t>1/16/2024</a:t>
            </a:fld>
            <a:endParaRPr lang="en-US"/>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2CBF5-17B8-4387-88A6-ABF9F8C64D5A}" type="slidenum">
              <a:rPr lang="en-US" smtClean="0"/>
              <a:t>‹N›</a:t>
            </a:fld>
            <a:endParaRPr lang="en-US"/>
          </a:p>
        </p:txBody>
      </p:sp>
    </p:spTree>
    <p:extLst>
      <p:ext uri="{BB962C8B-B14F-4D97-AF65-F5344CB8AC3E}">
        <p14:creationId xmlns:p14="http://schemas.microsoft.com/office/powerpoint/2010/main" val="2738923075"/>
      </p:ext>
    </p:extLst>
  </p:cSld>
  <p:clrMap bg1="dk1" tx1="lt1" bg2="dk2" tx2="lt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pPr rtl="0"/>
            <a:r>
              <a:rPr lang="it-IT" noProof="0" dirty="0"/>
              <a:t>Fare clic per modificare lo stile del titolo</a:t>
            </a:r>
          </a:p>
        </p:txBody>
      </p:sp>
      <p:sp>
        <p:nvSpPr>
          <p:cNvPr id="3" name="Segnaposto testo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pPr rtl="0"/>
            <a:r>
              <a:rPr lang="it-IT" noProof="0"/>
              <a:t>11 Settembre 2023 - riunione Referee , Bologna - Italia</a:t>
            </a:r>
            <a:endParaRPr lang="it-IT" noProof="0" dirty="0"/>
          </a:p>
        </p:txBody>
      </p:sp>
      <p:sp>
        <p:nvSpPr>
          <p:cNvPr id="5" name="Segnaposto piè di pagina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pPr rtl="0"/>
            <a:r>
              <a:rPr lang="it-IT" noProof="0"/>
              <a:t>11 Settembre 2023 - riunione Referee , Bologna - Italia</a:t>
            </a:r>
            <a:endParaRPr lang="it-IT" noProof="0" dirty="0"/>
          </a:p>
        </p:txBody>
      </p:sp>
      <p:sp>
        <p:nvSpPr>
          <p:cNvPr id="6" name="Segnaposto numero diapositiva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12281349"/>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Lst>
  <p:hf hd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DB0E3">
                <a:alpha val="93725"/>
              </a:srgbClr>
            </a:gs>
            <a:gs pos="100000">
              <a:srgbClr val="0070C0"/>
            </a:gs>
          </a:gsLst>
          <a:lin ang="5400000" scaled="1"/>
          <a:tileRect/>
        </a:gra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86D8CD4-11DC-4E07-884E-5B0020B0CF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56C35D4-9950-4255-A677-452649EF76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081A400-E605-406E-A363-B05AC0156B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11 Settembre 2023 - riunione Referee , Bologna - Italia</a:t>
            </a:r>
          </a:p>
        </p:txBody>
      </p:sp>
      <p:sp>
        <p:nvSpPr>
          <p:cNvPr id="5" name="Segnaposto piè di pagina 4">
            <a:extLst>
              <a:ext uri="{FF2B5EF4-FFF2-40B4-BE49-F238E27FC236}">
                <a16:creationId xmlns:a16="http://schemas.microsoft.com/office/drawing/2014/main" id="{5BF0D898-EC55-4C9B-834D-9DB8D534A3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11 Settembre 2023 - riunione Referee , Bologna - Italia</a:t>
            </a:r>
          </a:p>
        </p:txBody>
      </p:sp>
      <p:sp>
        <p:nvSpPr>
          <p:cNvPr id="6" name="Segnaposto numero diapositiva 5">
            <a:extLst>
              <a:ext uri="{FF2B5EF4-FFF2-40B4-BE49-F238E27FC236}">
                <a16:creationId xmlns:a16="http://schemas.microsoft.com/office/drawing/2014/main" id="{7DDCE320-C2B9-4C34-8546-DC7F68D1EF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8516E5-BE16-4F53-AC0D-40E321F3A83F}" type="slidenum">
              <a:rPr lang="it-IT" smtClean="0"/>
              <a:t>‹N›</a:t>
            </a:fld>
            <a:endParaRPr lang="it-IT"/>
          </a:p>
        </p:txBody>
      </p:sp>
    </p:spTree>
    <p:extLst>
      <p:ext uri="{BB962C8B-B14F-4D97-AF65-F5344CB8AC3E}">
        <p14:creationId xmlns:p14="http://schemas.microsoft.com/office/powerpoint/2010/main" val="861521402"/>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pPr rtl="0"/>
            <a:r>
              <a:rPr lang="it-IT" noProof="0"/>
              <a:t>Fare clic per modificare lo stile del titolo</a:t>
            </a:r>
          </a:p>
        </p:txBody>
      </p:sp>
      <p:sp>
        <p:nvSpPr>
          <p:cNvPr id="3" name="Segnaposto testo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pPr rtl="0"/>
            <a:r>
              <a:rPr lang="it-IT" noProof="0"/>
              <a:t>11 Settembre 2023 - riunione Referee , Bologna - Italia</a:t>
            </a:r>
          </a:p>
        </p:txBody>
      </p:sp>
      <p:sp>
        <p:nvSpPr>
          <p:cNvPr id="5" name="Segnaposto piè di pagina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pPr rtl="0"/>
            <a:r>
              <a:rPr lang="it-IT" noProof="0"/>
              <a:t>11 Settembre 2023 - riunione Referee , Bologna - Italia</a:t>
            </a:r>
          </a:p>
        </p:txBody>
      </p:sp>
      <p:sp>
        <p:nvSpPr>
          <p:cNvPr id="6" name="Segnaposto numero diapositiva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pPr rtl="0"/>
            <a:fld id="{3A98EE3D-8CD1-4C3F-BD1C-C98C9596463C}" type="slidenum">
              <a:rPr lang="it-IT" noProof="0" smtClean="0"/>
              <a:t>‹N›</a:t>
            </a:fld>
            <a:endParaRPr lang="it-IT" noProof="0"/>
          </a:p>
        </p:txBody>
      </p:sp>
    </p:spTree>
    <p:extLst>
      <p:ext uri="{BB962C8B-B14F-4D97-AF65-F5344CB8AC3E}">
        <p14:creationId xmlns:p14="http://schemas.microsoft.com/office/powerpoint/2010/main" val="1757658684"/>
      </p:ext>
    </p:extLst>
  </p:cSld>
  <p:clrMap bg1="dk1" tx1="lt1" bg2="dk2" tx2="lt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Lst>
  <p:hf hd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r>
              <a:rPr lang="it-IT"/>
              <a:t>24-25 July 2023</a:t>
            </a:r>
            <a:endParaRPr/>
          </a:p>
        </p:txBody>
      </p:sp>
      <p:sp>
        <p:nvSpPr>
          <p:cNvPr id="13" name="Google Shape;13;p1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r>
              <a:rPr lang="it-IT"/>
              <a:t>Alessandro Bartoloni , MVA Italian Coordinator - First Italian MVA Space Summer School</a:t>
            </a:r>
            <a:endParaRPr/>
          </a:p>
        </p:txBody>
      </p:sp>
      <p:sp>
        <p:nvSpPr>
          <p:cNvPr id="14" name="Google Shape;14;p1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extLst>
      <p:ext uri="{BB962C8B-B14F-4D97-AF65-F5344CB8AC3E}">
        <p14:creationId xmlns:p14="http://schemas.microsoft.com/office/powerpoint/2010/main" val="2180571418"/>
      </p:ext>
    </p:extLst>
  </p:cSld>
  <p:clrMap bg1="lt1" tx1="dk1" bg2="dk2" tx2="lt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1-3 November 2023</a:t>
            </a:r>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 Bartoloni - UN/WHO Conference on Space and Global Health </a:t>
            </a: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‹N›</a:t>
            </a:fld>
            <a:endParaRPr lang="en-US"/>
          </a:p>
        </p:txBody>
      </p:sp>
    </p:spTree>
    <p:extLst>
      <p:ext uri="{BB962C8B-B14F-4D97-AF65-F5344CB8AC3E}">
        <p14:creationId xmlns:p14="http://schemas.microsoft.com/office/powerpoint/2010/main" val="995744336"/>
      </p:ext>
    </p:extLst>
  </p:cSld>
  <p:clrMap bg1="lt1" tx1="dk1" bg2="lt2" tx2="dk2" accent1="accent1" accent2="accent2" accent3="accent3" accent4="accent4" accent5="accent5" accent6="accent6" hlink="hlink" folHlink="folHlink"/>
  <p:sldLayoutIdLst>
    <p:sldLayoutId id="2147483672" r:id="rId1"/>
    <p:sldLayoutId id="2147483671" r:id="rId2"/>
    <p:sldLayoutId id="2147483670" r:id="rId3"/>
    <p:sldLayoutId id="2147483669" r:id="rId4"/>
    <p:sldLayoutId id="2147483668" r:id="rId5"/>
    <p:sldLayoutId id="2147483667" r:id="rId6"/>
    <p:sldLayoutId id="2147483666" r:id="rId7"/>
    <p:sldLayoutId id="2147483665" r:id="rId8"/>
    <p:sldLayoutId id="2147483664" r:id="rId9"/>
    <p:sldLayoutId id="2147483663" r:id="rId10"/>
    <p:sldLayoutId id="2147483661" r:id="rId11"/>
    <p:sldLayoutId id="2147483662" r:id="rId12"/>
  </p:sldLayoutIdLst>
  <p:hf hdr="0"/>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pPr rtl="0"/>
            <a:r>
              <a:rPr lang="it-IT" noProof="0" dirty="0"/>
              <a:t>Fare clic per modificare lo stile del titolo</a:t>
            </a:r>
          </a:p>
        </p:txBody>
      </p:sp>
      <p:sp>
        <p:nvSpPr>
          <p:cNvPr id="3" name="Segnaposto testo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pPr rtl="0"/>
            <a:r>
              <a:rPr lang="it-IT" noProof="0"/>
              <a:t>1-3 November 2023</a:t>
            </a:r>
            <a:endParaRPr lang="it-IT" noProof="0" dirty="0"/>
          </a:p>
        </p:txBody>
      </p:sp>
      <p:sp>
        <p:nvSpPr>
          <p:cNvPr id="5" name="Segnaposto piè di pagina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pPr rtl="0"/>
            <a:r>
              <a:rPr lang="en-US" noProof="0"/>
              <a:t>A. Bartoloni - UN/WHO Conference on Space and Global Health </a:t>
            </a:r>
            <a:endParaRPr lang="it-IT" noProof="0" dirty="0"/>
          </a:p>
        </p:txBody>
      </p:sp>
      <p:sp>
        <p:nvSpPr>
          <p:cNvPr id="6" name="Segnaposto numero diapositiva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84369721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Lst>
  <p:hf hdr="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pPr rtl="0"/>
            <a:r>
              <a:rPr lang="it-IT" noProof="0" dirty="0"/>
              <a:t>Fare clic per modificare lo stile del titolo</a:t>
            </a:r>
          </a:p>
        </p:txBody>
      </p:sp>
      <p:sp>
        <p:nvSpPr>
          <p:cNvPr id="3" name="Segnaposto testo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pPr rtl="0"/>
            <a:r>
              <a:rPr lang="it-IT" noProof="0"/>
              <a:t>1-3 November 2023</a:t>
            </a:r>
            <a:endParaRPr lang="it-IT" noProof="0" dirty="0"/>
          </a:p>
        </p:txBody>
      </p:sp>
      <p:sp>
        <p:nvSpPr>
          <p:cNvPr id="5" name="Segnaposto piè di pagina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pPr rtl="0"/>
            <a:r>
              <a:rPr lang="en-US" noProof="0"/>
              <a:t>A. Bartoloni - UN/WHO Conference on Space and Global Health </a:t>
            </a:r>
            <a:endParaRPr lang="it-IT" noProof="0" dirty="0"/>
          </a:p>
        </p:txBody>
      </p:sp>
      <p:sp>
        <p:nvSpPr>
          <p:cNvPr id="6" name="Segnaposto numero diapositiva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4001878931"/>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Lst>
  <p:hf hdr="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it-IT" noProof="0"/>
              <a:t>Fare clic per modificare lo stile del titolo</a:t>
            </a:r>
          </a:p>
        </p:txBody>
      </p:sp>
      <p:sp>
        <p:nvSpPr>
          <p:cNvPr id="3" name="Segnaposto testo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pPr rtl="0"/>
            <a:r>
              <a:rPr lang="it-IT" noProof="0"/>
              <a:t>1-3 November 2023</a:t>
            </a:r>
          </a:p>
        </p:txBody>
      </p:sp>
      <p:sp>
        <p:nvSpPr>
          <p:cNvPr id="5" name="Segnaposto piè di pagina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pPr rtl="0"/>
            <a:r>
              <a:rPr lang="en-US" noProof="0"/>
              <a:t>A. Bartoloni - UN/WHO Conference on Space and Global Health </a:t>
            </a:r>
            <a:endParaRPr lang="it-IT" noProof="0"/>
          </a:p>
        </p:txBody>
      </p:sp>
      <p:sp>
        <p:nvSpPr>
          <p:cNvPr id="6" name="Segnaposto numero diapositiva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pPr rtl="0"/>
            <a:fld id="{D8DA9DAA-006C-4F4B-980E-E3DF019B24E2}" type="slidenum">
              <a:rPr lang="it-IT" noProof="0" smtClean="0"/>
              <a:t>‹N›</a:t>
            </a:fld>
            <a:endParaRPr lang="it-IT" noProof="0"/>
          </a:p>
        </p:txBody>
      </p:sp>
    </p:spTree>
    <p:extLst>
      <p:ext uri="{BB962C8B-B14F-4D97-AF65-F5344CB8AC3E}">
        <p14:creationId xmlns:p14="http://schemas.microsoft.com/office/powerpoint/2010/main" val="3045101372"/>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r>
              <a:rPr lang="it-IT"/>
              <a:t>1-3 November 2023</a:t>
            </a:r>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r>
              <a:rPr lang="en-US"/>
              <a:t>A. Bartoloni - UN/WHO Conference on Space and Global Health </a:t>
            </a:r>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‹N›</a:t>
            </a:fld>
            <a:endParaRPr lang="en-US"/>
          </a:p>
        </p:txBody>
      </p:sp>
    </p:spTree>
    <p:extLst>
      <p:ext uri="{BB962C8B-B14F-4D97-AF65-F5344CB8AC3E}">
        <p14:creationId xmlns:p14="http://schemas.microsoft.com/office/powerpoint/2010/main" val="3703611596"/>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Lst>
  <p:hf hdr="0"/>
  <p:txStyles>
    <p:titleStyle>
      <a:lvl1pPr algn="l" defTabSz="914400" rtl="0" eaLnBrk="1" latinLnBrk="0" hangingPunct="1">
        <a:lnSpc>
          <a:spcPct val="90000"/>
        </a:lnSpc>
        <a:spcBef>
          <a:spcPct val="0"/>
        </a:spcBef>
        <a:buNone/>
        <a:defRPr lang="en-US" sz="3800" i="1"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20000"/>
        </a:lnSpc>
        <a:spcBef>
          <a:spcPts val="900"/>
        </a:spcBef>
        <a:spcAft>
          <a:spcPts val="0"/>
        </a:spcAft>
        <a:buClr>
          <a:schemeClr val="tx1">
            <a:lumMod val="85000"/>
            <a:lumOff val="15000"/>
          </a:schemeClr>
        </a:buClr>
        <a:buFont typeface="Garamond" pitchFamily="18" charset="0"/>
        <a:buChar char="◦"/>
        <a:defRPr sz="1400" kern="1200">
          <a:solidFill>
            <a:schemeClr val="tx1"/>
          </a:solidFill>
          <a:latin typeface="+mn-lt"/>
          <a:ea typeface="+mn-ea"/>
          <a:cs typeface="+mn-cs"/>
        </a:defRPr>
      </a:lvl1pPr>
      <a:lvl2pPr marL="45720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it-IT" noProof="0"/>
              <a:t>Fare clic per modificare lo stile del titolo</a:t>
            </a:r>
          </a:p>
        </p:txBody>
      </p:sp>
      <p:sp>
        <p:nvSpPr>
          <p:cNvPr id="3" name="Segnaposto testo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pPr rtl="0"/>
            <a:r>
              <a:rPr lang="it-IT" noProof="0"/>
              <a:t>5-7 September 2023</a:t>
            </a:r>
          </a:p>
        </p:txBody>
      </p:sp>
      <p:sp>
        <p:nvSpPr>
          <p:cNvPr id="5" name="Segnaposto piè di pagina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pPr rtl="0"/>
            <a:r>
              <a:rPr lang="en-US" noProof="0"/>
              <a:t>26th Workshop on radiation Monitoring on International Space Station , Rome - Italy </a:t>
            </a:r>
            <a:endParaRPr lang="it-IT" noProof="0"/>
          </a:p>
        </p:txBody>
      </p:sp>
      <p:sp>
        <p:nvSpPr>
          <p:cNvPr id="6" name="Segnaposto numero diapositiva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pPr rtl="0"/>
            <a:fld id="{D8DA9DAA-006C-4F4B-980E-E3DF019B24E2}" type="slidenum">
              <a:rPr lang="it-IT" noProof="0" smtClean="0"/>
              <a:t>‹N›</a:t>
            </a:fld>
            <a:endParaRPr lang="it-IT" noProof="0"/>
          </a:p>
        </p:txBody>
      </p:sp>
    </p:spTree>
    <p:extLst>
      <p:ext uri="{BB962C8B-B14F-4D97-AF65-F5344CB8AC3E}">
        <p14:creationId xmlns:p14="http://schemas.microsoft.com/office/powerpoint/2010/main" val="1017007908"/>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rtl="0">
              <a:lnSpc>
                <a:spcPct val="100000"/>
              </a:lnSpc>
            </a:pPr>
            <a:r>
              <a:rPr lang="it-IT"/>
              <a:t>Fare clic per modificare lo stile del titolo</a:t>
            </a:r>
            <a:endParaRPr lang="it-IT" dirty="0"/>
          </a:p>
        </p:txBody>
      </p:sp>
      <p:sp>
        <p:nvSpPr>
          <p:cNvPr id="3" name="Segnaposto testo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rtl="0"/>
            <a:r>
              <a:rPr lang="it-IT"/>
              <a:t>Fare clic per modificare lo stile del titolo</a:t>
            </a:r>
          </a:p>
          <a:p>
            <a:pPr lvl="1" rtl="0"/>
            <a:r>
              <a:rPr lang="it-IT"/>
              <a:t>Secondo livello</a:t>
            </a:r>
          </a:p>
          <a:p>
            <a:pPr lvl="2" rtl="0"/>
            <a:r>
              <a:rPr lang="it-IT"/>
              <a:t>Terzo livello</a:t>
            </a:r>
          </a:p>
          <a:p>
            <a:pPr lvl="3" rtl="0"/>
            <a:r>
              <a:rPr lang="it-IT"/>
              <a:t>Quarto livello</a:t>
            </a:r>
          </a:p>
          <a:p>
            <a:pPr lvl="4" rtl="0"/>
            <a:r>
              <a:rPr lang="it-IT"/>
              <a:t>Quinto livello</a:t>
            </a:r>
          </a:p>
        </p:txBody>
      </p:sp>
      <p:sp>
        <p:nvSpPr>
          <p:cNvPr id="4" name="Segnaposto data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r>
              <a:rPr lang="it-IT"/>
              <a:t>11 Settembre 2023 - riunione Referee , Bologna - Italia</a:t>
            </a:r>
            <a:endParaRPr lang="it-IT" dirty="0"/>
          </a:p>
        </p:txBody>
      </p:sp>
      <p:sp>
        <p:nvSpPr>
          <p:cNvPr id="5" name="Segnaposto piè di pagina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r>
              <a:rPr lang="it-IT"/>
              <a:t>11 Settembre 2023 - riunione Referee , Bologna - Italia</a:t>
            </a:r>
            <a:endParaRPr lang="it-IT" dirty="0"/>
          </a:p>
        </p:txBody>
      </p:sp>
      <p:sp>
        <p:nvSpPr>
          <p:cNvPr id="6" name="Segnaposto numero diapositiva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pPr rtl="0"/>
            <a:fld id="{DBA1B0FB-D917-4C8C-928F-313BD683BF39}" type="slidenum">
              <a:rPr lang="it-IT" noProof="0" smtClean="0"/>
              <a:pPr/>
              <a:t>‹N›</a:t>
            </a:fld>
            <a:endParaRPr lang="it-IT" noProof="0" dirty="0"/>
          </a:p>
        </p:txBody>
      </p:sp>
    </p:spTree>
    <p:extLst>
      <p:ext uri="{BB962C8B-B14F-4D97-AF65-F5344CB8AC3E}">
        <p14:creationId xmlns:p14="http://schemas.microsoft.com/office/powerpoint/2010/main" val="999813959"/>
      </p:ext>
    </p:extLst>
  </p:cSld>
  <p:clrMap bg1="dk1" tx1="lt1" bg2="dk2"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 id="2147483913" r:id="rId16"/>
    <p:sldLayoutId id="2147483914" r:id="rId17"/>
    <p:sldLayoutId id="2147483915" r:id="rId18"/>
  </p:sldLayoutIdLst>
  <p:hf hdr="0" dt="0"/>
  <p:txStyles>
    <p:titleStyle>
      <a:lvl1pPr algn="l" defTabSz="914400" rtl="0" eaLnBrk="1" latinLnBrk="0" hangingPunct="1">
        <a:lnSpc>
          <a:spcPct val="90000"/>
        </a:lnSpc>
        <a:spcBef>
          <a:spcPct val="0"/>
        </a:spcBef>
        <a:buNone/>
        <a:defRPr lang="it-IT"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1522810" y="381000"/>
            <a:ext cx="9146383" cy="1371600"/>
          </a:xfrm>
          <a:prstGeom prst="rect">
            <a:avLst/>
          </a:prstGeom>
        </p:spPr>
        <p:txBody>
          <a:bodyPr vert="horz" lIns="91440" tIns="45720" rIns="91440" bIns="45720" rtlCol="0" anchor="b">
            <a:normAutofit/>
          </a:bodyPr>
          <a:lstStyle/>
          <a:p>
            <a:pPr rtl="0"/>
            <a:r>
              <a:rPr lang="it-IT" noProof="0" dirty="0"/>
              <a:t>Fare clic per modificare lo stile del titolo</a:t>
            </a:r>
          </a:p>
        </p:txBody>
      </p:sp>
      <p:sp>
        <p:nvSpPr>
          <p:cNvPr id="3" name="Segnaposto testo 2"/>
          <p:cNvSpPr>
            <a:spLocks noGrp="1"/>
          </p:cNvSpPr>
          <p:nvPr>
            <p:ph type="body" idx="1"/>
          </p:nvPr>
        </p:nvSpPr>
        <p:spPr>
          <a:xfrm>
            <a:off x="1522810" y="1904999"/>
            <a:ext cx="9136770" cy="4114801"/>
          </a:xfrm>
          <a:prstGeom prst="rect">
            <a:avLst/>
          </a:prstGeom>
        </p:spPr>
        <p:txBody>
          <a:bodyPr vert="horz" lIns="91440" tIns="45720" rIns="91440" bIns="45720" rtlCol="0">
            <a:normAutofit/>
          </a:body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8228565" y="6400800"/>
            <a:ext cx="1449767" cy="276228"/>
          </a:xfrm>
          <a:prstGeom prst="rect">
            <a:avLst/>
          </a:prstGeom>
        </p:spPr>
        <p:txBody>
          <a:bodyPr vert="horz" lIns="91440" tIns="45720" rIns="91440" bIns="45720" rtlCol="0" anchor="ctr"/>
          <a:lstStyle>
            <a:lvl1pPr algn="r" rtl="0">
              <a:defRPr sz="1000">
                <a:solidFill>
                  <a:schemeClr val="tx1">
                    <a:tint val="75000"/>
                  </a:schemeClr>
                </a:solidFill>
              </a:defRPr>
            </a:lvl1pPr>
          </a:lstStyle>
          <a:p>
            <a:fld id="{38FDDE53-CDF8-4A6F-B68E-C9BDF459CFED}" type="datetime1">
              <a:rPr lang="it-IT" smtClean="0"/>
              <a:pPr/>
              <a:t>16/01/2024</a:t>
            </a:fld>
            <a:endParaRPr lang="it-IT" dirty="0"/>
          </a:p>
        </p:txBody>
      </p:sp>
      <p:sp>
        <p:nvSpPr>
          <p:cNvPr id="5" name="Segnaposto piè di pagina 4"/>
          <p:cNvSpPr>
            <a:spLocks noGrp="1"/>
          </p:cNvSpPr>
          <p:nvPr>
            <p:ph type="ftr" sz="quarter" idx="3"/>
          </p:nvPr>
        </p:nvSpPr>
        <p:spPr>
          <a:xfrm>
            <a:off x="1522810" y="6400800"/>
            <a:ext cx="6554906" cy="276228"/>
          </a:xfrm>
          <a:prstGeom prst="rect">
            <a:avLst/>
          </a:prstGeom>
        </p:spPr>
        <p:txBody>
          <a:bodyPr vert="horz" lIns="91440" tIns="45720" rIns="91440" bIns="45720" rtlCol="0" anchor="ctr"/>
          <a:lstStyle>
            <a:lvl1pPr algn="l" rtl="0">
              <a:defRPr sz="1000">
                <a:solidFill>
                  <a:schemeClr val="tx1">
                    <a:tint val="75000"/>
                  </a:schemeClr>
                </a:solidFill>
              </a:defRPr>
            </a:lvl1pPr>
          </a:lstStyle>
          <a:p>
            <a:pPr rtl="0"/>
            <a:endParaRPr lang="it-IT" noProof="0" dirty="0"/>
          </a:p>
        </p:txBody>
      </p:sp>
      <p:sp>
        <p:nvSpPr>
          <p:cNvPr id="6" name="Segnaposto numero diapositiva 5"/>
          <p:cNvSpPr>
            <a:spLocks noGrp="1"/>
          </p:cNvSpPr>
          <p:nvPr>
            <p:ph type="sldNum" sz="quarter" idx="4"/>
          </p:nvPr>
        </p:nvSpPr>
        <p:spPr>
          <a:xfrm>
            <a:off x="9830772" y="6400800"/>
            <a:ext cx="838419" cy="276228"/>
          </a:xfrm>
          <a:prstGeom prst="rect">
            <a:avLst/>
          </a:prstGeom>
        </p:spPr>
        <p:txBody>
          <a:bodyPr vert="horz" lIns="91440" tIns="45720" rIns="91440" bIns="45720" rtlCol="0" anchor="ctr"/>
          <a:lstStyle>
            <a:lvl1pPr algn="r" rtl="0">
              <a:defRPr sz="1000">
                <a:solidFill>
                  <a:schemeClr val="tx1">
                    <a:tint val="75000"/>
                  </a:schemeClr>
                </a:solidFill>
              </a:defRPr>
            </a:lvl1pPr>
          </a:lstStyle>
          <a:p>
            <a:fld id="{2A013F82-EE5E-44EE-A61D-E31C6657F26F}" type="slidenum">
              <a:rPr lang="it-IT" smtClean="0"/>
              <a:pPr/>
              <a:t>‹N›</a:t>
            </a:fld>
            <a:endParaRPr lang="it-IT" dirty="0"/>
          </a:p>
        </p:txBody>
      </p:sp>
    </p:spTree>
    <p:extLst>
      <p:ext uri="{BB962C8B-B14F-4D97-AF65-F5344CB8AC3E}">
        <p14:creationId xmlns:p14="http://schemas.microsoft.com/office/powerpoint/2010/main" val="4282638510"/>
      </p:ext>
    </p:extLst>
  </p:cSld>
  <p:clrMap bg1="dk1" tx1="lt1" bg2="dk2" tx2="lt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2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89.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9.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12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1.png"/><Relationship Id="rId7" Type="http://schemas.openxmlformats.org/officeDocument/2006/relationships/diagramColors" Target="../diagrams/colors2.xml"/><Relationship Id="rId2" Type="http://schemas.openxmlformats.org/officeDocument/2006/relationships/image" Target="../media/image40.png"/><Relationship Id="rId1" Type="http://schemas.openxmlformats.org/officeDocument/2006/relationships/slideLayout" Target="../slideLayouts/slideLayout7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2.jp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23.xml"/><Relationship Id="rId6" Type="http://schemas.openxmlformats.org/officeDocument/2006/relationships/image" Target="../media/image16.png"/><Relationship Id="rId11" Type="http://schemas.openxmlformats.org/officeDocument/2006/relationships/image" Target="../media/image51.png"/><Relationship Id="rId5" Type="http://schemas.openxmlformats.org/officeDocument/2006/relationships/image" Target="../media/image15.jpg"/><Relationship Id="rId10" Type="http://schemas.openxmlformats.org/officeDocument/2006/relationships/image" Target="../media/image50.png"/><Relationship Id="rId4" Type="http://schemas.openxmlformats.org/officeDocument/2006/relationships/image" Target="../media/image14.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18" Type="http://schemas.openxmlformats.org/officeDocument/2006/relationships/image" Target="../media/image52.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5.xml"/><Relationship Id="rId16" Type="http://schemas.openxmlformats.org/officeDocument/2006/relationships/diagramColors" Target="../diagrams/colors5.xml"/><Relationship Id="rId1" Type="http://schemas.openxmlformats.org/officeDocument/2006/relationships/slideLayout" Target="../slideLayouts/slideLayout16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19" Type="http://schemas.openxmlformats.org/officeDocument/2006/relationships/image" Target="../media/image53.png"/><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66.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166.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7.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6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4.png"/><Relationship Id="rId1" Type="http://schemas.openxmlformats.org/officeDocument/2006/relationships/slideLayout" Target="../slideLayouts/slideLayout125.xm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16.png"/><Relationship Id="rId2" Type="http://schemas.openxmlformats.org/officeDocument/2006/relationships/image" Target="../media/image70.png"/><Relationship Id="rId1" Type="http://schemas.openxmlformats.org/officeDocument/2006/relationships/slideLayout" Target="../slideLayouts/slideLayout1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14.png"/><Relationship Id="rId7"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62.xml"/><Relationship Id="rId6" Type="http://schemas.openxmlformats.org/officeDocument/2006/relationships/image" Target="../media/image73.png"/><Relationship Id="rId5" Type="http://schemas.openxmlformats.org/officeDocument/2006/relationships/image" Target="../media/image16.png"/><Relationship Id="rId4" Type="http://schemas.openxmlformats.org/officeDocument/2006/relationships/image" Target="../media/image15.jpg"/><Relationship Id="rId9" Type="http://schemas.openxmlformats.org/officeDocument/2006/relationships/image" Target="../media/image76.png"/></Relationships>
</file>

<file path=ppt/slides/_rels/slide2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6.xml"/></Relationships>
</file>

<file path=ppt/slides/_rels/slide26.xml.rels><?xml version="1.0" encoding="UTF-8" standalone="yes"?>
<Relationships xmlns="http://schemas.openxmlformats.org/package/2006/relationships"><Relationship Id="rId8" Type="http://schemas.openxmlformats.org/officeDocument/2006/relationships/image" Target="../media/image80.jpg"/><Relationship Id="rId13" Type="http://schemas.openxmlformats.org/officeDocument/2006/relationships/image" Target="../media/image85.png"/><Relationship Id="rId3" Type="http://schemas.openxmlformats.org/officeDocument/2006/relationships/image" Target="../media/image14.png"/><Relationship Id="rId7" Type="http://schemas.openxmlformats.org/officeDocument/2006/relationships/image" Target="../media/image79.png"/><Relationship Id="rId12" Type="http://schemas.openxmlformats.org/officeDocument/2006/relationships/image" Target="../media/image84.jpg"/><Relationship Id="rId17" Type="http://schemas.openxmlformats.org/officeDocument/2006/relationships/image" Target="../media/image89.png"/><Relationship Id="rId2" Type="http://schemas.openxmlformats.org/officeDocument/2006/relationships/notesSlide" Target="../notesSlides/notesSlide9.xml"/><Relationship Id="rId16" Type="http://schemas.openxmlformats.org/officeDocument/2006/relationships/image" Target="../media/image88.png"/><Relationship Id="rId1" Type="http://schemas.openxmlformats.org/officeDocument/2006/relationships/slideLayout" Target="../slideLayouts/slideLayout62.xml"/><Relationship Id="rId6" Type="http://schemas.openxmlformats.org/officeDocument/2006/relationships/image" Target="../media/image78.png"/><Relationship Id="rId11" Type="http://schemas.openxmlformats.org/officeDocument/2006/relationships/image" Target="../media/image83.jpeg"/><Relationship Id="rId5" Type="http://schemas.openxmlformats.org/officeDocument/2006/relationships/image" Target="../media/image16.png"/><Relationship Id="rId15" Type="http://schemas.openxmlformats.org/officeDocument/2006/relationships/image" Target="../media/image87.jpeg"/><Relationship Id="rId10" Type="http://schemas.openxmlformats.org/officeDocument/2006/relationships/image" Target="../media/image82.jpg"/><Relationship Id="rId4" Type="http://schemas.openxmlformats.org/officeDocument/2006/relationships/image" Target="../media/image15.jpg"/><Relationship Id="rId9" Type="http://schemas.openxmlformats.org/officeDocument/2006/relationships/image" Target="../media/image81.jpg"/><Relationship Id="rId14" Type="http://schemas.openxmlformats.org/officeDocument/2006/relationships/image" Target="../media/image86.png"/></Relationships>
</file>

<file path=ppt/slides/_rels/slide27.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g"/><Relationship Id="rId1" Type="http://schemas.openxmlformats.org/officeDocument/2006/relationships/slideLayout" Target="../slideLayouts/slideLayout28.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g"/></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diagramData" Target="../diagrams/data10.xml"/><Relationship Id="rId18" Type="http://schemas.openxmlformats.org/officeDocument/2006/relationships/image" Target="../media/image52.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17" Type="http://schemas.microsoft.com/office/2007/relationships/diagramDrawing" Target="../diagrams/drawing10.xml"/><Relationship Id="rId2" Type="http://schemas.openxmlformats.org/officeDocument/2006/relationships/notesSlide" Target="../notesSlides/notesSlide10.xml"/><Relationship Id="rId16" Type="http://schemas.openxmlformats.org/officeDocument/2006/relationships/diagramColors" Target="../diagrams/colors10.xml"/><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5" Type="http://schemas.openxmlformats.org/officeDocument/2006/relationships/diagramQuickStyle" Target="../diagrams/quickStyle10.xml"/><Relationship Id="rId10" Type="http://schemas.openxmlformats.org/officeDocument/2006/relationships/diagramQuickStyle" Target="../diagrams/quickStyle9.xml"/><Relationship Id="rId19" Type="http://schemas.openxmlformats.org/officeDocument/2006/relationships/image" Target="../media/image53.png"/><Relationship Id="rId4" Type="http://schemas.openxmlformats.org/officeDocument/2006/relationships/diagramLayout" Target="../diagrams/layout8.xml"/><Relationship Id="rId9" Type="http://schemas.openxmlformats.org/officeDocument/2006/relationships/diagramLayout" Target="../diagrams/layout9.xml"/><Relationship Id="rId14" Type="http://schemas.openxmlformats.org/officeDocument/2006/relationships/diagramLayout" Target="../diagrams/layout10.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2.xml"/></Relationships>
</file>

<file path=ppt/slides/_rels/slide3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22.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8.png"/><Relationship Id="rId3" Type="http://schemas.openxmlformats.org/officeDocument/2006/relationships/diagramData" Target="../diagrams/data14.xml"/><Relationship Id="rId7" Type="http://schemas.microsoft.com/office/2007/relationships/diagramDrawing" Target="../diagrams/drawing14.xml"/><Relationship Id="rId12" Type="http://schemas.openxmlformats.org/officeDocument/2006/relationships/image" Target="../media/image10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image" Target="cid:b7cb403f-6331-4cd5-b941-f50c2fb53380@cern.ch" TargetMode="External"/><Relationship Id="rId5" Type="http://schemas.openxmlformats.org/officeDocument/2006/relationships/diagramQuickStyle" Target="../diagrams/quickStyle14.xml"/><Relationship Id="rId10" Type="http://schemas.openxmlformats.org/officeDocument/2006/relationships/image" Target="../media/image106.png"/><Relationship Id="rId4" Type="http://schemas.openxmlformats.org/officeDocument/2006/relationships/diagramLayout" Target="../diagrams/layout14.xml"/><Relationship Id="rId9" Type="http://schemas.openxmlformats.org/officeDocument/2006/relationships/image" Target="../media/image105.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0.xml"/></Relationships>
</file>

<file path=ppt/slides/_rels/slide4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00.png"/><Relationship Id="rId1" Type="http://schemas.openxmlformats.org/officeDocument/2006/relationships/slideLayout" Target="../slideLayouts/slideLayout175.xml"/><Relationship Id="rId4" Type="http://schemas.openxmlformats.org/officeDocument/2006/relationships/image" Target="../media/image1700.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2.png"/><Relationship Id="rId2" Type="http://schemas.openxmlformats.org/officeDocument/2006/relationships/diagramData" Target="../diagrams/data1.xml"/><Relationship Id="rId1" Type="http://schemas.openxmlformats.org/officeDocument/2006/relationships/slideLayout" Target="../slideLayouts/slideLayout14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pic>
        <p:nvPicPr>
          <p:cNvPr id="11" name="Immagine 10">
            <a:extLst>
              <a:ext uri="{FF2B5EF4-FFF2-40B4-BE49-F238E27FC236}">
                <a16:creationId xmlns:a16="http://schemas.microsoft.com/office/drawing/2014/main" id="{3BDB156F-4EC6-4EA0-16F7-81A1302DF120}"/>
              </a:ext>
            </a:extLst>
          </p:cNvPr>
          <p:cNvPicPr>
            <a:picLocks noChangeAspect="1"/>
          </p:cNvPicPr>
          <p:nvPr/>
        </p:nvPicPr>
        <p:blipFill>
          <a:blip r:embed="rId3"/>
          <a:stretch>
            <a:fillRect/>
          </a:stretch>
        </p:blipFill>
        <p:spPr>
          <a:xfrm>
            <a:off x="5330681" y="3064688"/>
            <a:ext cx="4587640" cy="3602505"/>
          </a:xfrm>
          <a:prstGeom prst="ellipse">
            <a:avLst/>
          </a:prstGeom>
          <a:ln>
            <a:noFill/>
          </a:ln>
          <a:effectLst>
            <a:softEdge rad="112500"/>
          </a:effectLst>
        </p:spPr>
      </p:pic>
      <p:sp>
        <p:nvSpPr>
          <p:cNvPr id="1434" name="Google Shape;1434;g216d03271d2_0_0"/>
          <p:cNvSpPr txBox="1">
            <a:spLocks noGrp="1"/>
          </p:cNvSpPr>
          <p:nvPr>
            <p:ph type="ctrTitle"/>
          </p:nvPr>
        </p:nvSpPr>
        <p:spPr>
          <a:xfrm>
            <a:off x="6223582" y="359262"/>
            <a:ext cx="5435999" cy="564016"/>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Clr>
                <a:srgbClr val="000000"/>
              </a:buClr>
              <a:buFont typeface="Arial"/>
              <a:buNone/>
            </a:pPr>
            <a:r>
              <a:rPr lang="en-US" sz="3600" b="1" dirty="0">
                <a:latin typeface="Gill Sans"/>
                <a:ea typeface="Gill Sans"/>
                <a:cs typeface="Gill Sans"/>
                <a:sym typeface="Gill Sans"/>
              </a:rPr>
              <a:t>AMS Italia meeting 2023</a:t>
            </a:r>
            <a:endParaRPr lang="en-US" sz="3600" b="1" i="0" u="none" strike="noStrike" dirty="0">
              <a:latin typeface="Gill Sans"/>
              <a:ea typeface="Gill Sans"/>
              <a:cs typeface="Gill Sans"/>
              <a:sym typeface="Gill Sans"/>
            </a:endParaRPr>
          </a:p>
        </p:txBody>
      </p:sp>
      <p:pic>
        <p:nvPicPr>
          <p:cNvPr id="1435" name="Google Shape;1435;g216d03271d2_0_0" descr="Sfondo digitale punti dati"/>
          <p:cNvPicPr preferRelativeResize="0">
            <a:picLocks noGrp="1"/>
          </p:cNvPicPr>
          <p:nvPr>
            <p:ph type="pic" idx="2"/>
          </p:nvPr>
        </p:nvPicPr>
        <p:blipFill rotWithShape="1">
          <a:blip r:embed="rId4">
            <a:alphaModFix/>
          </a:blip>
          <a:srcRect r="39072"/>
          <a:stretch/>
        </p:blipFill>
        <p:spPr>
          <a:xfrm>
            <a:off x="-110627" y="0"/>
            <a:ext cx="4540426" cy="6857999"/>
          </a:xfrm>
          <a:prstGeom prst="rect">
            <a:avLst/>
          </a:prstGeom>
          <a:solidFill>
            <a:schemeClr val="accent5"/>
          </a:solidFill>
          <a:ln>
            <a:noFill/>
          </a:ln>
        </p:spPr>
      </p:pic>
      <p:sp>
        <p:nvSpPr>
          <p:cNvPr id="1436" name="Google Shape;1436;g216d03271d2_0_0"/>
          <p:cNvSpPr txBox="1">
            <a:spLocks noGrp="1"/>
          </p:cNvSpPr>
          <p:nvPr>
            <p:ph type="body" idx="1"/>
          </p:nvPr>
        </p:nvSpPr>
        <p:spPr>
          <a:xfrm>
            <a:off x="6430159" y="679930"/>
            <a:ext cx="4854381" cy="1365300"/>
          </a:xfrm>
          <a:prstGeom prst="rect">
            <a:avLst/>
          </a:prstGeom>
          <a:noFill/>
          <a:ln>
            <a:noFill/>
          </a:ln>
        </p:spPr>
        <p:txBody>
          <a:bodyPr spcFirstLastPara="1" wrap="square" lIns="0" tIns="0" rIns="0" bIns="0" anchor="ctr" anchorCtr="0">
            <a:normAutofit/>
          </a:bodyPr>
          <a:lstStyle/>
          <a:p>
            <a:pPr marL="228600" lvl="0" indent="-228600" algn="l" rtl="0">
              <a:lnSpc>
                <a:spcPct val="110000"/>
              </a:lnSpc>
              <a:spcBef>
                <a:spcPts val="0"/>
              </a:spcBef>
              <a:spcAft>
                <a:spcPts val="0"/>
              </a:spcAft>
              <a:buClr>
                <a:schemeClr val="lt1"/>
              </a:buClr>
              <a:buSzPts val="2000"/>
              <a:buNone/>
            </a:pPr>
            <a:r>
              <a:rPr lang="it-IT" sz="1900" dirty="0"/>
              <a:t>Alessandro Bartoloni</a:t>
            </a:r>
            <a:endParaRPr sz="1900" dirty="0"/>
          </a:p>
          <a:p>
            <a:pPr marL="228600" lvl="0" indent="-228600" algn="l" rtl="0">
              <a:lnSpc>
                <a:spcPct val="115000"/>
              </a:lnSpc>
              <a:spcBef>
                <a:spcPts val="0"/>
              </a:spcBef>
              <a:spcAft>
                <a:spcPts val="0"/>
              </a:spcAft>
              <a:buClr>
                <a:schemeClr val="lt1"/>
              </a:buClr>
              <a:buSzPts val="2000"/>
              <a:buNone/>
            </a:pPr>
            <a:r>
              <a:rPr lang="it-IT" sz="1700" dirty="0"/>
              <a:t>On  </a:t>
            </a:r>
            <a:r>
              <a:rPr lang="it-IT" sz="1700" dirty="0" err="1"/>
              <a:t>behalf</a:t>
            </a:r>
            <a:r>
              <a:rPr lang="it-IT" sz="1700" dirty="0"/>
              <a:t> of the AMS Roma Sapienza group</a:t>
            </a:r>
            <a:endParaRPr sz="1700" dirty="0"/>
          </a:p>
          <a:p>
            <a:pPr marL="228600" lvl="0" indent="-228600" algn="l" rtl="0">
              <a:lnSpc>
                <a:spcPct val="115000"/>
              </a:lnSpc>
              <a:spcBef>
                <a:spcPts val="0"/>
              </a:spcBef>
              <a:spcAft>
                <a:spcPts val="0"/>
              </a:spcAft>
              <a:buClr>
                <a:schemeClr val="lt1"/>
              </a:buClr>
              <a:buSzPts val="2000"/>
              <a:buNone/>
            </a:pPr>
            <a:r>
              <a:rPr lang="it-IT" sz="1700" dirty="0" err="1"/>
              <a:t>Italian</a:t>
            </a:r>
            <a:r>
              <a:rPr lang="it-IT" sz="1700" dirty="0"/>
              <a:t> Institute for </a:t>
            </a:r>
            <a:r>
              <a:rPr lang="it-IT" sz="1700" dirty="0" err="1"/>
              <a:t>Nuclear</a:t>
            </a:r>
            <a:r>
              <a:rPr lang="it-IT" sz="1700" dirty="0"/>
              <a:t> </a:t>
            </a:r>
            <a:r>
              <a:rPr lang="it-IT" sz="1700" dirty="0" err="1"/>
              <a:t>Physics</a:t>
            </a:r>
            <a:r>
              <a:rPr lang="it-IT" sz="1700" dirty="0"/>
              <a:t> (INFN) </a:t>
            </a:r>
            <a:endParaRPr sz="1700" dirty="0"/>
          </a:p>
        </p:txBody>
      </p:sp>
      <p:pic>
        <p:nvPicPr>
          <p:cNvPr id="7" name="Immagine 6">
            <a:extLst>
              <a:ext uri="{FF2B5EF4-FFF2-40B4-BE49-F238E27FC236}">
                <a16:creationId xmlns:a16="http://schemas.microsoft.com/office/drawing/2014/main" id="{6D8B4620-BE0A-DA31-F98D-45626ECDDB32}"/>
              </a:ext>
            </a:extLst>
          </p:cNvPr>
          <p:cNvPicPr>
            <a:picLocks noChangeAspect="1"/>
          </p:cNvPicPr>
          <p:nvPr/>
        </p:nvPicPr>
        <p:blipFill rotWithShape="1">
          <a:blip r:embed="rId5"/>
          <a:srcRect b="29176"/>
          <a:stretch/>
        </p:blipFill>
        <p:spPr>
          <a:xfrm>
            <a:off x="-110627" y="923278"/>
            <a:ext cx="5316605" cy="5020558"/>
          </a:xfrm>
          <a:prstGeom prst="rect">
            <a:avLst/>
          </a:prstGeom>
        </p:spPr>
      </p:pic>
      <p:grpSp>
        <p:nvGrpSpPr>
          <p:cNvPr id="1439" name="Google Shape;1439;g216d03271d2_0_0"/>
          <p:cNvGrpSpPr>
            <a:grpSpLocks noChangeAspect="1"/>
          </p:cNvGrpSpPr>
          <p:nvPr/>
        </p:nvGrpSpPr>
        <p:grpSpPr>
          <a:xfrm>
            <a:off x="3043090" y="382818"/>
            <a:ext cx="3162385" cy="2937973"/>
            <a:chOff x="4115875" y="128999"/>
            <a:chExt cx="3888300" cy="3600300"/>
          </a:xfrm>
        </p:grpSpPr>
        <p:sp>
          <p:nvSpPr>
            <p:cNvPr id="1440" name="Google Shape;1440;g216d03271d2_0_0"/>
            <p:cNvSpPr/>
            <p:nvPr/>
          </p:nvSpPr>
          <p:spPr>
            <a:xfrm>
              <a:off x="4115875" y="128999"/>
              <a:ext cx="3888300" cy="3600300"/>
            </a:xfrm>
            <a:prstGeom prst="ellipse">
              <a:avLst/>
            </a:prstGeom>
            <a:solidFill>
              <a:srgbClr val="2467B4"/>
            </a:solidFill>
            <a:ln w="38100" cap="flat" cmpd="sng">
              <a:solidFill>
                <a:srgbClr val="BC140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799"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1441" name="Google Shape;1441;g216d03271d2_0_0"/>
            <p:cNvPicPr preferRelativeResize="0"/>
            <p:nvPr/>
          </p:nvPicPr>
          <p:blipFill rotWithShape="1">
            <a:blip r:embed="rId6">
              <a:alphaModFix/>
            </a:blip>
            <a:srcRect l="27140" t="16634" r="25823" b="11788"/>
            <a:stretch/>
          </p:blipFill>
          <p:spPr>
            <a:xfrm>
              <a:off x="6085665" y="567152"/>
              <a:ext cx="1413300" cy="1550100"/>
            </a:xfrm>
            <a:prstGeom prst="roundRect">
              <a:avLst>
                <a:gd name="adj" fmla="val 16667"/>
              </a:avLst>
            </a:prstGeom>
            <a:noFill/>
            <a:ln>
              <a:noFill/>
            </a:ln>
            <a:effectLst>
              <a:outerShdw blurRad="152400" dist="12000" dir="900000" sy="98000" kx="109970" ky="199851" algn="tl" rotWithShape="0">
                <a:srgbClr val="000000">
                  <a:alpha val="29800"/>
                </a:srgbClr>
              </a:outerShdw>
            </a:effectLst>
          </p:spPr>
        </p:pic>
        <p:pic>
          <p:nvPicPr>
            <p:cNvPr id="1442" name="Google Shape;1442;g216d03271d2_0_0"/>
            <p:cNvPicPr preferRelativeResize="0"/>
            <p:nvPr/>
          </p:nvPicPr>
          <p:blipFill rotWithShape="1">
            <a:blip r:embed="rId7">
              <a:alphaModFix/>
            </a:blip>
            <a:srcRect/>
            <a:stretch/>
          </p:blipFill>
          <p:spPr>
            <a:xfrm>
              <a:off x="5482320" y="1957528"/>
              <a:ext cx="2050200" cy="1134600"/>
            </a:xfrm>
            <a:prstGeom prst="roundRect">
              <a:avLst>
                <a:gd name="adj" fmla="val 16667"/>
              </a:avLst>
            </a:prstGeom>
            <a:noFill/>
            <a:ln>
              <a:noFill/>
            </a:ln>
            <a:effectLst>
              <a:outerShdw blurRad="152400" dist="12000" dir="900000" sy="98000" kx="109970" ky="199851" algn="tl" rotWithShape="0">
                <a:srgbClr val="000000">
                  <a:alpha val="29800"/>
                </a:srgbClr>
              </a:outerShdw>
            </a:effectLst>
          </p:spPr>
        </p:pic>
        <p:pic>
          <p:nvPicPr>
            <p:cNvPr id="1443" name="Google Shape;1443;g216d03271d2_0_0" descr="Immagine che contiene testo, albero&#10;&#10;Descrizione generata automaticamente"/>
            <p:cNvPicPr preferRelativeResize="0"/>
            <p:nvPr/>
          </p:nvPicPr>
          <p:blipFill rotWithShape="1">
            <a:blip r:embed="rId8">
              <a:alphaModFix/>
            </a:blip>
            <a:srcRect/>
            <a:stretch/>
          </p:blipFill>
          <p:spPr>
            <a:xfrm>
              <a:off x="4513386" y="500646"/>
              <a:ext cx="1596548" cy="2168986"/>
            </a:xfrm>
            <a:prstGeom prst="rect">
              <a:avLst/>
            </a:prstGeom>
            <a:noFill/>
            <a:ln>
              <a:noFill/>
            </a:ln>
            <a:effectLst>
              <a:outerShdw blurRad="225425" dist="50800" dir="5220000" algn="ctr">
                <a:srgbClr val="000000">
                  <a:alpha val="32940"/>
                </a:srgbClr>
              </a:outerShdw>
            </a:effectLst>
          </p:spPr>
        </p:pic>
      </p:grpSp>
      <p:sp>
        <p:nvSpPr>
          <p:cNvPr id="6" name="CasellaDiTesto 5">
            <a:extLst>
              <a:ext uri="{FF2B5EF4-FFF2-40B4-BE49-F238E27FC236}">
                <a16:creationId xmlns:a16="http://schemas.microsoft.com/office/drawing/2014/main" id="{90255988-4F2C-D4BD-08E7-25F98D415DAB}"/>
              </a:ext>
            </a:extLst>
          </p:cNvPr>
          <p:cNvSpPr txBox="1"/>
          <p:nvPr/>
        </p:nvSpPr>
        <p:spPr>
          <a:xfrm>
            <a:off x="-48276" y="5921220"/>
            <a:ext cx="5316606" cy="745973"/>
          </a:xfrm>
          <a:prstGeom prst="rect">
            <a:avLst/>
          </a:prstGeom>
          <a:noFill/>
        </p:spPr>
        <p:txBody>
          <a:bodyPr wrap="square">
            <a:spAutoFit/>
          </a:bodyPr>
          <a:lstStyle/>
          <a:p>
            <a:pPr marL="228600" marR="0" lvl="0" indent="-228600" algn="ctr" defTabSz="914400" rtl="0" eaLnBrk="1" fontAlgn="auto" latinLnBrk="0" hangingPunct="1">
              <a:lnSpc>
                <a:spcPct val="110000"/>
              </a:lnSpc>
              <a:spcBef>
                <a:spcPts val="0"/>
              </a:spcBef>
              <a:spcAft>
                <a:spcPts val="0"/>
              </a:spcAft>
              <a:buClr>
                <a:prstClr val="white"/>
              </a:buClr>
              <a:buSzPts val="2000"/>
              <a:buFontTx/>
              <a:buNone/>
              <a:tabLst/>
              <a:defRPr/>
            </a:pPr>
            <a:r>
              <a:rPr kumimoji="0" lang="en-US" sz="2000" b="0" i="0" u="none" strike="noStrike" kern="1200" cap="none" spc="0" normalizeH="0" baseline="0" noProof="0">
                <a:ln>
                  <a:noFill/>
                </a:ln>
                <a:solidFill>
                  <a:prstClr val="white"/>
                </a:solidFill>
                <a:effectLst/>
                <a:uLnTx/>
                <a:uFillTx/>
                <a:latin typeface="Gill Sans MT"/>
                <a:ea typeface="+mn-ea"/>
                <a:cs typeface="+mn-cs"/>
              </a:rPr>
              <a:t>Sapienza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Università</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di Roma </a:t>
            </a:r>
          </a:p>
          <a:p>
            <a:pPr marL="228600" marR="0" lvl="0" indent="-228600" algn="ctr" defTabSz="914400" rtl="0" eaLnBrk="1" fontAlgn="auto" latinLnBrk="0" hangingPunct="1">
              <a:lnSpc>
                <a:spcPct val="110000"/>
              </a:lnSpc>
              <a:spcBef>
                <a:spcPts val="0"/>
              </a:spcBef>
              <a:spcAft>
                <a:spcPts val="0"/>
              </a:spcAft>
              <a:buClr>
                <a:prstClr val="white"/>
              </a:buClr>
              <a:buSzPts val="2000"/>
              <a:buFontTx/>
              <a:buNone/>
              <a:tabLst/>
              <a:defRPr/>
            </a:pPr>
            <a:r>
              <a:rPr kumimoji="0" lang="en-US" sz="2000" b="0" i="0" u="none" strike="noStrike" kern="1200" cap="none" spc="0" normalizeH="0" baseline="0" noProof="0" dirty="0">
                <a:ln>
                  <a:noFill/>
                </a:ln>
                <a:solidFill>
                  <a:prstClr val="white"/>
                </a:solidFill>
                <a:effectLst/>
                <a:uLnTx/>
                <a:uFillTx/>
                <a:latin typeface="Gill Sans MT"/>
                <a:ea typeface="+mn-ea"/>
                <a:cs typeface="+mn-cs"/>
              </a:rPr>
              <a:t>Dip. di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Fisica</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Edificio</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“Enrico Fermi”</a:t>
            </a:r>
            <a:endParaRPr kumimoji="0" lang="it-IT" sz="1800" b="0" i="0" u="none" strike="noStrike" kern="1200" cap="none" spc="0" normalizeH="0" baseline="0" noProof="0" dirty="0">
              <a:ln>
                <a:noFill/>
              </a:ln>
              <a:solidFill>
                <a:prstClr val="white"/>
              </a:solidFill>
              <a:effectLst/>
              <a:uLnTx/>
              <a:uFillTx/>
              <a:latin typeface="Gill Sans MT"/>
              <a:ea typeface="+mn-ea"/>
              <a:cs typeface="+mn-cs"/>
            </a:endParaRPr>
          </a:p>
        </p:txBody>
      </p:sp>
      <p:pic>
        <p:nvPicPr>
          <p:cNvPr id="9" name="Immagine 8">
            <a:extLst>
              <a:ext uri="{FF2B5EF4-FFF2-40B4-BE49-F238E27FC236}">
                <a16:creationId xmlns:a16="http://schemas.microsoft.com/office/drawing/2014/main" id="{3F96EEB2-C492-CE33-7DC2-C3BC23D7292A}"/>
              </a:ext>
            </a:extLst>
          </p:cNvPr>
          <p:cNvPicPr>
            <a:picLocks noChangeAspect="1"/>
          </p:cNvPicPr>
          <p:nvPr/>
        </p:nvPicPr>
        <p:blipFill>
          <a:blip r:embed="rId9"/>
          <a:stretch>
            <a:fillRect/>
          </a:stretch>
        </p:blipFill>
        <p:spPr>
          <a:xfrm>
            <a:off x="8941581" y="2091757"/>
            <a:ext cx="3132112" cy="2404278"/>
          </a:xfrm>
          <a:prstGeom prst="rect">
            <a:avLst/>
          </a:prstGeom>
        </p:spPr>
      </p:pic>
      <p:sp>
        <p:nvSpPr>
          <p:cNvPr id="13" name="CasellaDiTesto 12">
            <a:extLst>
              <a:ext uri="{FF2B5EF4-FFF2-40B4-BE49-F238E27FC236}">
                <a16:creationId xmlns:a16="http://schemas.microsoft.com/office/drawing/2014/main" id="{88C8217E-87A6-2E98-BD07-698311F04E01}"/>
              </a:ext>
            </a:extLst>
          </p:cNvPr>
          <p:cNvSpPr txBox="1"/>
          <p:nvPr/>
        </p:nvSpPr>
        <p:spPr>
          <a:xfrm>
            <a:off x="8359795" y="5818102"/>
            <a:ext cx="3438172" cy="680636"/>
          </a:xfrm>
          <a:prstGeom prst="rect">
            <a:avLst/>
          </a:prstGeom>
          <a:noFill/>
        </p:spPr>
        <p:txBody>
          <a:bodyPr wrap="square">
            <a:spAutoFit/>
          </a:bodyPr>
          <a:lstStyle/>
          <a:p>
            <a:pPr marL="228600" marR="0" lvl="0" indent="-228600" algn="ctr" defTabSz="914400" rtl="0" eaLnBrk="1" fontAlgn="auto" latinLnBrk="0" hangingPunct="1">
              <a:lnSpc>
                <a:spcPct val="110000"/>
              </a:lnSpc>
              <a:spcBef>
                <a:spcPts val="0"/>
              </a:spcBef>
              <a:spcAft>
                <a:spcPts val="0"/>
              </a:spcAft>
              <a:buClr>
                <a:prstClr val="white"/>
              </a:buClr>
              <a:buSzPts val="2000"/>
              <a:buFontTx/>
              <a:buNone/>
              <a:tabLst/>
              <a:defRPr/>
            </a:pPr>
            <a:r>
              <a:rPr kumimoji="0" lang="en-US" sz="1800" b="0" i="0" u="none" strike="noStrike" kern="1200" cap="none" spc="0" normalizeH="0" baseline="0" noProof="0" dirty="0">
                <a:ln>
                  <a:noFill/>
                </a:ln>
                <a:solidFill>
                  <a:prstClr val="white"/>
                </a:solidFill>
                <a:effectLst/>
                <a:uLnTx/>
                <a:uFillTx/>
                <a:latin typeface="Gill Sans MT"/>
                <a:ea typeface="+mn-ea"/>
                <a:cs typeface="+mn-cs"/>
              </a:rPr>
              <a:t>IRCCS – </a:t>
            </a:r>
            <a:r>
              <a:rPr kumimoji="0" lang="en-US" sz="1800" b="0" i="0" u="none" strike="noStrike" kern="1200" cap="none" spc="0" normalizeH="0" baseline="0" noProof="0" dirty="0" err="1">
                <a:ln>
                  <a:noFill/>
                </a:ln>
                <a:solidFill>
                  <a:prstClr val="white"/>
                </a:solidFill>
                <a:effectLst/>
                <a:uLnTx/>
                <a:uFillTx/>
                <a:latin typeface="Gill Sans MT"/>
                <a:ea typeface="+mn-ea"/>
                <a:cs typeface="+mn-cs"/>
              </a:rPr>
              <a:t>Policlinico</a:t>
            </a:r>
            <a:r>
              <a:rPr kumimoji="0" lang="en-US" sz="1800" b="0" i="0" u="none" strike="noStrike" kern="1200" cap="none" spc="0" normalizeH="0" baseline="0" noProof="0" dirty="0">
                <a:ln>
                  <a:noFill/>
                </a:ln>
                <a:solidFill>
                  <a:prstClr val="white"/>
                </a:solidFill>
                <a:effectLst/>
                <a:uLnTx/>
                <a:uFillTx/>
                <a:latin typeface="Gill Sans MT"/>
                <a:ea typeface="+mn-ea"/>
                <a:cs typeface="+mn-cs"/>
              </a:rPr>
              <a:t> di </a:t>
            </a:r>
            <a:r>
              <a:rPr kumimoji="0" lang="en-US" sz="1800" b="0" i="0" u="none" strike="noStrike" kern="1200" cap="none" spc="0" normalizeH="0" baseline="0" noProof="0" dirty="0" err="1">
                <a:ln>
                  <a:noFill/>
                </a:ln>
                <a:solidFill>
                  <a:prstClr val="white"/>
                </a:solidFill>
                <a:effectLst/>
                <a:uLnTx/>
                <a:uFillTx/>
                <a:latin typeface="Gill Sans MT"/>
                <a:ea typeface="+mn-ea"/>
                <a:cs typeface="+mn-cs"/>
              </a:rPr>
              <a:t>S.Orsola</a:t>
            </a: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a:p>
            <a:pPr marL="228600" marR="0" lvl="0" indent="-228600" algn="ctr" defTabSz="914400" rtl="0" eaLnBrk="1" fontAlgn="auto" latinLnBrk="0" hangingPunct="1">
              <a:lnSpc>
                <a:spcPct val="110000"/>
              </a:lnSpc>
              <a:spcBef>
                <a:spcPts val="0"/>
              </a:spcBef>
              <a:spcAft>
                <a:spcPts val="0"/>
              </a:spcAft>
              <a:buClr>
                <a:prstClr val="white"/>
              </a:buClr>
              <a:buSzPts val="2000"/>
              <a:buFontTx/>
              <a:buNone/>
              <a:tabLst/>
              <a:defRPr/>
            </a:pPr>
            <a:r>
              <a:rPr kumimoji="0" lang="en-US" sz="1800" b="0" i="0" u="none" strike="noStrike" kern="1200" cap="none" spc="0" normalizeH="0" baseline="0" noProof="0" dirty="0">
                <a:ln>
                  <a:noFill/>
                </a:ln>
                <a:solidFill>
                  <a:prstClr val="white"/>
                </a:solidFill>
                <a:effectLst/>
                <a:uLnTx/>
                <a:uFillTx/>
                <a:latin typeface="Gill Sans MT"/>
                <a:ea typeface="+mn-ea"/>
                <a:cs typeface="+mn-cs"/>
              </a:rPr>
              <a:t>UOC </a:t>
            </a:r>
            <a:r>
              <a:rPr kumimoji="0" lang="en-US" sz="1800" b="0" i="0" u="none" strike="noStrike" kern="1200" cap="none" spc="0" normalizeH="0" baseline="0" noProof="0" dirty="0" err="1">
                <a:ln>
                  <a:noFill/>
                </a:ln>
                <a:solidFill>
                  <a:prstClr val="white"/>
                </a:solidFill>
                <a:effectLst/>
                <a:uLnTx/>
                <a:uFillTx/>
                <a:latin typeface="Gill Sans MT"/>
                <a:ea typeface="+mn-ea"/>
                <a:cs typeface="+mn-cs"/>
              </a:rPr>
              <a:t>Fisica</a:t>
            </a:r>
            <a:r>
              <a:rPr kumimoji="0" lang="en-US" sz="1800" b="0" i="0" u="none" strike="noStrike" kern="1200" cap="none" spc="0" normalizeH="0" baseline="0" noProof="0" dirty="0">
                <a:ln>
                  <a:noFill/>
                </a:ln>
                <a:solidFill>
                  <a:prstClr val="white"/>
                </a:solidFill>
                <a:effectLst/>
                <a:uLnTx/>
                <a:uFillTx/>
                <a:latin typeface="Gill Sans MT"/>
                <a:ea typeface="+mn-ea"/>
                <a:cs typeface="+mn-cs"/>
              </a:rPr>
              <a:t> Sanitaria</a:t>
            </a:r>
            <a:endParaRPr kumimoji="0" lang="it-IT" sz="1800" b="0" i="0" u="none" strike="noStrike" kern="1200" cap="none" spc="0" normalizeH="0" baseline="0" noProof="0" dirty="0">
              <a:ln>
                <a:noFill/>
              </a:ln>
              <a:solidFill>
                <a:prstClr val="white"/>
              </a:solidFill>
              <a:effectLst/>
              <a:uLnTx/>
              <a:uFillTx/>
              <a:latin typeface="Gill Sans MT"/>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B6A3CE-715E-CED3-D346-8CEBCEAE5A71}"/>
              </a:ext>
            </a:extLst>
          </p:cNvPr>
          <p:cNvSpPr>
            <a:spLocks noGrp="1"/>
          </p:cNvSpPr>
          <p:nvPr>
            <p:ph type="title"/>
          </p:nvPr>
        </p:nvSpPr>
        <p:spPr/>
        <p:txBody>
          <a:bodyPr/>
          <a:lstStyle/>
          <a:p>
            <a:endParaRPr lang="it-IT"/>
          </a:p>
        </p:txBody>
      </p:sp>
      <p:pic>
        <p:nvPicPr>
          <p:cNvPr id="8" name="Segnaposto contenuto 7">
            <a:extLst>
              <a:ext uri="{FF2B5EF4-FFF2-40B4-BE49-F238E27FC236}">
                <a16:creationId xmlns:a16="http://schemas.microsoft.com/office/drawing/2014/main" id="{3AE58611-E54E-B989-10F8-D08B2A00A024}"/>
              </a:ext>
            </a:extLst>
          </p:cNvPr>
          <p:cNvPicPr>
            <a:picLocks noGrp="1" noChangeAspect="1"/>
          </p:cNvPicPr>
          <p:nvPr>
            <p:ph idx="1"/>
          </p:nvPr>
        </p:nvPicPr>
        <p:blipFill>
          <a:blip r:embed="rId2"/>
          <a:stretch>
            <a:fillRect/>
          </a:stretch>
        </p:blipFill>
        <p:spPr>
          <a:xfrm>
            <a:off x="412412" y="413248"/>
            <a:ext cx="4998279" cy="3201892"/>
          </a:xfrm>
        </p:spPr>
      </p:pic>
      <p:sp>
        <p:nvSpPr>
          <p:cNvPr id="4" name="Segnaposto data 3">
            <a:extLst>
              <a:ext uri="{FF2B5EF4-FFF2-40B4-BE49-F238E27FC236}">
                <a16:creationId xmlns:a16="http://schemas.microsoft.com/office/drawing/2014/main" id="{A883DCC3-9F8E-FA9F-62D4-01F1A3424341}"/>
              </a:ext>
            </a:extLst>
          </p:cNvPr>
          <p:cNvSpPr>
            <a:spLocks noGrp="1"/>
          </p:cNvSpPr>
          <p:nvPr>
            <p:ph type="dt" sz="half" idx="10"/>
          </p:nvPr>
        </p:nvSpPr>
        <p:spPr/>
        <p:txBody>
          <a:bodyPr/>
          <a:lstStyle/>
          <a:p>
            <a:r>
              <a:rPr lang="it-IT"/>
              <a:t>1-3 November 2023</a:t>
            </a:r>
            <a:endParaRPr lang="en-US"/>
          </a:p>
        </p:txBody>
      </p:sp>
      <p:sp>
        <p:nvSpPr>
          <p:cNvPr id="5" name="Segnaposto piè di pagina 4">
            <a:extLst>
              <a:ext uri="{FF2B5EF4-FFF2-40B4-BE49-F238E27FC236}">
                <a16:creationId xmlns:a16="http://schemas.microsoft.com/office/drawing/2014/main" id="{79DC96CA-15D2-ECA4-F6BF-5F1A29401ED0}"/>
              </a:ext>
            </a:extLst>
          </p:cNvPr>
          <p:cNvSpPr>
            <a:spLocks noGrp="1"/>
          </p:cNvSpPr>
          <p:nvPr>
            <p:ph type="ftr" sz="quarter" idx="11"/>
          </p:nvPr>
        </p:nvSpPr>
        <p:spPr/>
        <p:txBody>
          <a:bodyPr/>
          <a:lstStyle/>
          <a:p>
            <a:r>
              <a:rPr lang="en-US"/>
              <a:t>A. Bartoloni - UN/WHO Conference on Space and Global Health </a:t>
            </a:r>
          </a:p>
        </p:txBody>
      </p:sp>
      <p:sp>
        <p:nvSpPr>
          <p:cNvPr id="6" name="Segnaposto numero diapositiva 5">
            <a:extLst>
              <a:ext uri="{FF2B5EF4-FFF2-40B4-BE49-F238E27FC236}">
                <a16:creationId xmlns:a16="http://schemas.microsoft.com/office/drawing/2014/main" id="{058350C0-5888-5063-1973-C0D73B85A943}"/>
              </a:ext>
            </a:extLst>
          </p:cNvPr>
          <p:cNvSpPr>
            <a:spLocks noGrp="1"/>
          </p:cNvSpPr>
          <p:nvPr>
            <p:ph type="sldNum" sz="quarter" idx="12"/>
          </p:nvPr>
        </p:nvSpPr>
        <p:spPr/>
        <p:txBody>
          <a:bodyPr/>
          <a:lstStyle/>
          <a:p>
            <a:fld id="{34B7E4EF-A1BD-40F4-AB7B-04F084DD991D}" type="slidenum">
              <a:rPr lang="en-US" smtClean="0"/>
              <a:t>10</a:t>
            </a:fld>
            <a:endParaRPr lang="en-US"/>
          </a:p>
        </p:txBody>
      </p:sp>
      <p:pic>
        <p:nvPicPr>
          <p:cNvPr id="10" name="Immagine 9">
            <a:extLst>
              <a:ext uri="{FF2B5EF4-FFF2-40B4-BE49-F238E27FC236}">
                <a16:creationId xmlns:a16="http://schemas.microsoft.com/office/drawing/2014/main" id="{73601F76-ECFD-7D28-6067-F9FAB12C648A}"/>
              </a:ext>
            </a:extLst>
          </p:cNvPr>
          <p:cNvPicPr>
            <a:picLocks noChangeAspect="1"/>
          </p:cNvPicPr>
          <p:nvPr/>
        </p:nvPicPr>
        <p:blipFill rotWithShape="1">
          <a:blip r:embed="rId3"/>
          <a:srcRect l="3726"/>
          <a:stretch/>
        </p:blipFill>
        <p:spPr>
          <a:xfrm>
            <a:off x="4110259" y="3306957"/>
            <a:ext cx="6706746" cy="2908449"/>
          </a:xfrm>
          <a:prstGeom prst="rect">
            <a:avLst/>
          </a:prstGeom>
        </p:spPr>
      </p:pic>
    </p:spTree>
    <p:extLst>
      <p:ext uri="{BB962C8B-B14F-4D97-AF65-F5344CB8AC3E}">
        <p14:creationId xmlns:p14="http://schemas.microsoft.com/office/powerpoint/2010/main" val="1798183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1"/>
        <p:cNvGrpSpPr/>
        <p:nvPr/>
      </p:nvGrpSpPr>
      <p:grpSpPr>
        <a:xfrm>
          <a:off x="0" y="0"/>
          <a:ext cx="0" cy="0"/>
          <a:chOff x="0" y="0"/>
          <a:chExt cx="0" cy="0"/>
        </a:xfrm>
      </p:grpSpPr>
      <p:sp>
        <p:nvSpPr>
          <p:cNvPr id="122" name="Google Shape;122;p4"/>
          <p:cNvSpPr/>
          <p:nvPr/>
        </p:nvSpPr>
        <p:spPr>
          <a:xfrm>
            <a:off x="0" y="651753"/>
            <a:ext cx="12192000" cy="73655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3" name="Google Shape;123;p4"/>
          <p:cNvSpPr txBox="1"/>
          <p:nvPr/>
        </p:nvSpPr>
        <p:spPr>
          <a:xfrm>
            <a:off x="556533" y="643467"/>
            <a:ext cx="11210924" cy="744836"/>
          </a:xfrm>
          <a:prstGeom prst="rect">
            <a:avLst/>
          </a:prstGeom>
          <a:noFill/>
          <a:ln>
            <a:noFill/>
          </a:ln>
        </p:spPr>
        <p:txBody>
          <a:bodyPr spcFirstLastPara="1" wrap="square" lIns="121900" tIns="60950" rIns="121900" bIns="60950" anchor="ctr" anchorCtr="0">
            <a:normAutofit/>
          </a:bodyPr>
          <a:lstStyle/>
          <a:p>
            <a:pPr marL="0" marR="0" lvl="0" indent="0" algn="ctr" defTabSz="914400" rtl="0" eaLnBrk="1" fontAlgn="auto" latinLnBrk="0" hangingPunct="1">
              <a:lnSpc>
                <a:spcPct val="90000"/>
              </a:lnSpc>
              <a:spcBef>
                <a:spcPts val="0"/>
              </a:spcBef>
              <a:spcAft>
                <a:spcPts val="800"/>
              </a:spcAft>
              <a:buClr>
                <a:srgbClr val="FFFFFF"/>
              </a:buClr>
              <a:buSzPts val="2800"/>
              <a:buFont typeface="Arial"/>
              <a:buNone/>
              <a:tabLst/>
              <a:defRPr/>
            </a:pPr>
            <a:endParaRPr kumimoji="0" sz="3200" b="1"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24" name="Google Shape;124;p4" descr="Immagine che contiene testo, schermata, pianeta, natura&#10;&#10;Descrizione generata automaticamente"/>
          <p:cNvPicPr preferRelativeResize="0"/>
          <p:nvPr/>
        </p:nvPicPr>
        <p:blipFill rotWithShape="1">
          <a:blip r:embed="rId3">
            <a:alphaModFix/>
          </a:blip>
          <a:srcRect l="564" t="54500" r="-564" b="-20598"/>
          <a:stretch/>
        </p:blipFill>
        <p:spPr>
          <a:xfrm>
            <a:off x="0" y="48114"/>
            <a:ext cx="7372198" cy="1486228"/>
          </a:xfrm>
          <a:prstGeom prst="rect">
            <a:avLst/>
          </a:prstGeom>
          <a:noFill/>
          <a:ln>
            <a:noFill/>
          </a:ln>
        </p:spPr>
      </p:pic>
      <p:sp>
        <p:nvSpPr>
          <p:cNvPr id="125" name="Google Shape;125;p4"/>
          <p:cNvSpPr txBox="1">
            <a:spLocks noGrp="1"/>
          </p:cNvSpPr>
          <p:nvPr>
            <p:ph type="ftr" idx="11"/>
          </p:nvPr>
        </p:nvSpPr>
        <p:spPr>
          <a:xfrm>
            <a:off x="4038600" y="6356350"/>
            <a:ext cx="4114800" cy="365125"/>
          </a:xfrm>
          <a:prstGeom prst="rect">
            <a:avLst/>
          </a:prstGeom>
          <a:noFill/>
          <a:ln>
            <a:noFill/>
          </a:ln>
        </p:spPr>
        <p:txBody>
          <a:bodyPr spcFirstLastPara="1" wrap="square" lIns="121900" tIns="60950" rIns="121900" bIns="60950" anchor="ctr" anchorCtr="0">
            <a:normAutofit fontScale="85000" lnSpcReduction="10000"/>
          </a:bodyPr>
          <a:lstStyle/>
          <a:p>
            <a:pPr marL="0" marR="0" lvl="0" indent="0" algn="ctr" defTabSz="914400" rtl="0" eaLnBrk="1" fontAlgn="auto" latinLnBrk="0" hangingPunct="1">
              <a:lnSpc>
                <a:spcPct val="90000"/>
              </a:lnSpc>
              <a:spcBef>
                <a:spcPts val="0"/>
              </a:spcBef>
              <a:spcAft>
                <a:spcPts val="800"/>
              </a:spcAft>
              <a:buClr>
                <a:srgbClr val="FFFFFF"/>
              </a:buClr>
              <a:buSzPts val="1400"/>
              <a:buFont typeface="Calibri"/>
              <a:buNone/>
              <a:tabLst/>
              <a:defRPr/>
            </a:pPr>
            <a:r>
              <a:rPr kumimoji="0" lang="it-IT" sz="933" b="0" i="0" u="none" strike="noStrike" kern="0" cap="none" spc="0" normalizeH="0" baseline="0" noProof="0">
                <a:ln>
                  <a:noFill/>
                </a:ln>
                <a:solidFill>
                  <a:srgbClr val="FFFFFF"/>
                </a:solidFill>
                <a:effectLst/>
                <a:uLnTx/>
                <a:uFillTx/>
                <a:latin typeface="Calibri"/>
                <a:ea typeface="Calibri"/>
                <a:cs typeface="Calibri"/>
                <a:sym typeface="Calibri"/>
              </a:rPr>
              <a:t>Alessandro Bartoloni , MVA Italian Coordinator - First Italian MVA Space Summer School</a:t>
            </a:r>
            <a:endParaRPr kumimoji="0" sz="933"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6" name="Google Shape;126;p4"/>
          <p:cNvSpPr txBox="1">
            <a:spLocks noGrp="1"/>
          </p:cNvSpPr>
          <p:nvPr>
            <p:ph type="sldNum" idx="12"/>
          </p:nvPr>
        </p:nvSpPr>
        <p:spPr>
          <a:xfrm>
            <a:off x="8610600" y="6356350"/>
            <a:ext cx="2743200" cy="365125"/>
          </a:xfrm>
          <a:prstGeom prst="rect">
            <a:avLst/>
          </a:prstGeom>
          <a:noFill/>
          <a:ln>
            <a:noFill/>
          </a:ln>
        </p:spPr>
        <p:txBody>
          <a:bodyPr spcFirstLastPara="1" wrap="square" lIns="121900" tIns="60950" rIns="121900" bIns="60950" anchor="ctr" anchorCtr="0">
            <a:normAutofit/>
          </a:bodyPr>
          <a:lstStyle/>
          <a:p>
            <a:pPr marL="0" marR="0" lvl="0" indent="0" algn="r" defTabSz="914400" rtl="0" eaLnBrk="1" fontAlgn="auto" latinLnBrk="0" hangingPunct="1">
              <a:lnSpc>
                <a:spcPct val="90000"/>
              </a:lnSpc>
              <a:spcBef>
                <a:spcPts val="0"/>
              </a:spcBef>
              <a:spcAft>
                <a:spcPts val="800"/>
              </a:spcAft>
              <a:buClr>
                <a:srgbClr val="FFFFFF"/>
              </a:buClr>
              <a:buSzPts val="933"/>
              <a:buFont typeface="Calibri"/>
              <a:buNone/>
              <a:tabLst/>
              <a:defRPr/>
            </a:pPr>
            <a:fld id="{00000000-1234-1234-1234-123412341234}" type="slidenum">
              <a:rPr kumimoji="0" lang="it-IT" sz="933" b="0"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90000"/>
                </a:lnSpc>
                <a:spcBef>
                  <a:spcPts val="0"/>
                </a:spcBef>
                <a:spcAft>
                  <a:spcPts val="800"/>
                </a:spcAft>
                <a:buClr>
                  <a:srgbClr val="FFFFFF"/>
                </a:buClr>
                <a:buSzPts val="933"/>
                <a:buFont typeface="Calibri"/>
                <a:buNone/>
                <a:tabLst/>
                <a:defRPr/>
              </a:pPr>
              <a:t>11</a:t>
            </a:fld>
            <a:endParaRPr kumimoji="0" sz="933"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7" name="Google Shape;127;p4"/>
          <p:cNvSpPr txBox="1">
            <a:spLocks noGrp="1"/>
          </p:cNvSpPr>
          <p:nvPr>
            <p:ph type="dt" idx="10"/>
          </p:nvPr>
        </p:nvSpPr>
        <p:spPr>
          <a:xfrm>
            <a:off x="609600" y="6377940"/>
            <a:ext cx="2804000" cy="18466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888888"/>
              </a:buClr>
              <a:buSzPts val="1400"/>
              <a:buFont typeface="Calibri"/>
              <a:buNone/>
              <a:tabLst/>
              <a:defRPr/>
            </a:pPr>
            <a:r>
              <a:rPr kumimoji="0" lang="it-IT" sz="1200" b="0" i="0" u="none" strike="noStrike" kern="0" cap="none" spc="0" normalizeH="0" baseline="0" noProof="0">
                <a:ln>
                  <a:noFill/>
                </a:ln>
                <a:solidFill>
                  <a:srgbClr val="888888"/>
                </a:solidFill>
                <a:effectLst/>
                <a:uLnTx/>
                <a:uFillTx/>
                <a:latin typeface="Calibri"/>
                <a:ea typeface="Calibri"/>
                <a:cs typeface="Calibri"/>
                <a:sym typeface="Calibri"/>
              </a:rPr>
              <a:t>24-25 July 2023</a:t>
            </a: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128" name="Google Shape;128;p4"/>
          <p:cNvPicPr preferRelativeResize="0"/>
          <p:nvPr/>
        </p:nvPicPr>
        <p:blipFill rotWithShape="1">
          <a:blip r:embed="rId4">
            <a:alphaModFix/>
          </a:blip>
          <a:srcRect/>
          <a:stretch/>
        </p:blipFill>
        <p:spPr>
          <a:xfrm>
            <a:off x="2931665" y="23620"/>
            <a:ext cx="9260335" cy="2515813"/>
          </a:xfrm>
          <a:prstGeom prst="rect">
            <a:avLst/>
          </a:prstGeom>
          <a:noFill/>
          <a:ln>
            <a:noFill/>
          </a:ln>
        </p:spPr>
      </p:pic>
      <p:pic>
        <p:nvPicPr>
          <p:cNvPr id="129" name="Google Shape;129;p4" descr="Immagine che contiene testo, schermata, fiore, design&#10;&#10;Descrizione generata automaticamente"/>
          <p:cNvPicPr preferRelativeResize="0"/>
          <p:nvPr/>
        </p:nvPicPr>
        <p:blipFill rotWithShape="1">
          <a:blip r:embed="rId5">
            <a:alphaModFix/>
          </a:blip>
          <a:srcRect/>
          <a:stretch/>
        </p:blipFill>
        <p:spPr>
          <a:xfrm>
            <a:off x="42086" y="1281526"/>
            <a:ext cx="3404027" cy="4815050"/>
          </a:xfrm>
          <a:prstGeom prst="rect">
            <a:avLst/>
          </a:prstGeom>
          <a:noFill/>
          <a:ln>
            <a:noFill/>
          </a:ln>
        </p:spPr>
      </p:pic>
      <p:pic>
        <p:nvPicPr>
          <p:cNvPr id="130" name="Google Shape;130;p4"/>
          <p:cNvPicPr preferRelativeResize="0"/>
          <p:nvPr/>
        </p:nvPicPr>
        <p:blipFill rotWithShape="1">
          <a:blip r:embed="rId6">
            <a:alphaModFix/>
          </a:blip>
          <a:srcRect l="20857" t="21247" r="24931" b="16781"/>
          <a:stretch/>
        </p:blipFill>
        <p:spPr>
          <a:xfrm>
            <a:off x="3537421" y="1763562"/>
            <a:ext cx="4371902" cy="2248934"/>
          </a:xfrm>
          <a:prstGeom prst="rect">
            <a:avLst/>
          </a:prstGeom>
          <a:noFill/>
          <a:ln>
            <a:noFill/>
          </a:ln>
        </p:spPr>
      </p:pic>
      <p:pic>
        <p:nvPicPr>
          <p:cNvPr id="131" name="Google Shape;131;p4"/>
          <p:cNvPicPr preferRelativeResize="0"/>
          <p:nvPr/>
        </p:nvPicPr>
        <p:blipFill rotWithShape="1">
          <a:blip r:embed="rId7">
            <a:alphaModFix/>
          </a:blip>
          <a:srcRect l="13569" r="34617"/>
          <a:stretch/>
        </p:blipFill>
        <p:spPr>
          <a:xfrm>
            <a:off x="8333622" y="1297670"/>
            <a:ext cx="3020178" cy="2623049"/>
          </a:xfrm>
          <a:prstGeom prst="rect">
            <a:avLst/>
          </a:prstGeom>
          <a:noFill/>
          <a:ln>
            <a:noFill/>
          </a:ln>
        </p:spPr>
      </p:pic>
      <p:pic>
        <p:nvPicPr>
          <p:cNvPr id="132" name="Google Shape;132;p4"/>
          <p:cNvPicPr preferRelativeResize="0"/>
          <p:nvPr/>
        </p:nvPicPr>
        <p:blipFill rotWithShape="1">
          <a:blip r:embed="rId8">
            <a:alphaModFix/>
          </a:blip>
          <a:srcRect r="31694"/>
          <a:stretch/>
        </p:blipFill>
        <p:spPr>
          <a:xfrm>
            <a:off x="2077510" y="4012496"/>
            <a:ext cx="3497534" cy="2304175"/>
          </a:xfrm>
          <a:prstGeom prst="rect">
            <a:avLst/>
          </a:prstGeom>
          <a:noFill/>
          <a:ln>
            <a:noFill/>
          </a:ln>
        </p:spPr>
      </p:pic>
      <p:pic>
        <p:nvPicPr>
          <p:cNvPr id="133" name="Google Shape;133;p4"/>
          <p:cNvPicPr preferRelativeResize="0"/>
          <p:nvPr/>
        </p:nvPicPr>
        <p:blipFill rotWithShape="1">
          <a:blip r:embed="rId9">
            <a:alphaModFix/>
          </a:blip>
          <a:srcRect r="14406"/>
          <a:stretch/>
        </p:blipFill>
        <p:spPr>
          <a:xfrm>
            <a:off x="6423642" y="3453172"/>
            <a:ext cx="4450568" cy="292476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CF6A3867-F1B8-A087-131E-F2CF58F066C4}"/>
              </a:ext>
            </a:extLst>
          </p:cNvPr>
          <p:cNvPicPr>
            <a:picLocks noChangeAspect="1"/>
          </p:cNvPicPr>
          <p:nvPr/>
        </p:nvPicPr>
        <p:blipFill>
          <a:blip r:embed="rId2"/>
          <a:stretch>
            <a:fillRect/>
          </a:stretch>
        </p:blipFill>
        <p:spPr>
          <a:xfrm>
            <a:off x="648779" y="460137"/>
            <a:ext cx="3188824" cy="4604800"/>
          </a:xfrm>
          <a:prstGeom prst="rect">
            <a:avLst/>
          </a:prstGeom>
        </p:spPr>
      </p:pic>
      <p:pic>
        <p:nvPicPr>
          <p:cNvPr id="7" name="Immagine 6">
            <a:extLst>
              <a:ext uri="{FF2B5EF4-FFF2-40B4-BE49-F238E27FC236}">
                <a16:creationId xmlns:a16="http://schemas.microsoft.com/office/drawing/2014/main" id="{44CD248D-F8A8-1F53-6BA1-79A16E6C12DF}"/>
              </a:ext>
            </a:extLst>
          </p:cNvPr>
          <p:cNvPicPr>
            <a:picLocks noChangeAspect="1"/>
          </p:cNvPicPr>
          <p:nvPr/>
        </p:nvPicPr>
        <p:blipFill>
          <a:blip r:embed="rId3"/>
          <a:stretch>
            <a:fillRect/>
          </a:stretch>
        </p:blipFill>
        <p:spPr>
          <a:xfrm>
            <a:off x="4484936" y="460137"/>
            <a:ext cx="3188824" cy="4604800"/>
          </a:xfrm>
          <a:prstGeom prst="rect">
            <a:avLst/>
          </a:prstGeom>
        </p:spPr>
      </p:pic>
      <p:pic>
        <p:nvPicPr>
          <p:cNvPr id="8" name="Immagine 7">
            <a:extLst>
              <a:ext uri="{FF2B5EF4-FFF2-40B4-BE49-F238E27FC236}">
                <a16:creationId xmlns:a16="http://schemas.microsoft.com/office/drawing/2014/main" id="{6704B0B6-C422-95BC-207D-F5BBB59266D5}"/>
              </a:ext>
            </a:extLst>
          </p:cNvPr>
          <p:cNvPicPr>
            <a:picLocks noChangeAspect="1"/>
          </p:cNvPicPr>
          <p:nvPr/>
        </p:nvPicPr>
        <p:blipFill>
          <a:blip r:embed="rId4"/>
          <a:stretch>
            <a:fillRect/>
          </a:stretch>
        </p:blipFill>
        <p:spPr>
          <a:xfrm>
            <a:off x="8326484" y="460138"/>
            <a:ext cx="3188824" cy="4604800"/>
          </a:xfrm>
          <a:prstGeom prst="rect">
            <a:avLst/>
          </a:prstGeom>
        </p:spPr>
      </p:pic>
      <p:sp>
        <p:nvSpPr>
          <p:cNvPr id="4" name="Segnaposto piè di pagina 3">
            <a:extLst>
              <a:ext uri="{FF2B5EF4-FFF2-40B4-BE49-F238E27FC236}">
                <a16:creationId xmlns:a16="http://schemas.microsoft.com/office/drawing/2014/main" id="{A8F86784-CF46-B07C-E3AC-21DBD237E2B3}"/>
              </a:ext>
            </a:extLst>
          </p:cNvPr>
          <p:cNvSpPr>
            <a:spLocks noGrp="1"/>
          </p:cNvSpPr>
          <p:nvPr>
            <p:ph type="ftr" idx="11"/>
          </p:nvPr>
        </p:nvSpPr>
        <p:spPr>
          <a:xfrm>
            <a:off x="4038600" y="6356350"/>
            <a:ext cx="4114800" cy="365125"/>
          </a:xfrm>
        </p:spPr>
        <p:txBody>
          <a:bodyPr vert="horz" lIns="91440" tIns="45720" rIns="91440" bIns="45720" rtlCol="0" anchor="ctr">
            <a:normAutofit fontScale="92500"/>
          </a:bodyPr>
          <a:lstStyle/>
          <a:p>
            <a:pPr marL="0" marR="0" lvl="0" indent="0" algn="ctr" defTabSz="914400" rtl="0" eaLnBrk="1" fontAlgn="auto" latinLnBrk="0" hangingPunct="1">
              <a:lnSpc>
                <a:spcPct val="100000"/>
              </a:lnSpc>
              <a:spcBef>
                <a:spcPts val="0"/>
              </a:spcBef>
              <a:spcAft>
                <a:spcPts val="600"/>
              </a:spcAft>
              <a:buClr>
                <a:srgbClr val="888888"/>
              </a:buClr>
              <a:buSzPts val="1400"/>
              <a:buFont typeface="Calibri"/>
              <a:buNone/>
              <a:tabLst/>
              <a:defRPr/>
            </a:pPr>
            <a:r>
              <a:rPr kumimoji="0" lang="en-US" sz="1200" b="0" i="0" u="none" strike="noStrike" kern="1200" cap="none" spc="0" normalizeH="0" baseline="0" noProof="0">
                <a:ln>
                  <a:noFill/>
                </a:ln>
                <a:solidFill>
                  <a:srgbClr val="000000">
                    <a:tint val="75000"/>
                  </a:srgbClr>
                </a:solidFill>
                <a:effectLst/>
                <a:uLnTx/>
                <a:uFillTx/>
                <a:latin typeface="Arial"/>
                <a:ea typeface="Calibri"/>
                <a:cs typeface="Calibri"/>
                <a:sym typeface="Calibri"/>
              </a:rPr>
              <a:t>Alessandro Bartoloni - Presentazione MVA Italia Maggio 2023</a:t>
            </a:r>
          </a:p>
        </p:txBody>
      </p:sp>
      <p:sp>
        <p:nvSpPr>
          <p:cNvPr id="5" name="Segnaposto numero diapositiva 4">
            <a:extLst>
              <a:ext uri="{FF2B5EF4-FFF2-40B4-BE49-F238E27FC236}">
                <a16:creationId xmlns:a16="http://schemas.microsoft.com/office/drawing/2014/main" id="{DFE36945-9640-0A3D-7C3E-00C35D7ED5C3}"/>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
                <a:srgbClr val="888888"/>
              </a:buClr>
              <a:buSzPts val="1200"/>
              <a:buFont typeface="Calibri"/>
              <a:buNone/>
              <a:tabLst/>
              <a:defRPr/>
            </a:pPr>
            <a:fld id="{00000000-1234-1234-1234-123412341234}" type="slidenum">
              <a:rPr kumimoji="0" lang="en-US" sz="1200" b="0" i="0" u="none" strike="noStrike" kern="1200" cap="none" spc="0" normalizeH="0" baseline="0" noProof="0" smtClean="0">
                <a:ln>
                  <a:noFill/>
                </a:ln>
                <a:solidFill>
                  <a:srgbClr val="000000">
                    <a:tint val="75000"/>
                  </a:srgbClr>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600"/>
                </a:spcAft>
                <a:buClr>
                  <a:srgbClr val="888888"/>
                </a:buClr>
                <a:buSzPts val="1200"/>
                <a:buFont typeface="Calibri"/>
                <a:buNone/>
                <a:tabLst/>
                <a:defRPr/>
              </a:pPr>
              <a:t>12</a:t>
            </a:fld>
            <a:endParaRPr kumimoji="0" lang="en-US" sz="1200" b="0" i="0" u="none" strike="noStrike" kern="1200" cap="none" spc="0" normalizeH="0" baseline="0" noProof="0">
              <a:ln>
                <a:noFill/>
              </a:ln>
              <a:solidFill>
                <a:srgbClr val="000000">
                  <a:tint val="75000"/>
                </a:srgbClr>
              </a:solidFill>
              <a:effectLst/>
              <a:uLnTx/>
              <a:uFillTx/>
              <a:latin typeface="Calibri"/>
              <a:ea typeface="Calibri"/>
              <a:cs typeface="Calibri"/>
              <a:sym typeface="Calibri"/>
            </a:endParaRPr>
          </a:p>
        </p:txBody>
      </p:sp>
      <p:sp>
        <p:nvSpPr>
          <p:cNvPr id="9" name="CasellaDiTesto 8">
            <a:extLst>
              <a:ext uri="{FF2B5EF4-FFF2-40B4-BE49-F238E27FC236}">
                <a16:creationId xmlns:a16="http://schemas.microsoft.com/office/drawing/2014/main" id="{F18F51ED-9C57-2A9D-4B52-B16AE67BBCC7}"/>
              </a:ext>
            </a:extLst>
          </p:cNvPr>
          <p:cNvSpPr txBox="1"/>
          <p:nvPr/>
        </p:nvSpPr>
        <p:spPr>
          <a:xfrm>
            <a:off x="987099" y="136525"/>
            <a:ext cx="678237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000000"/>
                </a:solidFill>
                <a:effectLst/>
                <a:uLnTx/>
                <a:uFillTx/>
                <a:latin typeface="Arial"/>
                <a:ea typeface="+mn-ea"/>
                <a:cs typeface="+mn-cs"/>
              </a:rPr>
              <a:t>Riproduzione Sala di Controllo del rivelatore </a:t>
            </a:r>
            <a:r>
              <a:rPr kumimoji="0" lang="it-IT" sz="3600" b="1" i="0" u="none" strike="noStrike" kern="1200" cap="none" spc="0" normalizeH="0" baseline="0" noProof="0" dirty="0">
                <a:ln>
                  <a:noFill/>
                </a:ln>
                <a:solidFill>
                  <a:srgbClr val="000000"/>
                </a:solidFill>
                <a:effectLst/>
                <a:uLnTx/>
                <a:uFillTx/>
                <a:latin typeface="Arial"/>
                <a:ea typeface="+mn-ea"/>
                <a:cs typeface="+mn-cs"/>
              </a:rPr>
              <a:t>AMS</a:t>
            </a:r>
            <a:endParaRPr kumimoji="0" lang="it-IT" sz="2400" b="1" i="0" u="none" strike="noStrike" kern="1200" cap="none" spc="0" normalizeH="0" baseline="0" noProof="0" dirty="0">
              <a:ln>
                <a:noFill/>
              </a:ln>
              <a:solidFill>
                <a:srgbClr val="000000"/>
              </a:solidFill>
              <a:effectLst/>
              <a:uLnTx/>
              <a:uFillTx/>
              <a:latin typeface="Arial"/>
              <a:ea typeface="+mn-ea"/>
              <a:cs typeface="+mn-cs"/>
            </a:endParaRPr>
          </a:p>
        </p:txBody>
      </p:sp>
      <p:sp>
        <p:nvSpPr>
          <p:cNvPr id="2" name="CasellaDiTesto 1">
            <a:extLst>
              <a:ext uri="{FF2B5EF4-FFF2-40B4-BE49-F238E27FC236}">
                <a16:creationId xmlns:a16="http://schemas.microsoft.com/office/drawing/2014/main" id="{7FB7584C-B01E-FCF0-8546-8B992D196C1F}"/>
              </a:ext>
            </a:extLst>
          </p:cNvPr>
          <p:cNvSpPr txBox="1"/>
          <p:nvPr/>
        </p:nvSpPr>
        <p:spPr>
          <a:xfrm>
            <a:off x="1685366" y="5338775"/>
            <a:ext cx="90812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FFFFFF"/>
                </a:solidFill>
                <a:effectLst/>
                <a:uLnTx/>
                <a:uFillTx/>
                <a:latin typeface="Arial"/>
                <a:ea typeface="+mn-ea"/>
                <a:cs typeface="+mn-cs"/>
              </a:rPr>
              <a:t>(</a:t>
            </a:r>
            <a:r>
              <a:rPr kumimoji="0" lang="it-IT" sz="2400" b="0" i="0" u="none" strike="noStrike" kern="1200" cap="none" spc="0" normalizeH="0" baseline="0" noProof="0" dirty="0" err="1">
                <a:ln>
                  <a:noFill/>
                </a:ln>
                <a:solidFill>
                  <a:srgbClr val="FFFFFF"/>
                </a:solidFill>
                <a:effectLst/>
                <a:uLnTx/>
                <a:uFillTx/>
                <a:latin typeface="Arial"/>
                <a:ea typeface="+mn-ea"/>
                <a:cs typeface="+mn-cs"/>
              </a:rPr>
              <a:t>this</a:t>
            </a:r>
            <a:r>
              <a:rPr kumimoji="0" lang="it-IT" sz="2400" b="0" i="0" u="none" strike="noStrike" kern="1200" cap="none" spc="0" normalizeH="0" baseline="0" noProof="0" dirty="0">
                <a:ln>
                  <a:noFill/>
                </a:ln>
                <a:solidFill>
                  <a:srgbClr val="FFFFFF"/>
                </a:solidFill>
                <a:effectLst/>
                <a:uLnTx/>
                <a:uFillTx/>
                <a:latin typeface="Arial"/>
                <a:ea typeface="+mn-ea"/>
                <a:cs typeface="+mn-cs"/>
              </a:rPr>
              <a:t> activities </a:t>
            </a:r>
            <a:r>
              <a:rPr kumimoji="0" lang="it-IT" sz="2400" b="0" i="0" u="none" strike="noStrike" kern="1200" cap="none" spc="0" normalizeH="0" baseline="0" noProof="0" dirty="0" err="1">
                <a:ln>
                  <a:noFill/>
                </a:ln>
                <a:solidFill>
                  <a:srgbClr val="FFFFFF"/>
                </a:solidFill>
                <a:effectLst/>
                <a:uLnTx/>
                <a:uFillTx/>
                <a:latin typeface="Arial"/>
                <a:ea typeface="+mn-ea"/>
                <a:cs typeface="+mn-cs"/>
              </a:rPr>
              <a:t>get</a:t>
            </a:r>
            <a:r>
              <a:rPr kumimoji="0" lang="it-IT" sz="2400" b="0" i="0" u="none" strike="noStrike" kern="1200" cap="none" spc="0" normalizeH="0" baseline="0" noProof="0" dirty="0">
                <a:ln>
                  <a:noFill/>
                </a:ln>
                <a:solidFill>
                  <a:srgbClr val="FFFFFF"/>
                </a:solidFill>
                <a:effectLst/>
                <a:uLnTx/>
                <a:uFillTx/>
                <a:latin typeface="Arial"/>
                <a:ea typeface="+mn-ea"/>
                <a:cs typeface="+mn-cs"/>
              </a:rPr>
              <a:t> an </a:t>
            </a:r>
            <a:r>
              <a:rPr kumimoji="0" lang="it-IT" sz="2400" b="0" i="0" u="none" strike="noStrike" kern="1200" cap="none" spc="0" normalizeH="0" baseline="0" noProof="0" dirty="0" err="1">
                <a:ln>
                  <a:noFill/>
                </a:ln>
                <a:solidFill>
                  <a:srgbClr val="FFFFFF"/>
                </a:solidFill>
                <a:effectLst/>
                <a:uLnTx/>
                <a:uFillTx/>
                <a:latin typeface="Arial"/>
                <a:ea typeface="+mn-ea"/>
                <a:cs typeface="+mn-cs"/>
              </a:rPr>
              <a:t>oral</a:t>
            </a:r>
            <a:r>
              <a:rPr kumimoji="0" lang="it-IT" sz="2400" b="0" i="0" u="none" strike="noStrike" kern="1200" cap="none" spc="0" normalizeH="0" baseline="0" noProof="0" dirty="0">
                <a:ln>
                  <a:noFill/>
                </a:ln>
                <a:solidFill>
                  <a:srgbClr val="FFFFFF"/>
                </a:solidFill>
                <a:effectLst/>
                <a:uLnTx/>
                <a:uFillTx/>
                <a:latin typeface="Arial"/>
                <a:ea typeface="+mn-ea"/>
                <a:cs typeface="+mn-cs"/>
              </a:rPr>
              <a:t> talk  </a:t>
            </a:r>
            <a:r>
              <a:rPr kumimoji="0" lang="it-IT" sz="2400" b="0" i="0" u="none" strike="noStrike" kern="1200" cap="none" spc="0" normalizeH="0" baseline="0" noProof="0" dirty="0" err="1">
                <a:ln>
                  <a:noFill/>
                </a:ln>
                <a:solidFill>
                  <a:srgbClr val="FFFFFF"/>
                </a:solidFill>
                <a:effectLst/>
                <a:uLnTx/>
                <a:uFillTx/>
                <a:latin typeface="Arial"/>
                <a:ea typeface="+mn-ea"/>
                <a:cs typeface="+mn-cs"/>
              </a:rPr>
              <a:t>at</a:t>
            </a:r>
            <a:r>
              <a:rPr kumimoji="0" lang="it-IT" sz="2400" b="0" i="0" u="none" strike="noStrike" kern="1200" cap="none" spc="0" normalizeH="0" baseline="0" noProof="0" dirty="0">
                <a:ln>
                  <a:noFill/>
                </a:ln>
                <a:solidFill>
                  <a:srgbClr val="FFFFFF"/>
                </a:solidFill>
                <a:effectLst/>
                <a:uLnTx/>
                <a:uFillTx/>
                <a:latin typeface="Arial"/>
                <a:ea typeface="+mn-ea"/>
                <a:cs typeface="+mn-cs"/>
              </a:rPr>
              <a:t> the EPS-HEP 2023 Track-14) </a:t>
            </a:r>
          </a:p>
        </p:txBody>
      </p:sp>
    </p:spTree>
    <p:extLst>
      <p:ext uri="{BB962C8B-B14F-4D97-AF65-F5344CB8AC3E}">
        <p14:creationId xmlns:p14="http://schemas.microsoft.com/office/powerpoint/2010/main" val="3914539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a:extLst>
              <a:ext uri="{FF2B5EF4-FFF2-40B4-BE49-F238E27FC236}">
                <a16:creationId xmlns:a16="http://schemas.microsoft.com/office/drawing/2014/main" id="{06FBBF64-E579-83E0-99E2-3DFCE8404C20}"/>
              </a:ext>
            </a:extLst>
          </p:cNvPr>
          <p:cNvSpPr>
            <a:spLocks noGrp="1"/>
          </p:cNvSpPr>
          <p:nvPr>
            <p:ph type="body" idx="1"/>
          </p:nvPr>
        </p:nvSpPr>
        <p:spPr>
          <a:xfrm>
            <a:off x="1295401" y="4449239"/>
            <a:ext cx="9590550" cy="1333494"/>
          </a:xfrm>
        </p:spPr>
        <p:txBody>
          <a:bodyPr>
            <a:normAutofit fontScale="92500" lnSpcReduction="20000"/>
          </a:bodyPr>
          <a:lstStyle/>
          <a:p>
            <a:r>
              <a:rPr lang="en-GB" sz="2400" b="1" dirty="0"/>
              <a:t>The AMS SPRB collaboration was created in 2017 by the synergy of the AMS INFN Roma Sapienza (Italy)  group leaded by Alessandro Bartoloni with the medical physics research group leaded by Lidia Strigari currently at IRCCS university Hospital of Bologna (Italy)</a:t>
            </a:r>
          </a:p>
        </p:txBody>
      </p:sp>
      <p:grpSp>
        <p:nvGrpSpPr>
          <p:cNvPr id="6" name="Gruppo 5">
            <a:extLst>
              <a:ext uri="{FF2B5EF4-FFF2-40B4-BE49-F238E27FC236}">
                <a16:creationId xmlns:a16="http://schemas.microsoft.com/office/drawing/2014/main" id="{2A67EB3A-8872-A8FF-DD72-C1DB9819871B}"/>
              </a:ext>
            </a:extLst>
          </p:cNvPr>
          <p:cNvGrpSpPr>
            <a:grpSpLocks noChangeAspect="1"/>
          </p:cNvGrpSpPr>
          <p:nvPr/>
        </p:nvGrpSpPr>
        <p:grpSpPr>
          <a:xfrm>
            <a:off x="1628412" y="491490"/>
            <a:ext cx="3471863" cy="3214688"/>
            <a:chOff x="4115875" y="128999"/>
            <a:chExt cx="3888432" cy="3600400"/>
          </a:xfrm>
        </p:grpSpPr>
        <p:sp>
          <p:nvSpPr>
            <p:cNvPr id="7" name="Ovale 6">
              <a:extLst>
                <a:ext uri="{FF2B5EF4-FFF2-40B4-BE49-F238E27FC236}">
                  <a16:creationId xmlns:a16="http://schemas.microsoft.com/office/drawing/2014/main" id="{D1CBF0A1-81CC-4072-1C19-703A6769A194}"/>
                </a:ext>
              </a:extLst>
            </p:cNvPr>
            <p:cNvSpPr>
              <a:spLocks noChangeAspect="1"/>
            </p:cNvSpPr>
            <p:nvPr/>
          </p:nvSpPr>
          <p:spPr>
            <a:xfrm>
              <a:off x="4115875" y="128999"/>
              <a:ext cx="3888432" cy="3600400"/>
            </a:xfrm>
            <a:prstGeom prst="ellipse">
              <a:avLst/>
            </a:prstGeom>
            <a:solidFill>
              <a:srgbClr val="2467B4"/>
            </a:solidFill>
            <a:ln w="38100">
              <a:solidFill>
                <a:srgbClr val="BC140A"/>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pic>
          <p:nvPicPr>
            <p:cNvPr id="8" name="Immagine 7">
              <a:extLst>
                <a:ext uri="{FF2B5EF4-FFF2-40B4-BE49-F238E27FC236}">
                  <a16:creationId xmlns:a16="http://schemas.microsoft.com/office/drawing/2014/main" id="{5EAE6D08-0A57-5534-1D30-89FCEC7CD0E4}"/>
                </a:ext>
              </a:extLst>
            </p:cNvPr>
            <p:cNvPicPr>
              <a:picLocks noChangeAspect="1"/>
            </p:cNvPicPr>
            <p:nvPr/>
          </p:nvPicPr>
          <p:blipFill rotWithShape="1">
            <a:blip r:embed="rId2">
              <a:extLst>
                <a:ext uri="{28A0092B-C50C-407E-A947-70E740481C1C}">
                  <a14:useLocalDpi xmlns:a14="http://schemas.microsoft.com/office/drawing/2010/main" val="0"/>
                </a:ext>
              </a:extLst>
            </a:blip>
            <a:srcRect l="27140" t="16632" r="25823" b="11789"/>
            <a:stretch/>
          </p:blipFill>
          <p:spPr>
            <a:xfrm>
              <a:off x="6085665" y="567152"/>
              <a:ext cx="1413447" cy="15502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Immagine 8">
              <a:extLst>
                <a:ext uri="{FF2B5EF4-FFF2-40B4-BE49-F238E27FC236}">
                  <a16:creationId xmlns:a16="http://schemas.microsoft.com/office/drawing/2014/main" id="{FB21EF46-D6FC-555A-724C-4AC9A5DF23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2320" y="1957528"/>
              <a:ext cx="2050250" cy="11344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Immagine 9" descr="Immagine che contiene testo, albero&#10;&#10;Descrizione generata automaticamente">
              <a:extLst>
                <a:ext uri="{FF2B5EF4-FFF2-40B4-BE49-F238E27FC236}">
                  <a16:creationId xmlns:a16="http://schemas.microsoft.com/office/drawing/2014/main" id="{3408A715-9B4C-7BD0-9753-4531A663D5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3386" y="500646"/>
              <a:ext cx="1596548" cy="2168986"/>
            </a:xfrm>
            <a:prstGeom prst="rect">
              <a:avLst/>
            </a:prstGeom>
            <a:ln>
              <a:noFill/>
            </a:ln>
            <a:effectLst>
              <a:outerShdw blurRad="225425" dist="50800" dir="5220000" algn="ctr">
                <a:srgbClr val="000000">
                  <a:alpha val="33000"/>
                </a:srgbClr>
              </a:outerShdw>
            </a:effectLst>
            <a:scene3d>
              <a:camera prst="orthographicFront"/>
              <a:lightRig rig="threePt" dir="t"/>
            </a:scene3d>
            <a:sp3d>
              <a:bevelT/>
            </a:sp3d>
          </p:spPr>
        </p:pic>
      </p:grpSp>
      <p:sp>
        <p:nvSpPr>
          <p:cNvPr id="3" name="Segnaposto piè di pagina 2">
            <a:extLst>
              <a:ext uri="{FF2B5EF4-FFF2-40B4-BE49-F238E27FC236}">
                <a16:creationId xmlns:a16="http://schemas.microsoft.com/office/drawing/2014/main" id="{3F167D2A-DA3E-88FC-2AC0-686B703AC0E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11 Settembre 2023 - riunione Referee , Bologna - Italia</a:t>
            </a:r>
            <a:endParaRPr kumimoji="0" lang="it-IT" sz="1000" b="0" i="0" u="none" strike="noStrike" kern="1200" cap="none" spc="0" normalizeH="0" baseline="0" noProof="0" dirty="0">
              <a:ln>
                <a:noFill/>
              </a:ln>
              <a:solidFill>
                <a:prstClr val="white">
                  <a:lumMod val="65000"/>
                  <a:alpha val="80000"/>
                </a:prstClr>
              </a:solidFill>
              <a:effectLst/>
              <a:uLnTx/>
              <a:uFillTx/>
              <a:latin typeface="Gill Sans MT"/>
              <a:ea typeface="+mn-ea"/>
              <a:cs typeface="+mn-cs"/>
            </a:endParaRPr>
          </a:p>
        </p:txBody>
      </p:sp>
      <p:sp>
        <p:nvSpPr>
          <p:cNvPr id="4" name="Segnaposto numero diapositiva 3">
            <a:extLst>
              <a:ext uri="{FF2B5EF4-FFF2-40B4-BE49-F238E27FC236}">
                <a16:creationId xmlns:a16="http://schemas.microsoft.com/office/drawing/2014/main" id="{928BD6E3-06BA-C08C-F534-6ED1E80715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it-IT"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it-IT" sz="1000" b="0" i="0" u="none" strike="noStrike" kern="1200" cap="none" spc="0" normalizeH="0" baseline="0" noProof="0" dirty="0">
              <a:ln>
                <a:noFill/>
              </a:ln>
              <a:solidFill>
                <a:prstClr val="white">
                  <a:lumMod val="65000"/>
                  <a:alpha val="80000"/>
                </a:prstClr>
              </a:solidFill>
              <a:effectLst/>
              <a:uLnTx/>
              <a:uFillTx/>
              <a:latin typeface="Gill Sans MT"/>
              <a:ea typeface="+mn-ea"/>
              <a:cs typeface="+mn-cs"/>
            </a:endParaRPr>
          </a:p>
        </p:txBody>
      </p:sp>
      <p:pic>
        <p:nvPicPr>
          <p:cNvPr id="2" name="Immagine 1">
            <a:extLst>
              <a:ext uri="{FF2B5EF4-FFF2-40B4-BE49-F238E27FC236}">
                <a16:creationId xmlns:a16="http://schemas.microsoft.com/office/drawing/2014/main" id="{6E3272B7-364C-6D7E-DF61-8AAF90EBC9FB}"/>
              </a:ext>
            </a:extLst>
          </p:cNvPr>
          <p:cNvPicPr>
            <a:picLocks noChangeAspect="1"/>
          </p:cNvPicPr>
          <p:nvPr/>
        </p:nvPicPr>
        <p:blipFill>
          <a:blip r:embed="rId5"/>
          <a:stretch>
            <a:fillRect/>
          </a:stretch>
        </p:blipFill>
        <p:spPr>
          <a:xfrm>
            <a:off x="6912349" y="722742"/>
            <a:ext cx="3651239" cy="2802771"/>
          </a:xfrm>
          <a:prstGeom prst="rect">
            <a:avLst/>
          </a:prstGeom>
        </p:spPr>
      </p:pic>
    </p:spTree>
    <p:extLst>
      <p:ext uri="{BB962C8B-B14F-4D97-AF65-F5344CB8AC3E}">
        <p14:creationId xmlns:p14="http://schemas.microsoft.com/office/powerpoint/2010/main" val="3557562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descr="Immagine che contiene testo, diagramma, Carattere, schermata&#10;&#10;Descrizione generata automaticamente">
            <a:extLst>
              <a:ext uri="{FF2B5EF4-FFF2-40B4-BE49-F238E27FC236}">
                <a16:creationId xmlns:a16="http://schemas.microsoft.com/office/drawing/2014/main" id="{165CA667-7F06-DCE4-A60E-A79114014F13}"/>
              </a:ext>
            </a:extLst>
          </p:cNvPr>
          <p:cNvPicPr>
            <a:picLocks noChangeAspect="1"/>
          </p:cNvPicPr>
          <p:nvPr/>
        </p:nvPicPr>
        <p:blipFill>
          <a:blip r:embed="rId2"/>
          <a:stretch>
            <a:fillRect/>
          </a:stretch>
        </p:blipFill>
        <p:spPr>
          <a:xfrm>
            <a:off x="6433505" y="3030628"/>
            <a:ext cx="5435600" cy="3247771"/>
          </a:xfrm>
          <a:prstGeom prst="rect">
            <a:avLst/>
          </a:prstGeom>
          <a:noFill/>
          <a:ln>
            <a:noFill/>
          </a:ln>
          <a:effectLst>
            <a:outerShdw blurRad="190500" algn="tl" rotWithShape="0">
              <a:srgbClr val="000000">
                <a:alpha val="70000"/>
              </a:srgbClr>
            </a:outerShdw>
          </a:effectLst>
        </p:spPr>
      </p:pic>
      <p:pic>
        <p:nvPicPr>
          <p:cNvPr id="7" name="Immagine 6" descr="Immagine che contiene schermata, diagramma, testo, design&#10;&#10;Descrizione generata automaticamente">
            <a:extLst>
              <a:ext uri="{FF2B5EF4-FFF2-40B4-BE49-F238E27FC236}">
                <a16:creationId xmlns:a16="http://schemas.microsoft.com/office/drawing/2014/main" id="{02A0F6A7-E062-7BBF-C7E3-01A777287760}"/>
              </a:ext>
            </a:extLst>
          </p:cNvPr>
          <p:cNvPicPr>
            <a:picLocks noChangeAspect="1"/>
          </p:cNvPicPr>
          <p:nvPr/>
        </p:nvPicPr>
        <p:blipFill>
          <a:blip r:embed="rId3"/>
          <a:stretch>
            <a:fillRect/>
          </a:stretch>
        </p:blipFill>
        <p:spPr>
          <a:xfrm>
            <a:off x="6433505" y="410323"/>
            <a:ext cx="5435600" cy="1903758"/>
          </a:xfrm>
          <a:prstGeom prst="rect">
            <a:avLst/>
          </a:prstGeom>
        </p:spPr>
      </p:pic>
      <p:sp>
        <p:nvSpPr>
          <p:cNvPr id="10" name="CasellaDiTesto 9">
            <a:extLst>
              <a:ext uri="{FF2B5EF4-FFF2-40B4-BE49-F238E27FC236}">
                <a16:creationId xmlns:a16="http://schemas.microsoft.com/office/drawing/2014/main" id="{B9003A46-36C0-8E9C-0F7A-78D946F41F90}"/>
              </a:ext>
            </a:extLst>
          </p:cNvPr>
          <p:cNvSpPr txBox="1"/>
          <p:nvPr/>
        </p:nvSpPr>
        <p:spPr>
          <a:xfrm>
            <a:off x="8831542" y="2311656"/>
            <a:ext cx="3093800" cy="441525"/>
          </a:xfrm>
          <a:prstGeom prst="rect">
            <a:avLst/>
          </a:prstGeom>
          <a:solidFill>
            <a:schemeClr val="accent2">
              <a:lumMod val="75000"/>
            </a:schemeClr>
          </a:solidFill>
        </p:spPr>
        <p:txBody>
          <a:bodyPr vert="horz" wrap="square" lIns="0" tIns="0" rIns="0" bIns="0" rtlCol="0" anchor="t" anchorCtr="0">
            <a:normAutofit/>
          </a:bodyPr>
          <a:lstStyle/>
          <a:p>
            <a:pPr marL="0" marR="0" lvl="0" indent="180340" algn="ctr" defTabSz="914400" rtl="0" eaLnBrk="1" fontAlgn="auto" latinLnBrk="0" hangingPunct="1">
              <a:lnSpc>
                <a:spcPct val="90000"/>
              </a:lnSpc>
              <a:spcBef>
                <a:spcPct val="0"/>
              </a:spcBef>
              <a:spcAft>
                <a:spcPts val="60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Walbaum Display"/>
                <a:ea typeface="+mn-ea"/>
                <a:cs typeface="+mn-cs"/>
              </a:rPr>
              <a:t>A. Bartoloni</a:t>
            </a:r>
            <a:r>
              <a:rPr kumimoji="0" lang="it-IT" sz="1200" b="0" i="0" u="none" strike="noStrike" kern="1200" cap="none" spc="0" normalizeH="0" baseline="0" noProof="0" dirty="0">
                <a:ln>
                  <a:noFill/>
                </a:ln>
                <a:solidFill>
                  <a:prstClr val="white"/>
                </a:solidFill>
                <a:effectLst/>
                <a:uLnTx/>
                <a:uFillTx/>
                <a:latin typeface="Walbaum Display"/>
                <a:ea typeface="+mn-ea"/>
                <a:cs typeface="+mn-cs"/>
              </a:rPr>
              <a:t> </a:t>
            </a:r>
            <a:r>
              <a:rPr kumimoji="0" lang="it-IT" sz="1200" b="1" i="0" u="none" strike="noStrike" kern="1200" cap="none" spc="0" normalizeH="0" baseline="30000" noProof="0" dirty="0">
                <a:ln>
                  <a:noFill/>
                </a:ln>
                <a:solidFill>
                  <a:prstClr val="white"/>
                </a:solidFill>
                <a:effectLst/>
                <a:uLnTx/>
                <a:uFillTx/>
                <a:latin typeface="Walbaum Display"/>
                <a:ea typeface="+mn-ea"/>
                <a:cs typeface="+mn-cs"/>
              </a:rPr>
              <a:t>a</a:t>
            </a:r>
            <a:r>
              <a:rPr kumimoji="0" lang="it-IT" sz="1200" b="0" i="0" u="none" strike="noStrike" kern="1200" cap="none" spc="0" normalizeH="0" baseline="0" noProof="0" dirty="0">
                <a:ln>
                  <a:noFill/>
                </a:ln>
                <a:solidFill>
                  <a:prstClr val="white"/>
                </a:solidFill>
                <a:effectLst/>
                <a:uLnTx/>
                <a:uFillTx/>
                <a:latin typeface="Walbaum Display"/>
                <a:ea typeface="+mn-ea"/>
                <a:cs typeface="+mn-cs"/>
              </a:rPr>
              <a:t>*</a:t>
            </a:r>
            <a:r>
              <a:rPr kumimoji="0" lang="it-IT" sz="1200" b="1" i="0" u="none" strike="noStrike" kern="1200" cap="none" spc="0" normalizeH="0" baseline="0" noProof="0" dirty="0">
                <a:ln>
                  <a:noFill/>
                </a:ln>
                <a:solidFill>
                  <a:prstClr val="white"/>
                </a:solidFill>
                <a:effectLst/>
                <a:uLnTx/>
                <a:uFillTx/>
                <a:latin typeface="Walbaum Display"/>
                <a:ea typeface="+mn-ea"/>
                <a:cs typeface="+mn-cs"/>
              </a:rPr>
              <a:t>, L. </a:t>
            </a:r>
            <a:r>
              <a:rPr kumimoji="0" lang="it-IT" sz="1200" b="1" i="0" u="none" strike="noStrike" kern="1200" cap="none" spc="0" normalizeH="0" baseline="0" noProof="0" dirty="0" err="1">
                <a:ln>
                  <a:noFill/>
                </a:ln>
                <a:solidFill>
                  <a:prstClr val="white"/>
                </a:solidFill>
                <a:effectLst/>
                <a:uLnTx/>
                <a:uFillTx/>
                <a:latin typeface="Walbaum Display"/>
                <a:ea typeface="+mn-ea"/>
                <a:cs typeface="+mn-cs"/>
              </a:rPr>
              <a:t>Strigari</a:t>
            </a:r>
            <a:r>
              <a:rPr kumimoji="0" lang="it-IT" sz="1200" b="1" i="0" u="none" strike="noStrike" kern="1200" cap="none" spc="0" normalizeH="0" baseline="30000" noProof="0" dirty="0" err="1">
                <a:ln>
                  <a:noFill/>
                </a:ln>
                <a:solidFill>
                  <a:prstClr val="white"/>
                </a:solidFill>
                <a:effectLst/>
                <a:uLnTx/>
                <a:uFillTx/>
                <a:latin typeface="Walbaum Display"/>
                <a:ea typeface="+mn-ea"/>
                <a:cs typeface="+mn-cs"/>
              </a:rPr>
              <a:t>b</a:t>
            </a:r>
            <a:endParaRPr kumimoji="0" lang="it-IT" sz="1200" b="0" i="0" u="none" strike="noStrike" kern="1200" cap="none" spc="0" normalizeH="0" baseline="0" noProof="0" dirty="0">
              <a:ln>
                <a:noFill/>
              </a:ln>
              <a:solidFill>
                <a:prstClr val="white"/>
              </a:solidFill>
              <a:effectLst/>
              <a:uLnTx/>
              <a:uFillTx/>
              <a:latin typeface="Walbaum Display"/>
              <a:ea typeface="+mn-ea"/>
              <a:cs typeface="+mn-cs"/>
            </a:endParaRPr>
          </a:p>
          <a:p>
            <a:pPr marL="0" marR="0" lvl="0" indent="180340" algn="ctr" defTabSz="914400" rtl="0" eaLnBrk="1" fontAlgn="auto" latinLnBrk="0" hangingPunct="1">
              <a:lnSpc>
                <a:spcPct val="90000"/>
              </a:lnSpc>
              <a:spcBef>
                <a:spcPct val="0"/>
              </a:spcBef>
              <a:spcAft>
                <a:spcPts val="600"/>
              </a:spcAft>
              <a:buClrTx/>
              <a:buSzTx/>
              <a:buFontTx/>
              <a:buNone/>
              <a:tabLst/>
              <a:defRPr/>
            </a:pPr>
            <a:r>
              <a:rPr kumimoji="0" lang="it-IT" sz="1200" b="0" i="0" u="none" strike="noStrike" kern="1200" cap="none" spc="0" normalizeH="0" baseline="0" noProof="0" dirty="0">
                <a:ln>
                  <a:noFill/>
                </a:ln>
                <a:solidFill>
                  <a:prstClr val="white"/>
                </a:solidFill>
                <a:effectLst/>
                <a:uLnTx/>
                <a:uFillTx/>
                <a:latin typeface="Walbaum Display"/>
                <a:ea typeface="+mn-ea"/>
                <a:cs typeface="+mn-cs"/>
              </a:rPr>
              <a:t>SIF2019</a:t>
            </a:r>
          </a:p>
        </p:txBody>
      </p:sp>
      <p:sp>
        <p:nvSpPr>
          <p:cNvPr id="9" name="CasellaDiTesto 8">
            <a:extLst>
              <a:ext uri="{FF2B5EF4-FFF2-40B4-BE49-F238E27FC236}">
                <a16:creationId xmlns:a16="http://schemas.microsoft.com/office/drawing/2014/main" id="{672C3ABB-0771-4FE6-B1C6-2CA0EDBD8C96}"/>
              </a:ext>
            </a:extLst>
          </p:cNvPr>
          <p:cNvSpPr txBox="1"/>
          <p:nvPr/>
        </p:nvSpPr>
        <p:spPr>
          <a:xfrm>
            <a:off x="8811497" y="6142631"/>
            <a:ext cx="3093800" cy="441525"/>
          </a:xfrm>
          <a:prstGeom prst="rect">
            <a:avLst/>
          </a:prstGeom>
          <a:solidFill>
            <a:schemeClr val="accent2">
              <a:lumMod val="75000"/>
            </a:schemeClr>
          </a:solidFill>
        </p:spPr>
        <p:txBody>
          <a:bodyPr vert="horz" wrap="square" lIns="0" tIns="0" rIns="0" bIns="0" rtlCol="0" anchor="t" anchorCtr="0">
            <a:normAutofit/>
          </a:bodyPr>
          <a:lstStyle/>
          <a:p>
            <a:pPr marL="0" marR="0" lvl="0" indent="180340" algn="ctr" defTabSz="914400" rtl="0" eaLnBrk="1" fontAlgn="auto" latinLnBrk="0" hangingPunct="1">
              <a:lnSpc>
                <a:spcPct val="90000"/>
              </a:lnSpc>
              <a:spcBef>
                <a:spcPct val="0"/>
              </a:spcBef>
              <a:spcAft>
                <a:spcPts val="60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Walbaum Display"/>
                <a:ea typeface="+mn-ea"/>
                <a:cs typeface="+mn-cs"/>
              </a:rPr>
              <a:t>A. Bartoloni</a:t>
            </a:r>
            <a:r>
              <a:rPr kumimoji="0" lang="it-IT" sz="1200" b="0" i="0" u="none" strike="noStrike" kern="1200" cap="none" spc="0" normalizeH="0" baseline="0" noProof="0" dirty="0">
                <a:ln>
                  <a:noFill/>
                </a:ln>
                <a:solidFill>
                  <a:prstClr val="white"/>
                </a:solidFill>
                <a:effectLst/>
                <a:uLnTx/>
                <a:uFillTx/>
                <a:latin typeface="Walbaum Display"/>
                <a:ea typeface="+mn-ea"/>
                <a:cs typeface="+mn-cs"/>
              </a:rPr>
              <a:t> </a:t>
            </a:r>
            <a:r>
              <a:rPr kumimoji="0" lang="it-IT" sz="1200" b="1" i="0" u="none" strike="noStrike" kern="1200" cap="none" spc="0" normalizeH="0" baseline="30000" noProof="0" dirty="0">
                <a:ln>
                  <a:noFill/>
                </a:ln>
                <a:solidFill>
                  <a:prstClr val="white"/>
                </a:solidFill>
                <a:effectLst/>
                <a:uLnTx/>
                <a:uFillTx/>
                <a:latin typeface="Walbaum Display"/>
                <a:ea typeface="+mn-ea"/>
                <a:cs typeface="+mn-cs"/>
              </a:rPr>
              <a:t>a</a:t>
            </a:r>
            <a:r>
              <a:rPr kumimoji="0" lang="it-IT" sz="1200" b="0" i="0" u="none" strike="noStrike" kern="1200" cap="none" spc="0" normalizeH="0" baseline="0" noProof="0" dirty="0">
                <a:ln>
                  <a:noFill/>
                </a:ln>
                <a:solidFill>
                  <a:prstClr val="white"/>
                </a:solidFill>
                <a:effectLst/>
                <a:uLnTx/>
                <a:uFillTx/>
                <a:latin typeface="Walbaum Display"/>
                <a:ea typeface="+mn-ea"/>
                <a:cs typeface="+mn-cs"/>
              </a:rPr>
              <a:t>*</a:t>
            </a:r>
            <a:r>
              <a:rPr kumimoji="0" lang="it-IT" sz="1200" b="1" i="0" u="none" strike="noStrike" kern="1200" cap="none" spc="0" normalizeH="0" baseline="0" noProof="0" dirty="0">
                <a:ln>
                  <a:noFill/>
                </a:ln>
                <a:solidFill>
                  <a:prstClr val="white"/>
                </a:solidFill>
                <a:effectLst/>
                <a:uLnTx/>
                <a:uFillTx/>
                <a:latin typeface="Walbaum Display"/>
                <a:ea typeface="+mn-ea"/>
                <a:cs typeface="+mn-cs"/>
              </a:rPr>
              <a:t>, L. </a:t>
            </a:r>
            <a:r>
              <a:rPr kumimoji="0" lang="it-IT" sz="1200" b="1" i="0" u="none" strike="noStrike" kern="1200" cap="none" spc="0" normalizeH="0" baseline="0" noProof="0" dirty="0" err="1">
                <a:ln>
                  <a:noFill/>
                </a:ln>
                <a:solidFill>
                  <a:prstClr val="white"/>
                </a:solidFill>
                <a:effectLst/>
                <a:uLnTx/>
                <a:uFillTx/>
                <a:latin typeface="Walbaum Display"/>
                <a:ea typeface="+mn-ea"/>
                <a:cs typeface="+mn-cs"/>
              </a:rPr>
              <a:t>Strigari</a:t>
            </a:r>
            <a:r>
              <a:rPr kumimoji="0" lang="it-IT" sz="1200" b="1" i="0" u="none" strike="noStrike" kern="1200" cap="none" spc="0" normalizeH="0" baseline="30000" noProof="0" dirty="0" err="1">
                <a:ln>
                  <a:noFill/>
                </a:ln>
                <a:solidFill>
                  <a:prstClr val="white"/>
                </a:solidFill>
                <a:effectLst/>
                <a:uLnTx/>
                <a:uFillTx/>
                <a:latin typeface="Walbaum Display"/>
                <a:ea typeface="+mn-ea"/>
                <a:cs typeface="+mn-cs"/>
              </a:rPr>
              <a:t>b</a:t>
            </a:r>
            <a:endParaRPr kumimoji="0" lang="it-IT" sz="1200" b="0" i="0" u="none" strike="noStrike" kern="1200" cap="none" spc="0" normalizeH="0" baseline="0" noProof="0" dirty="0">
              <a:ln>
                <a:noFill/>
              </a:ln>
              <a:solidFill>
                <a:prstClr val="white"/>
              </a:solidFill>
              <a:effectLst/>
              <a:uLnTx/>
              <a:uFillTx/>
              <a:latin typeface="Walbaum Display"/>
              <a:ea typeface="+mn-ea"/>
              <a:cs typeface="+mn-cs"/>
            </a:endParaRPr>
          </a:p>
          <a:p>
            <a:pPr marL="0" marR="0" lvl="0" indent="180340" algn="ctr" defTabSz="914400" rtl="0" eaLnBrk="1" fontAlgn="auto" latinLnBrk="0" hangingPunct="1">
              <a:lnSpc>
                <a:spcPct val="90000"/>
              </a:lnSpc>
              <a:spcBef>
                <a:spcPct val="0"/>
              </a:spcBef>
              <a:spcAft>
                <a:spcPts val="600"/>
              </a:spcAft>
              <a:buClrTx/>
              <a:buSzTx/>
              <a:buFontTx/>
              <a:buNone/>
              <a:tabLst/>
              <a:defRPr/>
            </a:pPr>
            <a:r>
              <a:rPr kumimoji="0" lang="it-IT" sz="1200" b="0" i="0" u="none" strike="noStrike" kern="1200" cap="none" spc="0" normalizeH="0" baseline="0" noProof="0" dirty="0">
                <a:ln>
                  <a:noFill/>
                </a:ln>
                <a:solidFill>
                  <a:prstClr val="white"/>
                </a:solidFill>
                <a:effectLst/>
                <a:uLnTx/>
                <a:uFillTx/>
                <a:latin typeface="Walbaum Display"/>
                <a:ea typeface="+mn-ea"/>
                <a:cs typeface="+mn-cs"/>
              </a:rPr>
              <a:t>GLEX-21-8.2.5 (ID:62186)</a:t>
            </a:r>
          </a:p>
        </p:txBody>
      </p:sp>
      <p:sp>
        <p:nvSpPr>
          <p:cNvPr id="14" name="CasellaDiTesto 13">
            <a:extLst>
              <a:ext uri="{FF2B5EF4-FFF2-40B4-BE49-F238E27FC236}">
                <a16:creationId xmlns:a16="http://schemas.microsoft.com/office/drawing/2014/main" id="{14589660-7944-59CA-EF4A-C125AA721B1E}"/>
              </a:ext>
            </a:extLst>
          </p:cNvPr>
          <p:cNvSpPr txBox="1"/>
          <p:nvPr/>
        </p:nvSpPr>
        <p:spPr>
          <a:xfrm>
            <a:off x="6791583" y="142028"/>
            <a:ext cx="255630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ill Sans MT"/>
                <a:ea typeface="+mn-ea"/>
                <a:cs typeface="+mn-cs"/>
              </a:rPr>
              <a:t>AMS02 GCR sensitivity analysis</a:t>
            </a:r>
            <a:endParaRPr kumimoji="0" lang="it-IT" sz="14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5" name="Segnaposto data 4">
            <a:extLst>
              <a:ext uri="{FF2B5EF4-FFF2-40B4-BE49-F238E27FC236}">
                <a16:creationId xmlns:a16="http://schemas.microsoft.com/office/drawing/2014/main" id="{944EB32D-8DBB-F611-4E2E-F5E90A70E0B9}"/>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a:ln>
                  <a:noFill/>
                </a:ln>
                <a:solidFill>
                  <a:prstClr val="black">
                    <a:lumMod val="75000"/>
                    <a:lumOff val="25000"/>
                  </a:prstClr>
                </a:solidFill>
                <a:effectLst/>
                <a:uLnTx/>
                <a:uFillTx/>
                <a:latin typeface="Georgia Pro" panose="02020404030301010803"/>
                <a:ea typeface="+mn-ea"/>
                <a:cs typeface="+mn-cs"/>
              </a:rPr>
              <a:t>1-3 November 2023</a:t>
            </a:r>
          </a:p>
        </p:txBody>
      </p:sp>
      <p:sp>
        <p:nvSpPr>
          <p:cNvPr id="8" name="Segnaposto piè di pagina 7">
            <a:extLst>
              <a:ext uri="{FF2B5EF4-FFF2-40B4-BE49-F238E27FC236}">
                <a16:creationId xmlns:a16="http://schemas.microsoft.com/office/drawing/2014/main" id="{1BF2BC33-34B0-E463-83A3-DC859E827CC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85000"/>
                    <a:lumOff val="15000"/>
                  </a:prstClr>
                </a:solidFill>
                <a:effectLst/>
                <a:uLnTx/>
                <a:uFillTx/>
                <a:latin typeface="Georgia Pro" panose="02020404030301010803"/>
                <a:ea typeface="+mn-ea"/>
                <a:cs typeface="+mn-cs"/>
              </a:rPr>
              <a:t>A. Bartoloni - UN/WHO Conference on Space and Global Health </a:t>
            </a:r>
            <a:endParaRPr kumimoji="0" lang="it-IT" sz="800" b="0" i="0" u="none" strike="noStrike" kern="1200" cap="none" spc="0" normalizeH="0" baseline="0" noProof="0">
              <a:ln>
                <a:noFill/>
              </a:ln>
              <a:solidFill>
                <a:prstClr val="black">
                  <a:lumMod val="85000"/>
                  <a:lumOff val="15000"/>
                </a:prstClr>
              </a:solidFill>
              <a:effectLst/>
              <a:uLnTx/>
              <a:uFillTx/>
              <a:latin typeface="Georgia Pro" panose="02020404030301010803"/>
              <a:ea typeface="+mn-ea"/>
              <a:cs typeface="+mn-cs"/>
            </a:endParaRPr>
          </a:p>
        </p:txBody>
      </p:sp>
      <p:sp>
        <p:nvSpPr>
          <p:cNvPr id="11" name="Segnaposto numero diapositiva 10">
            <a:extLst>
              <a:ext uri="{FF2B5EF4-FFF2-40B4-BE49-F238E27FC236}">
                <a16:creationId xmlns:a16="http://schemas.microsoft.com/office/drawing/2014/main" id="{273551B1-420E-8EB3-0FFD-05BBDEDCCD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it-IT" sz="800" b="0" i="0" u="none" strike="noStrike" kern="1200" cap="none" spc="0" normalizeH="0" baseline="0" noProof="0" smtClean="0">
                <a:ln>
                  <a:noFill/>
                </a:ln>
                <a:solidFill>
                  <a:prstClr val="black">
                    <a:lumMod val="75000"/>
                    <a:lumOff val="25000"/>
                  </a:prstClr>
                </a:solidFill>
                <a:effectLst/>
                <a:uLnTx/>
                <a:uFillTx/>
                <a:latin typeface="Georgia Pro"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it-IT" sz="800" b="0" i="0" u="none" strike="noStrike" kern="1200" cap="none" spc="0" normalizeH="0" baseline="0" noProof="0">
              <a:ln>
                <a:noFill/>
              </a:ln>
              <a:solidFill>
                <a:prstClr val="black">
                  <a:lumMod val="75000"/>
                  <a:lumOff val="25000"/>
                </a:prstClr>
              </a:solidFill>
              <a:effectLst/>
              <a:uLnTx/>
              <a:uFillTx/>
              <a:latin typeface="Georgia Pro" panose="02020404030301010803"/>
              <a:ea typeface="+mn-ea"/>
              <a:cs typeface="+mn-cs"/>
            </a:endParaRPr>
          </a:p>
        </p:txBody>
      </p:sp>
      <p:graphicFrame>
        <p:nvGraphicFramePr>
          <p:cNvPr id="20" name="CasellaDiTesto 5">
            <a:extLst>
              <a:ext uri="{FF2B5EF4-FFF2-40B4-BE49-F238E27FC236}">
                <a16:creationId xmlns:a16="http://schemas.microsoft.com/office/drawing/2014/main" id="{FBF09DF5-6FA1-9E6B-2B5F-D38B7303C7A6}"/>
              </a:ext>
            </a:extLst>
          </p:cNvPr>
          <p:cNvGraphicFramePr/>
          <p:nvPr/>
        </p:nvGraphicFramePr>
        <p:xfrm>
          <a:off x="461963" y="499232"/>
          <a:ext cx="5435600" cy="52837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31017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sp>
        <p:nvSpPr>
          <p:cNvPr id="1434" name="Google Shape;1434;g216d03271d2_0_0"/>
          <p:cNvSpPr txBox="1">
            <a:spLocks noGrp="1"/>
          </p:cNvSpPr>
          <p:nvPr>
            <p:ph type="ctrTitle"/>
          </p:nvPr>
        </p:nvSpPr>
        <p:spPr>
          <a:xfrm>
            <a:off x="7590006" y="1913115"/>
            <a:ext cx="4281289" cy="1182048"/>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Clr>
                <a:srgbClr val="000000"/>
              </a:buClr>
              <a:buFont typeface="Arial"/>
              <a:buNone/>
            </a:pPr>
            <a:r>
              <a:rPr lang="it-IT" sz="2400" b="1" dirty="0">
                <a:latin typeface="Gill Sans"/>
                <a:ea typeface="Gill Sans"/>
                <a:cs typeface="Gill Sans"/>
                <a:sym typeface="Gill Sans"/>
              </a:rPr>
              <a:t>Space Radiation </a:t>
            </a:r>
            <a:r>
              <a:rPr lang="it-IT" sz="2400" b="1" dirty="0" err="1">
                <a:latin typeface="Gill Sans"/>
                <a:ea typeface="Gill Sans"/>
                <a:cs typeface="Gill Sans"/>
                <a:sym typeface="Gill Sans"/>
              </a:rPr>
              <a:t>Characterization</a:t>
            </a:r>
            <a:r>
              <a:rPr lang="it-IT" sz="2400" b="1" dirty="0">
                <a:latin typeface="Gill Sans"/>
                <a:ea typeface="Gill Sans"/>
                <a:cs typeface="Gill Sans"/>
                <a:sym typeface="Gill Sans"/>
              </a:rPr>
              <a:t> for Safe Human Space Exploration and </a:t>
            </a:r>
            <a:r>
              <a:rPr lang="it-IT" sz="2400" b="1" dirty="0" err="1">
                <a:latin typeface="Gill Sans"/>
                <a:ea typeface="Gill Sans"/>
                <a:cs typeface="Gill Sans"/>
                <a:sym typeface="Gill Sans"/>
              </a:rPr>
              <a:t>Settlements</a:t>
            </a:r>
            <a:r>
              <a:rPr lang="it-IT" sz="2400" b="1" dirty="0">
                <a:latin typeface="Gill Sans"/>
                <a:ea typeface="Gill Sans"/>
                <a:cs typeface="Gill Sans"/>
                <a:sym typeface="Gill Sans"/>
              </a:rPr>
              <a:t> </a:t>
            </a:r>
            <a:br>
              <a:rPr lang="it-IT" sz="2400" b="1" dirty="0">
                <a:latin typeface="Gill Sans"/>
                <a:ea typeface="Gill Sans"/>
                <a:cs typeface="Gill Sans"/>
                <a:sym typeface="Gill Sans"/>
              </a:rPr>
            </a:br>
            <a:r>
              <a:rPr lang="it-IT" sz="1200" b="1" dirty="0">
                <a:latin typeface="Gill Sans"/>
                <a:ea typeface="Gill Sans"/>
                <a:cs typeface="Gill Sans"/>
                <a:sym typeface="Gill Sans"/>
              </a:rPr>
              <a:t>(</a:t>
            </a:r>
            <a:r>
              <a:rPr lang="it-IT" sz="1200" b="1" dirty="0" err="1">
                <a:latin typeface="Gill Sans"/>
                <a:ea typeface="Gill Sans"/>
                <a:cs typeface="Gill Sans"/>
                <a:sym typeface="Gill Sans"/>
              </a:rPr>
              <a:t>manuscript</a:t>
            </a:r>
            <a:r>
              <a:rPr lang="it-IT" sz="1200" b="1" dirty="0">
                <a:latin typeface="Gill Sans"/>
                <a:ea typeface="Gill Sans"/>
                <a:cs typeface="Gill Sans"/>
                <a:sym typeface="Gill Sans"/>
              </a:rPr>
              <a:t> </a:t>
            </a:r>
            <a:r>
              <a:rPr lang="it-IT" sz="1200" b="1" dirty="0" err="1">
                <a:latin typeface="Gill Sans"/>
                <a:ea typeface="Gill Sans"/>
                <a:cs typeface="Gill Sans"/>
                <a:sym typeface="Gill Sans"/>
              </a:rPr>
              <a:t>accepted</a:t>
            </a:r>
            <a:r>
              <a:rPr lang="it-IT" sz="1200" b="1" dirty="0">
                <a:latin typeface="Gill Sans"/>
                <a:ea typeface="Gill Sans"/>
                <a:cs typeface="Gill Sans"/>
                <a:sym typeface="Gill Sans"/>
              </a:rPr>
              <a:t> 6/4/2023)</a:t>
            </a:r>
            <a:endParaRPr sz="1200" b="1" i="0" u="none" strike="noStrike" dirty="0">
              <a:latin typeface="Gill Sans"/>
              <a:ea typeface="Gill Sans"/>
              <a:cs typeface="Gill Sans"/>
              <a:sym typeface="Gill Sans"/>
            </a:endParaRPr>
          </a:p>
        </p:txBody>
      </p:sp>
      <p:pic>
        <p:nvPicPr>
          <p:cNvPr id="1435" name="Google Shape;1435;g216d03271d2_0_0" descr="Sfondo digitale punti dati"/>
          <p:cNvPicPr preferRelativeResize="0">
            <a:picLocks noGrp="1"/>
          </p:cNvPicPr>
          <p:nvPr>
            <p:ph type="pic" idx="2"/>
          </p:nvPr>
        </p:nvPicPr>
        <p:blipFill rotWithShape="1">
          <a:blip r:embed="rId3">
            <a:alphaModFix/>
          </a:blip>
          <a:srcRect r="39072"/>
          <a:stretch/>
        </p:blipFill>
        <p:spPr>
          <a:xfrm>
            <a:off x="-110627" y="0"/>
            <a:ext cx="4540426" cy="6857999"/>
          </a:xfrm>
          <a:prstGeom prst="rect">
            <a:avLst/>
          </a:prstGeom>
          <a:solidFill>
            <a:schemeClr val="accent5"/>
          </a:solidFill>
          <a:ln>
            <a:noFill/>
          </a:ln>
        </p:spPr>
      </p:pic>
      <p:grpSp>
        <p:nvGrpSpPr>
          <p:cNvPr id="1439" name="Google Shape;1439;g216d03271d2_0_0"/>
          <p:cNvGrpSpPr/>
          <p:nvPr/>
        </p:nvGrpSpPr>
        <p:grpSpPr>
          <a:xfrm>
            <a:off x="10016187" y="123155"/>
            <a:ext cx="1855108" cy="1723464"/>
            <a:chOff x="4115875" y="128999"/>
            <a:chExt cx="3888300" cy="3600300"/>
          </a:xfrm>
        </p:grpSpPr>
        <p:sp>
          <p:nvSpPr>
            <p:cNvPr id="1440" name="Google Shape;1440;g216d03271d2_0_0"/>
            <p:cNvSpPr/>
            <p:nvPr/>
          </p:nvSpPr>
          <p:spPr>
            <a:xfrm>
              <a:off x="4115875" y="128999"/>
              <a:ext cx="3888300" cy="3600300"/>
            </a:xfrm>
            <a:prstGeom prst="ellipse">
              <a:avLst/>
            </a:prstGeom>
            <a:solidFill>
              <a:srgbClr val="2467B4"/>
            </a:solidFill>
            <a:ln w="38100" cap="flat" cmpd="sng">
              <a:solidFill>
                <a:srgbClr val="BC140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799"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1441" name="Google Shape;1441;g216d03271d2_0_0"/>
            <p:cNvPicPr preferRelativeResize="0"/>
            <p:nvPr/>
          </p:nvPicPr>
          <p:blipFill rotWithShape="1">
            <a:blip r:embed="rId4">
              <a:alphaModFix/>
            </a:blip>
            <a:srcRect l="27140" t="16634" r="25823" b="11788"/>
            <a:stretch/>
          </p:blipFill>
          <p:spPr>
            <a:xfrm>
              <a:off x="6085665" y="567152"/>
              <a:ext cx="1413300" cy="1550100"/>
            </a:xfrm>
            <a:prstGeom prst="roundRect">
              <a:avLst>
                <a:gd name="adj" fmla="val 16667"/>
              </a:avLst>
            </a:prstGeom>
            <a:noFill/>
            <a:ln>
              <a:noFill/>
            </a:ln>
            <a:effectLst>
              <a:outerShdw blurRad="152400" dist="12000" dir="900000" sy="98000" kx="109970" ky="199851" algn="tl" rotWithShape="0">
                <a:srgbClr val="000000">
                  <a:alpha val="29800"/>
                </a:srgbClr>
              </a:outerShdw>
            </a:effectLst>
          </p:spPr>
        </p:pic>
        <p:pic>
          <p:nvPicPr>
            <p:cNvPr id="1442" name="Google Shape;1442;g216d03271d2_0_0"/>
            <p:cNvPicPr preferRelativeResize="0"/>
            <p:nvPr/>
          </p:nvPicPr>
          <p:blipFill rotWithShape="1">
            <a:blip r:embed="rId5">
              <a:alphaModFix/>
            </a:blip>
            <a:srcRect/>
            <a:stretch/>
          </p:blipFill>
          <p:spPr>
            <a:xfrm>
              <a:off x="5482320" y="1957528"/>
              <a:ext cx="2050200" cy="1134600"/>
            </a:xfrm>
            <a:prstGeom prst="roundRect">
              <a:avLst>
                <a:gd name="adj" fmla="val 16667"/>
              </a:avLst>
            </a:prstGeom>
            <a:noFill/>
            <a:ln>
              <a:noFill/>
            </a:ln>
            <a:effectLst>
              <a:outerShdw blurRad="152400" dist="12000" dir="900000" sy="98000" kx="109970" ky="199851" algn="tl" rotWithShape="0">
                <a:srgbClr val="000000">
                  <a:alpha val="29800"/>
                </a:srgbClr>
              </a:outerShdw>
            </a:effectLst>
          </p:spPr>
        </p:pic>
        <p:pic>
          <p:nvPicPr>
            <p:cNvPr id="1443" name="Google Shape;1443;g216d03271d2_0_0" descr="Immagine che contiene testo, albero&#10;&#10;Descrizione generata automaticamente"/>
            <p:cNvPicPr preferRelativeResize="0"/>
            <p:nvPr/>
          </p:nvPicPr>
          <p:blipFill rotWithShape="1">
            <a:blip r:embed="rId6">
              <a:alphaModFix/>
            </a:blip>
            <a:srcRect/>
            <a:stretch/>
          </p:blipFill>
          <p:spPr>
            <a:xfrm>
              <a:off x="4513386" y="500646"/>
              <a:ext cx="1596548" cy="2168986"/>
            </a:xfrm>
            <a:prstGeom prst="rect">
              <a:avLst/>
            </a:prstGeom>
            <a:noFill/>
            <a:ln>
              <a:noFill/>
            </a:ln>
            <a:effectLst>
              <a:outerShdw blurRad="225425" dist="50800" dir="5220000" algn="ctr">
                <a:srgbClr val="000000">
                  <a:alpha val="32940"/>
                </a:srgbClr>
              </a:outerShdw>
            </a:effectLst>
          </p:spPr>
        </p:pic>
      </p:grpSp>
      <p:pic>
        <p:nvPicPr>
          <p:cNvPr id="2" name="Immagine 1">
            <a:extLst>
              <a:ext uri="{FF2B5EF4-FFF2-40B4-BE49-F238E27FC236}">
                <a16:creationId xmlns:a16="http://schemas.microsoft.com/office/drawing/2014/main" id="{322C3B92-9355-E515-F827-D62ADF6CC280}"/>
              </a:ext>
            </a:extLst>
          </p:cNvPr>
          <p:cNvPicPr>
            <a:picLocks noChangeAspect="1"/>
          </p:cNvPicPr>
          <p:nvPr/>
        </p:nvPicPr>
        <p:blipFill>
          <a:blip r:embed="rId7"/>
          <a:stretch>
            <a:fillRect/>
          </a:stretch>
        </p:blipFill>
        <p:spPr>
          <a:xfrm>
            <a:off x="7244545" y="5237867"/>
            <a:ext cx="4818009" cy="1551562"/>
          </a:xfrm>
          <a:prstGeom prst="rect">
            <a:avLst/>
          </a:prstGeom>
        </p:spPr>
      </p:pic>
      <p:pic>
        <p:nvPicPr>
          <p:cNvPr id="5" name="Immagine 4">
            <a:extLst>
              <a:ext uri="{FF2B5EF4-FFF2-40B4-BE49-F238E27FC236}">
                <a16:creationId xmlns:a16="http://schemas.microsoft.com/office/drawing/2014/main" id="{6375B619-0D9F-D066-0201-4C586AFF6919}"/>
              </a:ext>
            </a:extLst>
          </p:cNvPr>
          <p:cNvPicPr>
            <a:picLocks noChangeAspect="1"/>
          </p:cNvPicPr>
          <p:nvPr/>
        </p:nvPicPr>
        <p:blipFill>
          <a:blip r:embed="rId8"/>
          <a:stretch>
            <a:fillRect/>
          </a:stretch>
        </p:blipFill>
        <p:spPr>
          <a:xfrm>
            <a:off x="7703773" y="182043"/>
            <a:ext cx="2199505" cy="1632857"/>
          </a:xfrm>
          <a:prstGeom prst="rect">
            <a:avLst/>
          </a:prstGeom>
        </p:spPr>
      </p:pic>
      <p:pic>
        <p:nvPicPr>
          <p:cNvPr id="1438" name="Google Shape;1438;g216d03271d2_0_0"/>
          <p:cNvPicPr preferRelativeResize="0"/>
          <p:nvPr/>
        </p:nvPicPr>
        <p:blipFill rotWithShape="1">
          <a:blip r:embed="rId9">
            <a:alphaModFix/>
          </a:blip>
          <a:srcRect/>
          <a:stretch/>
        </p:blipFill>
        <p:spPr>
          <a:xfrm>
            <a:off x="7801977" y="337063"/>
            <a:ext cx="1970273" cy="1379050"/>
          </a:xfrm>
          <a:prstGeom prst="rect">
            <a:avLst/>
          </a:prstGeom>
          <a:noFill/>
          <a:ln>
            <a:noFill/>
          </a:ln>
        </p:spPr>
      </p:pic>
      <p:pic>
        <p:nvPicPr>
          <p:cNvPr id="6" name="Immagine 5">
            <a:extLst>
              <a:ext uri="{FF2B5EF4-FFF2-40B4-BE49-F238E27FC236}">
                <a16:creationId xmlns:a16="http://schemas.microsoft.com/office/drawing/2014/main" id="{8F0F7B14-637F-AFAA-9ACC-C072431F21DF}"/>
              </a:ext>
            </a:extLst>
          </p:cNvPr>
          <p:cNvPicPr>
            <a:picLocks noChangeAspect="1"/>
          </p:cNvPicPr>
          <p:nvPr/>
        </p:nvPicPr>
        <p:blipFill>
          <a:blip r:embed="rId10"/>
          <a:stretch>
            <a:fillRect/>
          </a:stretch>
        </p:blipFill>
        <p:spPr>
          <a:xfrm>
            <a:off x="129446" y="123155"/>
            <a:ext cx="7115099" cy="6666274"/>
          </a:xfrm>
          <a:prstGeom prst="rect">
            <a:avLst/>
          </a:prstGeom>
        </p:spPr>
      </p:pic>
      <p:sp>
        <p:nvSpPr>
          <p:cNvPr id="12" name="Rettangolo 11">
            <a:extLst>
              <a:ext uri="{FF2B5EF4-FFF2-40B4-BE49-F238E27FC236}">
                <a16:creationId xmlns:a16="http://schemas.microsoft.com/office/drawing/2014/main" id="{BA281A4F-C32C-9471-4734-D222FD6F6F8A}"/>
              </a:ext>
            </a:extLst>
          </p:cNvPr>
          <p:cNvSpPr/>
          <p:nvPr/>
        </p:nvSpPr>
        <p:spPr>
          <a:xfrm>
            <a:off x="8803525" y="3241221"/>
            <a:ext cx="1924346" cy="1886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9" name="Immagine 8">
            <a:extLst>
              <a:ext uri="{FF2B5EF4-FFF2-40B4-BE49-F238E27FC236}">
                <a16:creationId xmlns:a16="http://schemas.microsoft.com/office/drawing/2014/main" id="{0A149C36-1933-6BFF-4690-5ECF3FC59755}"/>
              </a:ext>
            </a:extLst>
          </p:cNvPr>
          <p:cNvPicPr>
            <a:picLocks noChangeAspect="1"/>
          </p:cNvPicPr>
          <p:nvPr/>
        </p:nvPicPr>
        <p:blipFill>
          <a:blip r:embed="rId11"/>
          <a:stretch>
            <a:fillRect/>
          </a:stretch>
        </p:blipFill>
        <p:spPr>
          <a:xfrm>
            <a:off x="8904311" y="3323927"/>
            <a:ext cx="1705107" cy="1705107"/>
          </a:xfrm>
          <a:prstGeom prst="rect">
            <a:avLst/>
          </a:prstGeom>
        </p:spPr>
      </p:pic>
    </p:spTree>
    <p:extLst>
      <p:ext uri="{BB962C8B-B14F-4D97-AF65-F5344CB8AC3E}">
        <p14:creationId xmlns:p14="http://schemas.microsoft.com/office/powerpoint/2010/main" val="2287173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82187347-82F0-BC79-713B-A72BD05D2942}"/>
              </a:ext>
            </a:extLst>
          </p:cNvPr>
          <p:cNvGrpSpPr/>
          <p:nvPr/>
        </p:nvGrpSpPr>
        <p:grpSpPr>
          <a:xfrm>
            <a:off x="5620870" y="1491541"/>
            <a:ext cx="6311153" cy="4174617"/>
            <a:chOff x="746912" y="836654"/>
            <a:chExt cx="9853396" cy="5184692"/>
          </a:xfrm>
        </p:grpSpPr>
        <p:graphicFrame>
          <p:nvGraphicFramePr>
            <p:cNvPr id="18" name="Diagram 17">
              <a:extLst>
                <a:ext uri="{FF2B5EF4-FFF2-40B4-BE49-F238E27FC236}">
                  <a16:creationId xmlns:a16="http://schemas.microsoft.com/office/drawing/2014/main" id="{23F38C01-EA81-454F-B0B6-6BD10A56A966}"/>
                </a:ext>
              </a:extLst>
            </p:cNvPr>
            <p:cNvGraphicFramePr/>
            <p:nvPr/>
          </p:nvGraphicFramePr>
          <p:xfrm>
            <a:off x="746912" y="836655"/>
            <a:ext cx="4147482" cy="51846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17">
              <a:extLst>
                <a:ext uri="{FF2B5EF4-FFF2-40B4-BE49-F238E27FC236}">
                  <a16:creationId xmlns:a16="http://schemas.microsoft.com/office/drawing/2014/main" id="{2F1FD96C-002E-ACC7-C912-37D64AA571C4}"/>
                </a:ext>
              </a:extLst>
            </p:cNvPr>
            <p:cNvGraphicFramePr/>
            <p:nvPr/>
          </p:nvGraphicFramePr>
          <p:xfrm>
            <a:off x="3599869" y="836657"/>
            <a:ext cx="4147482" cy="51846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17">
              <a:extLst>
                <a:ext uri="{FF2B5EF4-FFF2-40B4-BE49-F238E27FC236}">
                  <a16:creationId xmlns:a16="http://schemas.microsoft.com/office/drawing/2014/main" id="{997A4A66-A206-4F50-B229-A285C014C3D0}"/>
                </a:ext>
              </a:extLst>
            </p:cNvPr>
            <p:cNvGraphicFramePr/>
            <p:nvPr/>
          </p:nvGraphicFramePr>
          <p:xfrm>
            <a:off x="6452826" y="836654"/>
            <a:ext cx="4147482" cy="518468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sp>
        <p:nvSpPr>
          <p:cNvPr id="14" name="CasellaDiTesto 13">
            <a:extLst>
              <a:ext uri="{FF2B5EF4-FFF2-40B4-BE49-F238E27FC236}">
                <a16:creationId xmlns:a16="http://schemas.microsoft.com/office/drawing/2014/main" id="{7A7F8989-A627-40E3-3AE1-76E309EC2613}"/>
              </a:ext>
            </a:extLst>
          </p:cNvPr>
          <p:cNvSpPr txBox="1"/>
          <p:nvPr/>
        </p:nvSpPr>
        <p:spPr>
          <a:xfrm>
            <a:off x="6096000" y="241135"/>
            <a:ext cx="536089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ill Sans"/>
                <a:ea typeface="+mn-ea"/>
                <a:cs typeface="+mn-cs"/>
              </a:rPr>
              <a:t>Articles dose-effect models search and identification </a:t>
            </a:r>
            <a:endParaRPr kumimoji="0" lang="it-IT" sz="3200" b="0" i="0" u="none" strike="noStrike" kern="1200" cap="none" spc="0" normalizeH="0" baseline="0" noProof="0" dirty="0">
              <a:ln>
                <a:noFill/>
              </a:ln>
              <a:solidFill>
                <a:prstClr val="black"/>
              </a:solidFill>
              <a:effectLst/>
              <a:uLnTx/>
              <a:uFillTx/>
              <a:latin typeface="Gill Sans"/>
              <a:ea typeface="+mn-ea"/>
              <a:cs typeface="+mn-cs"/>
            </a:endParaRPr>
          </a:p>
        </p:txBody>
      </p:sp>
      <p:sp>
        <p:nvSpPr>
          <p:cNvPr id="2" name="Titolo 1">
            <a:extLst>
              <a:ext uri="{FF2B5EF4-FFF2-40B4-BE49-F238E27FC236}">
                <a16:creationId xmlns:a16="http://schemas.microsoft.com/office/drawing/2014/main" id="{76219B5E-B4BB-7B64-5E67-C1B8ADD4DDC5}"/>
              </a:ext>
            </a:extLst>
          </p:cNvPr>
          <p:cNvSpPr txBox="1">
            <a:spLocks/>
          </p:cNvSpPr>
          <p:nvPr/>
        </p:nvSpPr>
        <p:spPr>
          <a:xfrm>
            <a:off x="516914" y="236686"/>
            <a:ext cx="4261274" cy="1771408"/>
          </a:xfrm>
          <a:prstGeom prst="rect">
            <a:avLst/>
          </a:prstGeom>
          <a:solidFill>
            <a:srgbClr val="002060"/>
          </a:solidFill>
          <a:effectLst>
            <a:outerShdw blurRad="25400" dir="17880000">
              <a:srgbClr val="000000">
                <a:alpha val="46000"/>
              </a:srgbClr>
            </a:outerShdw>
          </a:effectLst>
        </p:spPr>
        <p:txBody>
          <a:bodyPr vert="horz" lIns="91440" tIns="45720" rIns="91440" bIns="45720" rtlCol="0" anchor="b">
            <a:noAutofit/>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Gill Sans"/>
                <a:ea typeface="+mj-ea"/>
              </a:rPr>
              <a:t>We made and publish in 2021 an extensive review of the existent literature  to use as starting point for improvements this research areas</a:t>
            </a:r>
            <a:endParaRPr kumimoji="0" lang="it-IT" sz="2400" b="1"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Gill Sans"/>
              <a:ea typeface="+mj-ea"/>
            </a:endParaRPr>
          </a:p>
        </p:txBody>
      </p:sp>
      <p:sp>
        <p:nvSpPr>
          <p:cNvPr id="3" name="CasellaDiTesto 57">
            <a:extLst>
              <a:ext uri="{FF2B5EF4-FFF2-40B4-BE49-F238E27FC236}">
                <a16:creationId xmlns:a16="http://schemas.microsoft.com/office/drawing/2014/main" id="{D3504E23-E793-F7CA-2086-7397241AFD0A}"/>
              </a:ext>
            </a:extLst>
          </p:cNvPr>
          <p:cNvSpPr txBox="1"/>
          <p:nvPr/>
        </p:nvSpPr>
        <p:spPr>
          <a:xfrm>
            <a:off x="439720" y="5567669"/>
            <a:ext cx="4330754" cy="345016"/>
          </a:xfrm>
          <a:prstGeom prst="rect">
            <a:avLst/>
          </a:prstGeom>
          <a:ln w="19050">
            <a:solidFill>
              <a:schemeClr val="tx1"/>
            </a:solidFill>
          </a:ln>
        </p:spPr>
        <p:style>
          <a:lnRef idx="2">
            <a:schemeClr val="accent5"/>
          </a:lnRef>
          <a:fillRef idx="1">
            <a:schemeClr val="lt1"/>
          </a:fillRef>
          <a:effectRef idx="0">
            <a:schemeClr val="accent5"/>
          </a:effectRef>
          <a:fontRef idx="minor">
            <a:schemeClr val="dk1"/>
          </a:fontRef>
        </p:style>
        <p:txBody>
          <a:bodyPr wrap="square" rtlCol="0">
            <a:noAutofit/>
          </a:bodyPr>
          <a:lstStyle/>
          <a:p>
            <a:pPr marL="0" marR="0" lvl="0" indent="0" algn="ctr" defTabSz="914400" rtl="0" eaLnBrk="1" fontAlgn="auto" latinLnBrk="0" hangingPunct="1">
              <a:lnSpc>
                <a:spcPts val="844"/>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20202"/>
                </a:solidFill>
                <a:effectLst/>
                <a:uLnTx/>
                <a:uFillTx/>
                <a:latin typeface="Georgia" panose="02040502050405020303" pitchFamily="18" charset="0"/>
                <a:ea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ts val="844"/>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C000"/>
                </a:solidFill>
                <a:effectLst/>
                <a:uLnTx/>
                <a:uFillTx/>
                <a:latin typeface="Georgia" panose="02040502050405020303" pitchFamily="18" charset="0"/>
                <a:ea typeface="Times New Roman" panose="02020603050405020304" pitchFamily="18" charset="0"/>
                <a:cs typeface="Times New Roman" panose="02020603050405020304" pitchFamily="18" charset="0"/>
              </a:rPr>
              <a:t>https://doi.org/10.3389/fpubh.2021.733337</a:t>
            </a:r>
            <a:endParaRPr kumimoji="0" lang="it-IT" sz="1800" b="1" i="0" u="none" strike="noStrike" kern="1200" cap="none" spc="0" normalizeH="0" baseline="0" noProof="0" dirty="0">
              <a:ln>
                <a:noFill/>
              </a:ln>
              <a:solidFill>
                <a:srgbClr val="FFC0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en-GB" sz="1100" b="1" i="1" u="none" strike="noStrike" kern="1200" cap="none" spc="0" normalizeH="0" baseline="0" noProof="0" dirty="0">
                <a:ln>
                  <a:noFill/>
                </a:ln>
                <a:solidFill>
                  <a:srgbClr val="FFC000"/>
                </a:solidFill>
                <a:effectLst/>
                <a:uLnTx/>
                <a:uFillTx/>
                <a:latin typeface="Goudy Old Style"/>
                <a:ea typeface="Calibri" panose="020F0502020204030204" pitchFamily="34" charset="0"/>
                <a:cs typeface="Times New Roman" panose="02020603050405020304" pitchFamily="18" charset="0"/>
              </a:rPr>
              <a:t> </a:t>
            </a:r>
            <a:endParaRPr kumimoji="0" lang="it-IT" sz="1600" b="0" i="0" u="none" strike="noStrike" kern="1200" cap="none" spc="0" normalizeH="0" baseline="0" noProof="0" dirty="0">
              <a:ln>
                <a:noFill/>
              </a:ln>
              <a:solidFill>
                <a:srgbClr val="FFC000"/>
              </a:solidFill>
              <a:effectLst/>
              <a:uLnTx/>
              <a:uFillTx/>
              <a:latin typeface="Goudy Old Style"/>
              <a:ea typeface="Calibri" panose="020F0502020204030204" pitchFamily="34" charset="0"/>
              <a:cs typeface="Times New Roman" panose="02020603050405020304" pitchFamily="18" charset="0"/>
            </a:endParaRPr>
          </a:p>
        </p:txBody>
      </p:sp>
      <p:pic>
        <p:nvPicPr>
          <p:cNvPr id="6" name="Immagine 13">
            <a:extLst>
              <a:ext uri="{FF2B5EF4-FFF2-40B4-BE49-F238E27FC236}">
                <a16:creationId xmlns:a16="http://schemas.microsoft.com/office/drawing/2014/main" id="{5048FFA6-F669-7E47-C878-EBD356A628FB}"/>
              </a:ext>
            </a:extLst>
          </p:cNvPr>
          <p:cNvPicPr>
            <a:picLocks noChangeAspect="1"/>
          </p:cNvPicPr>
          <p:nvPr/>
        </p:nvPicPr>
        <p:blipFill>
          <a:blip r:embed="rId18"/>
          <a:stretch>
            <a:fillRect/>
          </a:stretch>
        </p:blipFill>
        <p:spPr>
          <a:xfrm>
            <a:off x="477062" y="2243496"/>
            <a:ext cx="4293412" cy="3126673"/>
          </a:xfrm>
          <a:prstGeom prst="rect">
            <a:avLst/>
          </a:prstGeom>
        </p:spPr>
      </p:pic>
      <p:pic>
        <p:nvPicPr>
          <p:cNvPr id="11" name="Immagine 10">
            <a:extLst>
              <a:ext uri="{FF2B5EF4-FFF2-40B4-BE49-F238E27FC236}">
                <a16:creationId xmlns:a16="http://schemas.microsoft.com/office/drawing/2014/main" id="{E9C5F7D8-164C-F41C-CC45-5A6DE27DFC9F}"/>
              </a:ext>
            </a:extLst>
          </p:cNvPr>
          <p:cNvPicPr>
            <a:picLocks noChangeAspect="1"/>
          </p:cNvPicPr>
          <p:nvPr/>
        </p:nvPicPr>
        <p:blipFill>
          <a:blip r:embed="rId19"/>
          <a:stretch>
            <a:fillRect/>
          </a:stretch>
        </p:blipFill>
        <p:spPr>
          <a:xfrm>
            <a:off x="4907637" y="4845384"/>
            <a:ext cx="1042147" cy="1042147"/>
          </a:xfrm>
          <a:prstGeom prst="rect">
            <a:avLst/>
          </a:prstGeom>
        </p:spPr>
      </p:pic>
      <p:sp>
        <p:nvSpPr>
          <p:cNvPr id="9" name="Segnaposto piè di pagina 8">
            <a:extLst>
              <a:ext uri="{FF2B5EF4-FFF2-40B4-BE49-F238E27FC236}">
                <a16:creationId xmlns:a16="http://schemas.microsoft.com/office/drawing/2014/main" id="{ECDE5513-FB36-A654-F873-FA9E7FD9C123}"/>
              </a:ext>
            </a:extLst>
          </p:cNvPr>
          <p:cNvSpPr>
            <a:spLocks noGrp="1"/>
          </p:cNvSpPr>
          <p:nvPr>
            <p:ph type="ftr"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a:ln>
                  <a:noFill/>
                </a:ln>
                <a:solidFill>
                  <a:prstClr val="black">
                    <a:tint val="75000"/>
                  </a:prstClr>
                </a:solidFill>
                <a:effectLst>
                  <a:outerShdw blurRad="50800" dist="38100" dir="2700000" algn="tl" rotWithShape="0">
                    <a:prstClr val="white">
                      <a:alpha val="43000"/>
                    </a:prstClr>
                  </a:outerShdw>
                </a:effectLst>
                <a:uLnTx/>
                <a:uFillTx/>
                <a:latin typeface="Goudy Old Style"/>
                <a:ea typeface="+mn-ea"/>
                <a:cs typeface="+mn-cs"/>
              </a:rPr>
              <a:t>11 Settembre 2023 - riunione Referee , Bologna - Italia</a:t>
            </a:r>
            <a:endParaRPr kumimoji="0" lang="en-US" sz="1100" b="0" i="0" u="none" strike="noStrike" kern="1200" cap="none" spc="0" normalizeH="0" baseline="0" noProof="0">
              <a:ln>
                <a:noFill/>
              </a:ln>
              <a:solidFill>
                <a:prstClr val="black">
                  <a:tint val="75000"/>
                </a:prstClr>
              </a:solidFill>
              <a:effectLst>
                <a:outerShdw blurRad="50800" dist="38100" dir="2700000" algn="tl" rotWithShape="0">
                  <a:prstClr val="white">
                    <a:alpha val="43000"/>
                  </a:prstClr>
                </a:outerShdw>
              </a:effectLst>
              <a:uLnTx/>
              <a:uFillTx/>
              <a:latin typeface="Goudy Old Style"/>
              <a:ea typeface="+mn-ea"/>
              <a:cs typeface="+mn-cs"/>
            </a:endParaRPr>
          </a:p>
        </p:txBody>
      </p:sp>
      <p:sp>
        <p:nvSpPr>
          <p:cNvPr id="12" name="Segnaposto numero diapositiva 11">
            <a:extLst>
              <a:ext uri="{FF2B5EF4-FFF2-40B4-BE49-F238E27FC236}">
                <a16:creationId xmlns:a16="http://schemas.microsoft.com/office/drawing/2014/main" id="{CAD4861B-E6DF-7C68-4E1D-E43C0E157F11}"/>
              </a:ext>
            </a:extLst>
          </p:cNvPr>
          <p:cNvSpPr>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it-IT" sz="1100" b="0" i="0" u="none" strike="noStrike" kern="1200" cap="none" spc="0" normalizeH="0" baseline="0" noProof="0" smtClean="0">
                <a:ln>
                  <a:noFill/>
                </a:ln>
                <a:solidFill>
                  <a:prstClr val="black">
                    <a:tint val="75000"/>
                  </a:prstClr>
                </a:solidFill>
                <a:effectLst>
                  <a:outerShdw blurRad="50800" dist="38100" dir="2700000" algn="tl" rotWithShape="0">
                    <a:prstClr val="white">
                      <a:alpha val="43000"/>
                    </a:prstClr>
                  </a:outerShdw>
                </a:effectLst>
                <a:uLnTx/>
                <a:uFillTx/>
                <a:latin typeface="Goudy Old Styl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it-IT" sz="1100" b="0" i="0" u="none" strike="noStrike" kern="1200" cap="none" spc="0" normalizeH="0" baseline="0" noProof="0">
              <a:ln>
                <a:noFill/>
              </a:ln>
              <a:solidFill>
                <a:prstClr val="black">
                  <a:tint val="75000"/>
                </a:prstClr>
              </a:solidFill>
              <a:effectLst>
                <a:outerShdw blurRad="50800" dist="38100" dir="2700000" algn="tl" rotWithShape="0">
                  <a:prstClr val="white">
                    <a:alpha val="43000"/>
                  </a:prstClr>
                </a:outerShdw>
              </a:effectLst>
              <a:uLnTx/>
              <a:uFillTx/>
              <a:latin typeface="Goudy Old Style"/>
              <a:ea typeface="+mn-ea"/>
              <a:cs typeface="+mn-cs"/>
            </a:endParaRPr>
          </a:p>
        </p:txBody>
      </p:sp>
    </p:spTree>
    <p:extLst>
      <p:ext uri="{BB962C8B-B14F-4D97-AF65-F5344CB8AC3E}">
        <p14:creationId xmlns:p14="http://schemas.microsoft.com/office/powerpoint/2010/main" val="3446704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 di testo 16">
            <a:extLst>
              <a:ext uri="{FF2B5EF4-FFF2-40B4-BE49-F238E27FC236}">
                <a16:creationId xmlns:a16="http://schemas.microsoft.com/office/drawing/2014/main" id="{494B1322-9FF4-AFAB-B254-0D96DCB06732}"/>
              </a:ext>
            </a:extLst>
          </p:cNvPr>
          <p:cNvSpPr txBox="1"/>
          <p:nvPr/>
        </p:nvSpPr>
        <p:spPr>
          <a:xfrm>
            <a:off x="3300651" y="7539515"/>
            <a:ext cx="1324928" cy="16811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en-GB" sz="450" b="0" i="0" u="none" strike="noStrike" kern="1200" cap="none" spc="0" normalizeH="0" baseline="0" noProof="0">
                <a:ln>
                  <a:noFill/>
                </a:ln>
                <a:solidFill>
                  <a:srgbClr val="3E3D40"/>
                </a:solidFill>
                <a:effectLst/>
                <a:uLnTx/>
                <a:uFillTx/>
                <a:latin typeface="Georgia" panose="02040502050405020303" pitchFamily="18" charset="0"/>
                <a:ea typeface="Calibri" panose="020F0502020204030204" pitchFamily="34" charset="0"/>
                <a:cs typeface="Times New Roman" panose="02020603050405020304" pitchFamily="18" charset="0"/>
              </a:rPr>
              <a:t>Article Statistics (June 26, 2022)</a:t>
            </a:r>
            <a:endParaRPr kumimoji="0" lang="it-IT" sz="825" b="0" i="0" u="none" strike="noStrike" kern="1200" cap="none" spc="0" normalizeH="0" baseline="0" noProof="0">
              <a:ln>
                <a:noFill/>
              </a:ln>
              <a:solidFill>
                <a:prstClr val="black"/>
              </a:solidFill>
              <a:effectLst/>
              <a:uLnTx/>
              <a:uFillTx/>
              <a:latin typeface="Goudy Old Style"/>
              <a:ea typeface="Calibri" panose="020F0502020204030204" pitchFamily="34" charset="0"/>
              <a:cs typeface="Times New Roman" panose="02020603050405020304" pitchFamily="18" charset="0"/>
            </a:endParaRPr>
          </a:p>
        </p:txBody>
      </p:sp>
      <p:graphicFrame>
        <p:nvGraphicFramePr>
          <p:cNvPr id="5" name="Grafico 4">
            <a:extLst>
              <a:ext uri="{FF2B5EF4-FFF2-40B4-BE49-F238E27FC236}">
                <a16:creationId xmlns:a16="http://schemas.microsoft.com/office/drawing/2014/main" id="{085C5982-5F57-C1AA-1AC7-418645CD8D7D}"/>
              </a:ext>
            </a:extLst>
          </p:cNvPr>
          <p:cNvGraphicFramePr>
            <a:graphicFrameLocks/>
          </p:cNvGraphicFramePr>
          <p:nvPr/>
        </p:nvGraphicFramePr>
        <p:xfrm>
          <a:off x="5773270" y="351417"/>
          <a:ext cx="6006354" cy="56431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ella 9">
            <a:extLst>
              <a:ext uri="{FF2B5EF4-FFF2-40B4-BE49-F238E27FC236}">
                <a16:creationId xmlns:a16="http://schemas.microsoft.com/office/drawing/2014/main" id="{4DE7B82A-380B-0AEF-88EB-07C9936E097E}"/>
              </a:ext>
            </a:extLst>
          </p:cNvPr>
          <p:cNvGraphicFramePr>
            <a:graphicFrameLocks noGrp="1"/>
          </p:cNvGraphicFramePr>
          <p:nvPr/>
        </p:nvGraphicFramePr>
        <p:xfrm>
          <a:off x="412376" y="424052"/>
          <a:ext cx="5100919" cy="5684380"/>
        </p:xfrm>
        <a:graphic>
          <a:graphicData uri="http://schemas.openxmlformats.org/drawingml/2006/table">
            <a:tbl>
              <a:tblPr firstRow="1" bandRow="1">
                <a:tableStyleId>{00A15C55-8517-42AA-B614-E9B94910E393}</a:tableStyleId>
              </a:tblPr>
              <a:tblGrid>
                <a:gridCol w="1438169">
                  <a:extLst>
                    <a:ext uri="{9D8B030D-6E8A-4147-A177-3AD203B41FA5}">
                      <a16:colId xmlns:a16="http://schemas.microsoft.com/office/drawing/2014/main" val="2695668052"/>
                    </a:ext>
                  </a:extLst>
                </a:gridCol>
                <a:gridCol w="1185059">
                  <a:extLst>
                    <a:ext uri="{9D8B030D-6E8A-4147-A177-3AD203B41FA5}">
                      <a16:colId xmlns:a16="http://schemas.microsoft.com/office/drawing/2014/main" val="1596540918"/>
                    </a:ext>
                  </a:extLst>
                </a:gridCol>
                <a:gridCol w="1358788">
                  <a:extLst>
                    <a:ext uri="{9D8B030D-6E8A-4147-A177-3AD203B41FA5}">
                      <a16:colId xmlns:a16="http://schemas.microsoft.com/office/drawing/2014/main" val="2579358874"/>
                    </a:ext>
                  </a:extLst>
                </a:gridCol>
                <a:gridCol w="1118903">
                  <a:extLst>
                    <a:ext uri="{9D8B030D-6E8A-4147-A177-3AD203B41FA5}">
                      <a16:colId xmlns:a16="http://schemas.microsoft.com/office/drawing/2014/main" val="3682781309"/>
                    </a:ext>
                  </a:extLst>
                </a:gridCol>
              </a:tblGrid>
              <a:tr h="701663">
                <a:tc>
                  <a:txBody>
                    <a:bodyPr/>
                    <a:lstStyle/>
                    <a:p>
                      <a:r>
                        <a:rPr lang="en-GB" sz="1400" noProof="0" dirty="0">
                          <a:latin typeface="Georgia" panose="02040502050405020303" pitchFamily="18" charset="0"/>
                        </a:rPr>
                        <a:t>Model</a:t>
                      </a:r>
                    </a:p>
                  </a:txBody>
                  <a:tcPr marL="68580" marR="68580" marT="34290" marB="34290"/>
                </a:tc>
                <a:tc>
                  <a:txBody>
                    <a:bodyPr/>
                    <a:lstStyle/>
                    <a:p>
                      <a:r>
                        <a:rPr lang="en-GB" sz="1400" noProof="0" dirty="0">
                          <a:latin typeface="Georgia" panose="02040502050405020303" pitchFamily="18" charset="0"/>
                        </a:rPr>
                        <a:t>Study Type</a:t>
                      </a:r>
                    </a:p>
                  </a:txBody>
                  <a:tcPr marL="68580" marR="68580" marT="34290" marB="34290"/>
                </a:tc>
                <a:tc>
                  <a:txBody>
                    <a:bodyPr/>
                    <a:lstStyle/>
                    <a:p>
                      <a:r>
                        <a:rPr lang="en-GB" sz="1400" noProof="0" dirty="0">
                          <a:latin typeface="Georgia" panose="02040502050405020303" pitchFamily="18" charset="0"/>
                        </a:rPr>
                        <a:t>Dose Range/Threshold or LET</a:t>
                      </a:r>
                    </a:p>
                  </a:txBody>
                  <a:tcPr marL="68580" marR="68580" marT="34290" marB="34290"/>
                </a:tc>
                <a:tc>
                  <a:txBody>
                    <a:bodyPr/>
                    <a:lstStyle/>
                    <a:p>
                      <a:pPr algn="ctr"/>
                      <a:r>
                        <a:rPr lang="en-GB" sz="1400" noProof="0" dirty="0">
                          <a:latin typeface="Georgia" panose="02040502050405020303" pitchFamily="18" charset="0"/>
                        </a:rPr>
                        <a:t>#Papers</a:t>
                      </a:r>
                    </a:p>
                  </a:txBody>
                  <a:tcPr marL="68580" marR="68580" marT="34290" marB="34290"/>
                </a:tc>
                <a:extLst>
                  <a:ext uri="{0D108BD9-81ED-4DB2-BD59-A6C34878D82A}">
                    <a16:rowId xmlns:a16="http://schemas.microsoft.com/office/drawing/2014/main" val="1603603419"/>
                  </a:ext>
                </a:extLst>
              </a:tr>
              <a:tr h="490410">
                <a:tc>
                  <a:txBody>
                    <a:bodyPr/>
                    <a:lstStyle/>
                    <a:p>
                      <a:r>
                        <a:rPr lang="en-GB" sz="1400" noProof="0" dirty="0">
                          <a:latin typeface="Georgia" panose="02040502050405020303" pitchFamily="18" charset="0"/>
                        </a:rPr>
                        <a:t>Eye Flashes</a:t>
                      </a:r>
                    </a:p>
                  </a:txBody>
                  <a:tcPr marL="68580" marR="68580" marT="34290" marB="34290"/>
                </a:tc>
                <a:tc>
                  <a:txBody>
                    <a:bodyPr/>
                    <a:lstStyle/>
                    <a:p>
                      <a:r>
                        <a:rPr lang="en-GB" sz="1400" noProof="0" dirty="0">
                          <a:latin typeface="Georgia" panose="02040502050405020303" pitchFamily="18" charset="0"/>
                        </a:rPr>
                        <a:t>Spaceflight</a:t>
                      </a:r>
                    </a:p>
                  </a:txBody>
                  <a:tcPr marL="68580" marR="68580" marT="34290" marB="34290"/>
                </a:tc>
                <a:tc>
                  <a:txBody>
                    <a:bodyPr/>
                    <a:lstStyle/>
                    <a:p>
                      <a:r>
                        <a:rPr lang="en-GB" sz="1400" noProof="0" dirty="0">
                          <a:latin typeface="Georgia" panose="02040502050405020303" pitchFamily="18" charset="0"/>
                        </a:rPr>
                        <a:t>LET&gt;5-10 KeV/µm</a:t>
                      </a:r>
                    </a:p>
                  </a:txBody>
                  <a:tcPr marL="68580" marR="68580" marT="34290" marB="34290"/>
                </a:tc>
                <a:tc>
                  <a:txBody>
                    <a:bodyPr/>
                    <a:lstStyle/>
                    <a:p>
                      <a:pPr algn="ctr"/>
                      <a:r>
                        <a:rPr lang="en-GB" sz="1400" noProof="0" dirty="0">
                          <a:latin typeface="Georgia" panose="02040502050405020303" pitchFamily="18" charset="0"/>
                        </a:rPr>
                        <a:t>4</a:t>
                      </a:r>
                    </a:p>
                  </a:txBody>
                  <a:tcPr marL="68580" marR="68580" marT="34290" marB="34290"/>
                </a:tc>
                <a:extLst>
                  <a:ext uri="{0D108BD9-81ED-4DB2-BD59-A6C34878D82A}">
                    <a16:rowId xmlns:a16="http://schemas.microsoft.com/office/drawing/2014/main" val="204837317"/>
                  </a:ext>
                </a:extLst>
              </a:tr>
              <a:tr h="377155">
                <a:tc>
                  <a:txBody>
                    <a:bodyPr/>
                    <a:lstStyle/>
                    <a:p>
                      <a:r>
                        <a:rPr lang="en-GB" sz="1400" noProof="0" dirty="0">
                          <a:latin typeface="Georgia" panose="02040502050405020303" pitchFamily="18" charset="0"/>
                        </a:rPr>
                        <a:t>Cataract</a:t>
                      </a:r>
                    </a:p>
                  </a:txBody>
                  <a:tcPr marL="68580" marR="68580" marT="34290" marB="34290"/>
                </a:tc>
                <a:tc>
                  <a:txBody>
                    <a:bodyPr/>
                    <a:lstStyle/>
                    <a:p>
                      <a:r>
                        <a:rPr lang="en-GB" sz="1400" noProof="0" dirty="0">
                          <a:latin typeface="Georgia" panose="02040502050405020303" pitchFamily="18" charset="0"/>
                        </a:rPr>
                        <a:t>Spaceflight</a:t>
                      </a:r>
                    </a:p>
                  </a:txBody>
                  <a:tcPr marL="68580" marR="68580" marT="34290" marB="34290"/>
                </a:tc>
                <a:tc>
                  <a:txBody>
                    <a:bodyPr/>
                    <a:lstStyle/>
                    <a:p>
                      <a:r>
                        <a:rPr lang="en-GB" sz="1400" noProof="0" dirty="0">
                          <a:latin typeface="Georgia" panose="02040502050405020303" pitchFamily="18" charset="0"/>
                        </a:rPr>
                        <a:t>8 mSv</a:t>
                      </a:r>
                    </a:p>
                  </a:txBody>
                  <a:tcPr marL="68580" marR="68580" marT="34290" marB="34290"/>
                </a:tc>
                <a:tc>
                  <a:txBody>
                    <a:bodyPr/>
                    <a:lstStyle/>
                    <a:p>
                      <a:pPr algn="ctr"/>
                      <a:r>
                        <a:rPr lang="en-GB" sz="1400" noProof="0" dirty="0">
                          <a:latin typeface="Georgia" panose="02040502050405020303" pitchFamily="18" charset="0"/>
                        </a:rPr>
                        <a:t>5</a:t>
                      </a:r>
                    </a:p>
                  </a:txBody>
                  <a:tcPr marL="68580" marR="68580" marT="34290" marB="34290"/>
                </a:tc>
                <a:extLst>
                  <a:ext uri="{0D108BD9-81ED-4DB2-BD59-A6C34878D82A}">
                    <a16:rowId xmlns:a16="http://schemas.microsoft.com/office/drawing/2014/main" val="2416674990"/>
                  </a:ext>
                </a:extLst>
              </a:tr>
              <a:tr h="490410">
                <a:tc>
                  <a:txBody>
                    <a:bodyPr/>
                    <a:lstStyle/>
                    <a:p>
                      <a:r>
                        <a:rPr lang="en-GB" sz="1400" noProof="0" dirty="0">
                          <a:latin typeface="Georgia" panose="02040502050405020303" pitchFamily="18" charset="0"/>
                        </a:rPr>
                        <a:t>CNS</a:t>
                      </a:r>
                    </a:p>
                  </a:txBody>
                  <a:tcPr marL="68580" marR="68580" marT="34290" marB="34290"/>
                </a:tc>
                <a:tc>
                  <a:txBody>
                    <a:bodyPr/>
                    <a:lstStyle/>
                    <a:p>
                      <a:r>
                        <a:rPr lang="en-GB" sz="1400" noProof="0" dirty="0">
                          <a:latin typeface="Georgia" panose="02040502050405020303" pitchFamily="18" charset="0"/>
                        </a:rPr>
                        <a:t>Ground/Simulations</a:t>
                      </a:r>
                    </a:p>
                  </a:txBody>
                  <a:tcPr marL="68580" marR="68580" marT="34290" marB="34290"/>
                </a:tc>
                <a:tc>
                  <a:txBody>
                    <a:bodyPr/>
                    <a:lstStyle/>
                    <a:p>
                      <a:r>
                        <a:rPr lang="en-GB" sz="1400" noProof="0" dirty="0">
                          <a:latin typeface="Georgia" panose="02040502050405020303" pitchFamily="18" charset="0"/>
                        </a:rPr>
                        <a:t>100-200 </a:t>
                      </a:r>
                      <a:r>
                        <a:rPr lang="en-GB" sz="1400" noProof="0" dirty="0" err="1">
                          <a:latin typeface="Georgia" panose="02040502050405020303" pitchFamily="18" charset="0"/>
                        </a:rPr>
                        <a:t>mGy</a:t>
                      </a:r>
                      <a:endParaRPr lang="en-GB" sz="1400" noProof="0" dirty="0">
                        <a:latin typeface="Georgia" panose="02040502050405020303" pitchFamily="18" charset="0"/>
                      </a:endParaRPr>
                    </a:p>
                  </a:txBody>
                  <a:tcPr marL="68580" marR="68580" marT="34290" marB="34290"/>
                </a:tc>
                <a:tc>
                  <a:txBody>
                    <a:bodyPr/>
                    <a:lstStyle/>
                    <a:p>
                      <a:pPr algn="ctr"/>
                      <a:r>
                        <a:rPr lang="en-GB" sz="1400" noProof="0" dirty="0">
                          <a:latin typeface="Georgia" panose="02040502050405020303" pitchFamily="18" charset="0"/>
                        </a:rPr>
                        <a:t>11</a:t>
                      </a:r>
                    </a:p>
                  </a:txBody>
                  <a:tcPr marL="68580" marR="68580" marT="34290" marB="34290"/>
                </a:tc>
                <a:extLst>
                  <a:ext uri="{0D108BD9-81ED-4DB2-BD59-A6C34878D82A}">
                    <a16:rowId xmlns:a16="http://schemas.microsoft.com/office/drawing/2014/main" val="1390745094"/>
                  </a:ext>
                </a:extLst>
              </a:tr>
              <a:tr h="377155">
                <a:tc rowSpan="2">
                  <a:txBody>
                    <a:bodyPr/>
                    <a:lstStyle/>
                    <a:p>
                      <a:r>
                        <a:rPr lang="en-GB" sz="1400" noProof="0" dirty="0">
                          <a:latin typeface="Georgia" panose="02040502050405020303" pitchFamily="18" charset="0"/>
                        </a:rPr>
                        <a:t>CVD</a:t>
                      </a:r>
                    </a:p>
                  </a:txBody>
                  <a:tcPr marL="68580" marR="68580" marT="34290" marB="34290"/>
                </a:tc>
                <a:tc>
                  <a:txBody>
                    <a:bodyPr/>
                    <a:lstStyle/>
                    <a:p>
                      <a:r>
                        <a:rPr lang="en-GB" sz="1400" noProof="0">
                          <a:latin typeface="Georgia" panose="02040502050405020303" pitchFamily="18" charset="0"/>
                        </a:rPr>
                        <a:t>Spaceflight</a:t>
                      </a:r>
                    </a:p>
                  </a:txBody>
                  <a:tcPr marL="68580" marR="68580" marT="34290" marB="34290"/>
                </a:tc>
                <a:tc>
                  <a:txBody>
                    <a:bodyPr/>
                    <a:lstStyle/>
                    <a:p>
                      <a:r>
                        <a:rPr lang="en-GB" sz="1400" noProof="0" dirty="0">
                          <a:latin typeface="Georgia" panose="02040502050405020303" pitchFamily="18" charset="0"/>
                        </a:rPr>
                        <a:t>1000 </a:t>
                      </a:r>
                      <a:r>
                        <a:rPr lang="en-GB" sz="1400" noProof="0" dirty="0" err="1">
                          <a:latin typeface="Georgia" panose="02040502050405020303" pitchFamily="18" charset="0"/>
                        </a:rPr>
                        <a:t>mGy</a:t>
                      </a:r>
                      <a:endParaRPr lang="en-GB" sz="1400" noProof="0" dirty="0">
                        <a:latin typeface="Georgia" panose="02040502050405020303" pitchFamily="18" charset="0"/>
                      </a:endParaRPr>
                    </a:p>
                  </a:txBody>
                  <a:tcPr marL="68580" marR="68580" marT="34290" marB="34290"/>
                </a:tc>
                <a:tc>
                  <a:txBody>
                    <a:bodyPr/>
                    <a:lstStyle/>
                    <a:p>
                      <a:pPr algn="ctr"/>
                      <a:r>
                        <a:rPr lang="en-GB" sz="1400" noProof="0" dirty="0">
                          <a:latin typeface="Georgia" panose="02040502050405020303" pitchFamily="18" charset="0"/>
                        </a:rPr>
                        <a:t>4</a:t>
                      </a:r>
                    </a:p>
                  </a:txBody>
                  <a:tcPr marL="68580" marR="68580" marT="34290" marB="34290"/>
                </a:tc>
                <a:extLst>
                  <a:ext uri="{0D108BD9-81ED-4DB2-BD59-A6C34878D82A}">
                    <a16:rowId xmlns:a16="http://schemas.microsoft.com/office/drawing/2014/main" val="1936012314"/>
                  </a:ext>
                </a:extLst>
              </a:tr>
              <a:tr h="490410">
                <a:tc vMerge="1">
                  <a:txBody>
                    <a:bodyPr/>
                    <a:lstStyle/>
                    <a:p>
                      <a:endParaRPr lang="it-IT" dirty="0"/>
                    </a:p>
                  </a:txBody>
                  <a:tcPr/>
                </a:tc>
                <a:tc>
                  <a:txBody>
                    <a:bodyPr/>
                    <a:lstStyle/>
                    <a:p>
                      <a:r>
                        <a:rPr lang="en-GB" sz="1400" noProof="0">
                          <a:latin typeface="Georgia" panose="02040502050405020303" pitchFamily="18" charset="0"/>
                        </a:rPr>
                        <a:t>Ground/Simulations</a:t>
                      </a:r>
                    </a:p>
                  </a:txBody>
                  <a:tcPr marL="68580" marR="68580" marT="34290" marB="34290"/>
                </a:tc>
                <a:tc>
                  <a:txBody>
                    <a:bodyPr/>
                    <a:lstStyle/>
                    <a:p>
                      <a:r>
                        <a:rPr lang="en-GB" sz="1400" noProof="0" dirty="0">
                          <a:latin typeface="Georgia" panose="02040502050405020303" pitchFamily="18" charset="0"/>
                        </a:rPr>
                        <a:t>0.1-4,500 mSv</a:t>
                      </a:r>
                    </a:p>
                  </a:txBody>
                  <a:tcPr marL="68580" marR="68580" marT="34290" marB="34290"/>
                </a:tc>
                <a:tc>
                  <a:txBody>
                    <a:bodyPr/>
                    <a:lstStyle/>
                    <a:p>
                      <a:pPr algn="ctr"/>
                      <a:r>
                        <a:rPr lang="en-GB" sz="1400" noProof="0" dirty="0">
                          <a:latin typeface="Georgia" panose="02040502050405020303" pitchFamily="18" charset="0"/>
                        </a:rPr>
                        <a:t>8</a:t>
                      </a:r>
                    </a:p>
                  </a:txBody>
                  <a:tcPr marL="68580" marR="68580" marT="34290" marB="34290"/>
                </a:tc>
                <a:extLst>
                  <a:ext uri="{0D108BD9-81ED-4DB2-BD59-A6C34878D82A}">
                    <a16:rowId xmlns:a16="http://schemas.microsoft.com/office/drawing/2014/main" val="2668915872"/>
                  </a:ext>
                </a:extLst>
              </a:tr>
              <a:tr h="377155">
                <a:tc rowSpan="2">
                  <a:txBody>
                    <a:bodyPr/>
                    <a:lstStyle/>
                    <a:p>
                      <a:r>
                        <a:rPr lang="en-GB" sz="1400" noProof="0" dirty="0">
                          <a:latin typeface="Georgia" panose="02040502050405020303" pitchFamily="18" charset="0"/>
                        </a:rPr>
                        <a:t>Cancer</a:t>
                      </a:r>
                    </a:p>
                  </a:txBody>
                  <a:tcPr marL="68580" marR="68580" marT="34290" marB="34290">
                    <a:solidFill>
                      <a:schemeClr val="bg2">
                        <a:lumMod val="20000"/>
                        <a:lumOff val="80000"/>
                      </a:schemeClr>
                    </a:solidFill>
                  </a:tcPr>
                </a:tc>
                <a:tc>
                  <a:txBody>
                    <a:bodyPr/>
                    <a:lstStyle/>
                    <a:p>
                      <a:r>
                        <a:rPr lang="en-GB" sz="1400" noProof="0" dirty="0">
                          <a:latin typeface="Georgia" panose="02040502050405020303" pitchFamily="18" charset="0"/>
                        </a:rPr>
                        <a:t>Spaceflight</a:t>
                      </a:r>
                    </a:p>
                  </a:txBody>
                  <a:tcPr marL="68580" marR="68580" marT="34290" marB="34290"/>
                </a:tc>
                <a:tc>
                  <a:txBody>
                    <a:bodyPr/>
                    <a:lstStyle/>
                    <a:p>
                      <a:r>
                        <a:rPr lang="en-GB" sz="1400" noProof="0" dirty="0">
                          <a:latin typeface="Georgia" panose="02040502050405020303" pitchFamily="18" charset="0"/>
                        </a:rPr>
                        <a:t>&lt; 100 </a:t>
                      </a:r>
                      <a:r>
                        <a:rPr lang="en-GB" sz="1400" noProof="0" dirty="0" err="1">
                          <a:latin typeface="Georgia" panose="02040502050405020303" pitchFamily="18" charset="0"/>
                        </a:rPr>
                        <a:t>mGy</a:t>
                      </a:r>
                      <a:endParaRPr lang="en-GB" sz="1400" noProof="0" dirty="0">
                        <a:latin typeface="Georgia" panose="02040502050405020303" pitchFamily="18" charset="0"/>
                      </a:endParaRPr>
                    </a:p>
                  </a:txBody>
                  <a:tcPr marL="68580" marR="68580" marT="34290" marB="34290"/>
                </a:tc>
                <a:tc>
                  <a:txBody>
                    <a:bodyPr/>
                    <a:lstStyle/>
                    <a:p>
                      <a:pPr algn="ctr"/>
                      <a:r>
                        <a:rPr lang="en-GB" sz="1400" noProof="0" dirty="0">
                          <a:latin typeface="Georgia" panose="02040502050405020303" pitchFamily="18" charset="0"/>
                        </a:rPr>
                        <a:t>2</a:t>
                      </a:r>
                    </a:p>
                  </a:txBody>
                  <a:tcPr marL="68580" marR="68580" marT="34290" marB="34290"/>
                </a:tc>
                <a:extLst>
                  <a:ext uri="{0D108BD9-81ED-4DB2-BD59-A6C34878D82A}">
                    <a16:rowId xmlns:a16="http://schemas.microsoft.com/office/drawing/2014/main" val="1637187269"/>
                  </a:ext>
                </a:extLst>
              </a:tr>
              <a:tr h="490410">
                <a:tc vMerge="1">
                  <a:txBody>
                    <a:bodyPr/>
                    <a:lstStyle/>
                    <a:p>
                      <a:endParaRPr lang="it-IT" dirty="0"/>
                    </a:p>
                  </a:txBody>
                  <a:tcPr/>
                </a:tc>
                <a:tc>
                  <a:txBody>
                    <a:bodyPr/>
                    <a:lstStyle/>
                    <a:p>
                      <a:r>
                        <a:rPr lang="en-GB" sz="1400" noProof="0" dirty="0">
                          <a:latin typeface="Georgia" panose="02040502050405020303" pitchFamily="18" charset="0"/>
                        </a:rPr>
                        <a:t>Ground/Simulations</a:t>
                      </a:r>
                    </a:p>
                  </a:txBody>
                  <a:tcPr marL="68580" marR="68580" marT="34290" marB="34290"/>
                </a:tc>
                <a:tc>
                  <a:txBody>
                    <a:bodyPr/>
                    <a:lstStyle/>
                    <a:p>
                      <a:r>
                        <a:rPr lang="en-GB" sz="1400" noProof="0" dirty="0">
                          <a:latin typeface="Georgia" panose="02040502050405020303" pitchFamily="18" charset="0"/>
                        </a:rPr>
                        <a:t>&lt; 100 </a:t>
                      </a:r>
                      <a:r>
                        <a:rPr lang="en-GB" sz="1400" noProof="0" dirty="0" err="1">
                          <a:latin typeface="Georgia" panose="02040502050405020303" pitchFamily="18" charset="0"/>
                        </a:rPr>
                        <a:t>mGy</a:t>
                      </a:r>
                      <a:endParaRPr lang="en-GB" sz="1400" noProof="0" dirty="0">
                        <a:latin typeface="Georgia" panose="02040502050405020303" pitchFamily="18" charset="0"/>
                      </a:endParaRPr>
                    </a:p>
                  </a:txBody>
                  <a:tcPr marL="68580" marR="68580" marT="34290" marB="34290"/>
                </a:tc>
                <a:tc>
                  <a:txBody>
                    <a:bodyPr/>
                    <a:lstStyle/>
                    <a:p>
                      <a:pPr algn="ctr"/>
                      <a:r>
                        <a:rPr lang="en-GB" sz="1400" noProof="0" dirty="0">
                          <a:latin typeface="Georgia" panose="02040502050405020303" pitchFamily="18" charset="0"/>
                        </a:rPr>
                        <a:t>9</a:t>
                      </a:r>
                    </a:p>
                  </a:txBody>
                  <a:tcPr marL="68580" marR="68580" marT="34290" marB="34290"/>
                </a:tc>
                <a:extLst>
                  <a:ext uri="{0D108BD9-81ED-4DB2-BD59-A6C34878D82A}">
                    <a16:rowId xmlns:a16="http://schemas.microsoft.com/office/drawing/2014/main" val="2087606321"/>
                  </a:ext>
                </a:extLst>
              </a:tr>
              <a:tr h="377155">
                <a:tc rowSpan="2">
                  <a:txBody>
                    <a:bodyPr/>
                    <a:lstStyle/>
                    <a:p>
                      <a:r>
                        <a:rPr lang="en-GB" sz="1400" noProof="0" dirty="0">
                          <a:latin typeface="Georgia" panose="02040502050405020303" pitchFamily="18" charset="0"/>
                        </a:rPr>
                        <a:t>Biomarkers or </a:t>
                      </a:r>
                    </a:p>
                    <a:p>
                      <a:r>
                        <a:rPr lang="en-GB" sz="1400" noProof="0" dirty="0">
                          <a:latin typeface="Georgia" panose="02040502050405020303" pitchFamily="18" charset="0"/>
                        </a:rPr>
                        <a:t>Chromosomal Aberrations</a:t>
                      </a:r>
                    </a:p>
                  </a:txBody>
                  <a:tcPr marL="68580" marR="68580" marT="34290" marB="34290"/>
                </a:tc>
                <a:tc>
                  <a:txBody>
                    <a:bodyPr/>
                    <a:lstStyle/>
                    <a:p>
                      <a:r>
                        <a:rPr lang="en-GB" sz="1400" noProof="0">
                          <a:latin typeface="Georgia" panose="02040502050405020303" pitchFamily="18" charset="0"/>
                        </a:rPr>
                        <a:t>Spaceflight</a:t>
                      </a:r>
                    </a:p>
                  </a:txBody>
                  <a:tcPr marL="68580" marR="68580" marT="34290" marB="34290"/>
                </a:tc>
                <a:tc>
                  <a:txBody>
                    <a:bodyPr/>
                    <a:lstStyle/>
                    <a:p>
                      <a:r>
                        <a:rPr lang="en-GB" sz="1400" noProof="0" dirty="0">
                          <a:latin typeface="Georgia" panose="02040502050405020303" pitchFamily="18" charset="0"/>
                        </a:rPr>
                        <a:t>&lt;5-150 </a:t>
                      </a:r>
                      <a:r>
                        <a:rPr lang="en-GB" sz="1400" noProof="0" dirty="0" err="1">
                          <a:latin typeface="Georgia" panose="02040502050405020303" pitchFamily="18" charset="0"/>
                        </a:rPr>
                        <a:t>mGy</a:t>
                      </a:r>
                      <a:endParaRPr lang="en-GB" sz="1400" noProof="0" dirty="0">
                        <a:latin typeface="Georgia" panose="02040502050405020303" pitchFamily="18" charset="0"/>
                      </a:endParaRPr>
                    </a:p>
                  </a:txBody>
                  <a:tcPr marL="68580" marR="68580" marT="34290" marB="34290"/>
                </a:tc>
                <a:tc>
                  <a:txBody>
                    <a:bodyPr/>
                    <a:lstStyle/>
                    <a:p>
                      <a:pPr algn="ctr"/>
                      <a:r>
                        <a:rPr lang="en-GB" sz="1400" noProof="0" dirty="0">
                          <a:latin typeface="Georgia" panose="02040502050405020303" pitchFamily="18" charset="0"/>
                        </a:rPr>
                        <a:t>11</a:t>
                      </a:r>
                    </a:p>
                  </a:txBody>
                  <a:tcPr marL="68580" marR="68580" marT="34290" marB="34290"/>
                </a:tc>
                <a:extLst>
                  <a:ext uri="{0D108BD9-81ED-4DB2-BD59-A6C34878D82A}">
                    <a16:rowId xmlns:a16="http://schemas.microsoft.com/office/drawing/2014/main" val="60753895"/>
                  </a:ext>
                </a:extLst>
              </a:tr>
              <a:tr h="490410">
                <a:tc vMerge="1">
                  <a:txBody>
                    <a:bodyPr/>
                    <a:lstStyle/>
                    <a:p>
                      <a:endParaRPr lang="it-IT" dirty="0"/>
                    </a:p>
                  </a:txBody>
                  <a:tcPr/>
                </a:tc>
                <a:tc>
                  <a:txBody>
                    <a:bodyPr/>
                    <a:lstStyle/>
                    <a:p>
                      <a:r>
                        <a:rPr lang="en-GB" sz="1400" noProof="0" dirty="0">
                          <a:latin typeface="Georgia" panose="02040502050405020303" pitchFamily="18" charset="0"/>
                        </a:rPr>
                        <a:t>Ground /Simulations</a:t>
                      </a:r>
                    </a:p>
                  </a:txBody>
                  <a:tcPr marL="68580" marR="68580" marT="34290" marB="34290"/>
                </a:tc>
                <a:tc>
                  <a:txBody>
                    <a:bodyPr/>
                    <a:lstStyle/>
                    <a:p>
                      <a:r>
                        <a:rPr lang="en-GB" sz="1400" noProof="0" dirty="0">
                          <a:latin typeface="Georgia" panose="02040502050405020303" pitchFamily="18" charset="0"/>
                        </a:rPr>
                        <a:t>&lt; 10,000 </a:t>
                      </a:r>
                      <a:r>
                        <a:rPr lang="en-GB" sz="1400" noProof="0" dirty="0" err="1">
                          <a:latin typeface="Georgia" panose="02040502050405020303" pitchFamily="18" charset="0"/>
                        </a:rPr>
                        <a:t>mGy</a:t>
                      </a:r>
                      <a:endParaRPr lang="en-GB" sz="1400" noProof="0" dirty="0">
                        <a:latin typeface="Georgia" panose="02040502050405020303" pitchFamily="18" charset="0"/>
                      </a:endParaRPr>
                    </a:p>
                  </a:txBody>
                  <a:tcPr marL="68580" marR="68580" marT="34290" marB="34290"/>
                </a:tc>
                <a:tc>
                  <a:txBody>
                    <a:bodyPr/>
                    <a:lstStyle/>
                    <a:p>
                      <a:pPr algn="ctr"/>
                      <a:r>
                        <a:rPr lang="en-GB" sz="1400" noProof="0" dirty="0">
                          <a:latin typeface="Georgia" panose="02040502050405020303" pitchFamily="18" charset="0"/>
                        </a:rPr>
                        <a:t>4</a:t>
                      </a:r>
                    </a:p>
                  </a:txBody>
                  <a:tcPr marL="68580" marR="68580" marT="34290" marB="34290"/>
                </a:tc>
                <a:extLst>
                  <a:ext uri="{0D108BD9-81ED-4DB2-BD59-A6C34878D82A}">
                    <a16:rowId xmlns:a16="http://schemas.microsoft.com/office/drawing/2014/main" val="2223184727"/>
                  </a:ext>
                </a:extLst>
              </a:tr>
              <a:tr h="490410">
                <a:tc>
                  <a:txBody>
                    <a:bodyPr/>
                    <a:lstStyle/>
                    <a:p>
                      <a:r>
                        <a:rPr lang="en-GB" sz="1400" noProof="0" dirty="0">
                          <a:latin typeface="Georgia" panose="02040502050405020303" pitchFamily="18" charset="0"/>
                        </a:rPr>
                        <a:t>Other Risks</a:t>
                      </a:r>
                    </a:p>
                  </a:txBody>
                  <a:tcPr marL="68580" marR="68580" marT="34290" marB="34290">
                    <a:solidFill>
                      <a:schemeClr val="bg2">
                        <a:lumMod val="20000"/>
                        <a:lumOff val="80000"/>
                      </a:schemeClr>
                    </a:solidFill>
                  </a:tcPr>
                </a:tc>
                <a:tc>
                  <a:txBody>
                    <a:bodyPr/>
                    <a:lstStyle/>
                    <a:p>
                      <a:r>
                        <a:rPr lang="en-GB" sz="1400" noProof="0" dirty="0">
                          <a:latin typeface="Georgia" panose="02040502050405020303" pitchFamily="18" charset="0"/>
                        </a:rPr>
                        <a:t>Ground/Simulations</a:t>
                      </a:r>
                    </a:p>
                  </a:txBody>
                  <a:tcPr marL="68580" marR="68580" marT="34290" marB="34290"/>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1400" noProof="0" dirty="0">
                          <a:latin typeface="Georgia" panose="02040502050405020303" pitchFamily="18" charset="0"/>
                        </a:rPr>
                        <a:t>2,000 </a:t>
                      </a:r>
                      <a:r>
                        <a:rPr lang="en-GB" sz="1400" noProof="0" dirty="0" err="1">
                          <a:latin typeface="Georgia" panose="02040502050405020303" pitchFamily="18" charset="0"/>
                        </a:rPr>
                        <a:t>mGy</a:t>
                      </a:r>
                      <a:endParaRPr lang="en-GB" sz="1400" noProof="0" dirty="0">
                        <a:latin typeface="Georgia" panose="02040502050405020303" pitchFamily="18" charset="0"/>
                      </a:endParaRPr>
                    </a:p>
                  </a:txBody>
                  <a:tcPr marL="68580" marR="68580" marT="34290" marB="34290"/>
                </a:tc>
                <a:tc>
                  <a:txBody>
                    <a:bodyPr/>
                    <a:lstStyle/>
                    <a:p>
                      <a:pPr algn="ctr"/>
                      <a:r>
                        <a:rPr lang="en-GB" sz="1400" noProof="0" dirty="0">
                          <a:latin typeface="Georgia" panose="02040502050405020303" pitchFamily="18" charset="0"/>
                        </a:rPr>
                        <a:t>2</a:t>
                      </a:r>
                    </a:p>
                  </a:txBody>
                  <a:tcPr marL="68580" marR="68580" marT="34290" marB="34290"/>
                </a:tc>
                <a:extLst>
                  <a:ext uri="{0D108BD9-81ED-4DB2-BD59-A6C34878D82A}">
                    <a16:rowId xmlns:a16="http://schemas.microsoft.com/office/drawing/2014/main" val="533267658"/>
                  </a:ext>
                </a:extLst>
              </a:tr>
              <a:tr h="490410">
                <a:tc gridSpan="4">
                  <a:txBody>
                    <a:bodyPr/>
                    <a:lstStyle/>
                    <a:p>
                      <a:r>
                        <a:rPr lang="en-GB" sz="1400" i="1" noProof="0" dirty="0">
                          <a:latin typeface="Georgia" panose="02040502050405020303" pitchFamily="18" charset="0"/>
                        </a:rPr>
                        <a:t>*= Very Low, **=Low,***=Medium,**** = High, ***** = Very High.</a:t>
                      </a:r>
                    </a:p>
                  </a:txBody>
                  <a:tcPr marL="68580" marR="68580" marT="34290" marB="34290">
                    <a:solidFill>
                      <a:schemeClr val="accent2">
                        <a:lumMod val="60000"/>
                        <a:lumOff val="40000"/>
                      </a:schemeClr>
                    </a:solidFill>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extLst>
                  <a:ext uri="{0D108BD9-81ED-4DB2-BD59-A6C34878D82A}">
                    <a16:rowId xmlns:a16="http://schemas.microsoft.com/office/drawing/2014/main" val="1312482234"/>
                  </a:ext>
                </a:extLst>
              </a:tr>
            </a:tbl>
          </a:graphicData>
        </a:graphic>
      </p:graphicFrame>
      <p:sp>
        <p:nvSpPr>
          <p:cNvPr id="7" name="Segnaposto piè di pagina 6">
            <a:extLst>
              <a:ext uri="{FF2B5EF4-FFF2-40B4-BE49-F238E27FC236}">
                <a16:creationId xmlns:a16="http://schemas.microsoft.com/office/drawing/2014/main" id="{39B2CCF2-BB75-B80F-4FF3-E05BEF3A26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11 Settembre 2023 - riunione Referee , Bologna - Italia</a:t>
            </a:r>
          </a:p>
        </p:txBody>
      </p:sp>
      <p:sp>
        <p:nvSpPr>
          <p:cNvPr id="8" name="Segnaposto numero diapositiva 7">
            <a:extLst>
              <a:ext uri="{FF2B5EF4-FFF2-40B4-BE49-F238E27FC236}">
                <a16:creationId xmlns:a16="http://schemas.microsoft.com/office/drawing/2014/main" id="{35FA244A-9DB6-2601-6A46-69109DF91D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8516E5-BE16-4F53-AC0D-40E321F3A83F}"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44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165011-9DA5-2032-F55E-2870CFB81EE7}"/>
              </a:ext>
            </a:extLst>
          </p:cNvPr>
          <p:cNvSpPr>
            <a:spLocks noGrp="1"/>
          </p:cNvSpPr>
          <p:nvPr>
            <p:ph type="title"/>
          </p:nvPr>
        </p:nvSpPr>
        <p:spPr>
          <a:xfrm>
            <a:off x="631278" y="154494"/>
            <a:ext cx="11300746" cy="955849"/>
          </a:xfrm>
        </p:spPr>
        <p:txBody>
          <a:bodyPr>
            <a:noAutofit/>
          </a:bodyPr>
          <a:lstStyle/>
          <a:p>
            <a:pPr marL="72900" indent="0" algn="ctr">
              <a:buNone/>
            </a:pPr>
            <a:r>
              <a:rPr lang="en-US" sz="2800" b="1" dirty="0">
                <a:solidFill>
                  <a:schemeClr val="tx1"/>
                </a:solidFill>
                <a:latin typeface="Gill Sans"/>
                <a:cs typeface="Arial" panose="020B0604020202020204" pitchFamily="34" charset="0"/>
              </a:rPr>
              <a:t>Further investigation are required to produce dose-effects models that will allows to predict the risk due to radiation during the space exploration</a:t>
            </a:r>
            <a:endParaRPr lang="en-US" sz="3600" b="1" dirty="0">
              <a:solidFill>
                <a:schemeClr val="tx1"/>
              </a:solidFill>
              <a:latin typeface="Gill Sans"/>
              <a:cs typeface="Arial" panose="020B0604020202020204" pitchFamily="34" charset="0"/>
            </a:endParaRPr>
          </a:p>
        </p:txBody>
      </p:sp>
      <p:graphicFrame>
        <p:nvGraphicFramePr>
          <p:cNvPr id="5" name="Diagramma 4">
            <a:extLst>
              <a:ext uri="{FF2B5EF4-FFF2-40B4-BE49-F238E27FC236}">
                <a16:creationId xmlns:a16="http://schemas.microsoft.com/office/drawing/2014/main" id="{456D167C-ABB6-31E5-ADD7-152181D834A0}"/>
              </a:ext>
            </a:extLst>
          </p:cNvPr>
          <p:cNvGraphicFramePr/>
          <p:nvPr/>
        </p:nvGraphicFramePr>
        <p:xfrm>
          <a:off x="924443" y="1224799"/>
          <a:ext cx="10117311" cy="27498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ma 10">
            <a:extLst>
              <a:ext uri="{FF2B5EF4-FFF2-40B4-BE49-F238E27FC236}">
                <a16:creationId xmlns:a16="http://schemas.microsoft.com/office/drawing/2014/main" id="{7DEF9218-0637-6586-66D1-950306F7C5DA}"/>
              </a:ext>
            </a:extLst>
          </p:cNvPr>
          <p:cNvGraphicFramePr/>
          <p:nvPr/>
        </p:nvGraphicFramePr>
        <p:xfrm>
          <a:off x="1037344" y="3903761"/>
          <a:ext cx="10117311" cy="274981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Segnaposto piè di pagina 5">
            <a:extLst>
              <a:ext uri="{FF2B5EF4-FFF2-40B4-BE49-F238E27FC236}">
                <a16:creationId xmlns:a16="http://schemas.microsoft.com/office/drawing/2014/main" id="{4A11B655-625C-1FF8-A033-BD6733D160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11 Settembre 2023 - riunione Referee , Bologna - Italia</a:t>
            </a:r>
          </a:p>
        </p:txBody>
      </p:sp>
      <p:sp>
        <p:nvSpPr>
          <p:cNvPr id="7" name="Segnaposto numero diapositiva 6">
            <a:extLst>
              <a:ext uri="{FF2B5EF4-FFF2-40B4-BE49-F238E27FC236}">
                <a16:creationId xmlns:a16="http://schemas.microsoft.com/office/drawing/2014/main" id="{8C97B297-9574-1A09-AF43-9902E4096E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8516E5-BE16-4F53-AC0D-40E321F3A83F}"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764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2226CFA-3725-FE8B-05A4-06D97821EE0A}"/>
              </a:ext>
            </a:extLst>
          </p:cNvPr>
          <p:cNvSpPr>
            <a:spLocks noGrp="1"/>
          </p:cNvSpPr>
          <p:nvPr>
            <p:ph type="title"/>
          </p:nvPr>
        </p:nvSpPr>
        <p:spPr>
          <a:xfrm>
            <a:off x="2585749" y="-16341"/>
            <a:ext cx="5924702" cy="622516"/>
          </a:xfrm>
        </p:spPr>
        <p:txBody>
          <a:bodyPr>
            <a:normAutofit fontScale="90000"/>
          </a:bodyPr>
          <a:lstStyle/>
          <a:p>
            <a:r>
              <a:rPr lang="en-US" sz="3600" dirty="0">
                <a:solidFill>
                  <a:schemeClr val="tx1"/>
                </a:solidFill>
                <a:effectLst/>
                <a:latin typeface="Gill Sans" panose="020B0604020202020204"/>
              </a:rPr>
              <a:t>Target Effects vs Non Target Effects</a:t>
            </a:r>
          </a:p>
        </p:txBody>
      </p:sp>
      <p:pic>
        <p:nvPicPr>
          <p:cNvPr id="8" name="Segnaposto contenuto 7" descr="Immagine che contiene diagramma">
            <a:extLst>
              <a:ext uri="{FF2B5EF4-FFF2-40B4-BE49-F238E27FC236}">
                <a16:creationId xmlns:a16="http://schemas.microsoft.com/office/drawing/2014/main" id="{2056E759-F7A0-EC93-C080-25D766AEB168}"/>
              </a:ext>
            </a:extLst>
          </p:cNvPr>
          <p:cNvPicPr>
            <a:picLocks noGrp="1" noChangeAspect="1"/>
          </p:cNvPicPr>
          <p:nvPr>
            <p:ph idx="1"/>
          </p:nvPr>
        </p:nvPicPr>
        <p:blipFill>
          <a:blip r:embed="rId2"/>
          <a:stretch>
            <a:fillRect/>
          </a:stretch>
        </p:blipFill>
        <p:spPr>
          <a:xfrm>
            <a:off x="5509800" y="1809874"/>
            <a:ext cx="6411924" cy="3683057"/>
          </a:xfrm>
          <a:noFill/>
        </p:spPr>
      </p:pic>
      <p:sp>
        <p:nvSpPr>
          <p:cNvPr id="15" name="Text Placeholder 3">
            <a:extLst>
              <a:ext uri="{FF2B5EF4-FFF2-40B4-BE49-F238E27FC236}">
                <a16:creationId xmlns:a16="http://schemas.microsoft.com/office/drawing/2014/main" id="{2AFF5541-D75A-011B-FF56-5602EB0E2BE0}"/>
              </a:ext>
            </a:extLst>
          </p:cNvPr>
          <p:cNvSpPr>
            <a:spLocks noGrp="1"/>
          </p:cNvSpPr>
          <p:nvPr>
            <p:ph type="body" sz="half" idx="2"/>
          </p:nvPr>
        </p:nvSpPr>
        <p:spPr>
          <a:xfrm>
            <a:off x="349625" y="1809874"/>
            <a:ext cx="4885764" cy="3683057"/>
          </a:xfrm>
          <a:solidFill>
            <a:schemeClr val="bg1"/>
          </a:solidFill>
        </p:spPr>
        <p:txBody>
          <a:bodyPr>
            <a:noAutofit/>
          </a:bodyPr>
          <a:lstStyle/>
          <a:p>
            <a:pPr>
              <a:buClr>
                <a:schemeClr val="bg1"/>
              </a:buClr>
            </a:pPr>
            <a:r>
              <a:rPr lang="en-US" sz="1800" dirty="0">
                <a:solidFill>
                  <a:schemeClr val="tx1"/>
                </a:solidFill>
                <a:effectLst/>
                <a:latin typeface="Gill Sans" panose="020B0604020202020204"/>
              </a:rPr>
              <a:t>In-vitro and in-vivo pre-clinical studies as well as many mechanistic studies support the NTEs, with evidence of a </a:t>
            </a:r>
            <a:r>
              <a:rPr lang="en-US" sz="1800" dirty="0" err="1">
                <a:solidFill>
                  <a:schemeClr val="tx1"/>
                </a:solidFill>
                <a:effectLst/>
                <a:latin typeface="Gill Sans" panose="020B0604020202020204"/>
              </a:rPr>
              <a:t>a</a:t>
            </a:r>
            <a:r>
              <a:rPr lang="en-US" sz="1800" dirty="0">
                <a:solidFill>
                  <a:schemeClr val="tx1"/>
                </a:solidFill>
                <a:effectLst/>
                <a:latin typeface="Gill Sans" panose="020B0604020202020204"/>
              </a:rPr>
              <a:t> supra-linear effects at low doses of NTE compared to the linear one of TE </a:t>
            </a:r>
          </a:p>
          <a:p>
            <a:pPr marL="285750" indent="-285750">
              <a:buClr>
                <a:schemeClr val="bg1"/>
              </a:buClr>
              <a:buFont typeface="Arial" panose="020B0604020202020204" pitchFamily="34" charset="0"/>
              <a:buChar char="•"/>
            </a:pPr>
            <a:r>
              <a:rPr lang="en-US" sz="1800" dirty="0">
                <a:solidFill>
                  <a:schemeClr val="tx1"/>
                </a:solidFill>
                <a:effectLst/>
                <a:latin typeface="Gill Sans" panose="020B0604020202020204"/>
              </a:rPr>
              <a:t> NTEs include bystander effects where cells traversed by heavy ions transmit oncogenic signals to nearby cells and genomic instability in the cell's progeny. </a:t>
            </a:r>
          </a:p>
          <a:p>
            <a:pPr marL="285750" indent="-285750">
              <a:buClr>
                <a:schemeClr val="bg1"/>
              </a:buClr>
              <a:buFont typeface="Arial" panose="020B0604020202020204" pitchFamily="34" charset="0"/>
              <a:buChar char="•"/>
            </a:pPr>
            <a:r>
              <a:rPr lang="en-US" sz="1800" dirty="0">
                <a:solidFill>
                  <a:schemeClr val="tx1"/>
                </a:solidFill>
                <a:effectLst/>
                <a:latin typeface="Gill Sans" panose="020B0604020202020204"/>
              </a:rPr>
              <a:t>The NTE are expected also at the fluences and space radiation species  that occur in space</a:t>
            </a:r>
          </a:p>
          <a:p>
            <a:endParaRPr lang="en-US" sz="1800" dirty="0">
              <a:solidFill>
                <a:schemeClr val="tx1"/>
              </a:solidFill>
              <a:latin typeface="Gill Sans" panose="020B0604020202020204"/>
            </a:endParaRPr>
          </a:p>
        </p:txBody>
      </p:sp>
      <p:sp>
        <p:nvSpPr>
          <p:cNvPr id="10" name="CasellaDiTesto 9">
            <a:extLst>
              <a:ext uri="{FF2B5EF4-FFF2-40B4-BE49-F238E27FC236}">
                <a16:creationId xmlns:a16="http://schemas.microsoft.com/office/drawing/2014/main" id="{C1EA32CD-AD7C-047D-7D7B-D1C116475A3B}"/>
              </a:ext>
            </a:extLst>
          </p:cNvPr>
          <p:cNvSpPr txBox="1"/>
          <p:nvPr/>
        </p:nvSpPr>
        <p:spPr>
          <a:xfrm>
            <a:off x="613954" y="706457"/>
            <a:ext cx="1070501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panose="020B0604020202020204"/>
                <a:ea typeface="+mn-ea"/>
                <a:cs typeface="+mn-cs"/>
              </a:rPr>
              <a:t>Following this analysis, we started to investigate one of the promising and not yet understood effects of ionization radiation, usually referred to as the non-targeted effect (NTE) of great relevance for space radiation.</a:t>
            </a:r>
          </a:p>
        </p:txBody>
      </p:sp>
      <p:sp>
        <p:nvSpPr>
          <p:cNvPr id="3" name="Segnaposto piè di pagina 2">
            <a:extLst>
              <a:ext uri="{FF2B5EF4-FFF2-40B4-BE49-F238E27FC236}">
                <a16:creationId xmlns:a16="http://schemas.microsoft.com/office/drawing/2014/main" id="{B209433D-B1E4-38F9-AAC6-EF08A5141BD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a:ln>
                  <a:noFill/>
                </a:ln>
                <a:solidFill>
                  <a:prstClr val="black">
                    <a:lumMod val="95000"/>
                  </a:prstClr>
                </a:solidFill>
                <a:effectLst>
                  <a:outerShdw blurRad="50800" dist="38100" dir="2700000" algn="tl" rotWithShape="0">
                    <a:prstClr val="white">
                      <a:alpha val="43000"/>
                    </a:prstClr>
                  </a:outerShdw>
                </a:effectLst>
                <a:uLnTx/>
                <a:uFillTx/>
                <a:latin typeface="Goudy Old Style"/>
                <a:ea typeface="+mn-ea"/>
                <a:cs typeface="+mn-cs"/>
              </a:rPr>
              <a:t>11 Settembre 2023 - riunione Referee , Bologna - Italia</a:t>
            </a:r>
            <a:endParaRPr kumimoji="0" lang="it-IT" sz="1100" b="0" i="0" u="none" strike="noStrike" kern="1200" cap="none" spc="0" normalizeH="0" baseline="0" noProof="0" dirty="0">
              <a:ln>
                <a:noFill/>
              </a:ln>
              <a:solidFill>
                <a:prstClr val="black">
                  <a:lumMod val="95000"/>
                </a:prstClr>
              </a:solidFill>
              <a:effectLst>
                <a:outerShdw blurRad="50800" dist="38100" dir="2700000" algn="tl" rotWithShape="0">
                  <a:prstClr val="white">
                    <a:alpha val="43000"/>
                  </a:prstClr>
                </a:outerShdw>
              </a:effectLst>
              <a:uLnTx/>
              <a:uFillTx/>
              <a:latin typeface="Goudy Old Style"/>
              <a:ea typeface="+mn-ea"/>
              <a:cs typeface="+mn-cs"/>
            </a:endParaRPr>
          </a:p>
        </p:txBody>
      </p:sp>
      <p:sp>
        <p:nvSpPr>
          <p:cNvPr id="7" name="Segnaposto numero diapositiva 6">
            <a:extLst>
              <a:ext uri="{FF2B5EF4-FFF2-40B4-BE49-F238E27FC236}">
                <a16:creationId xmlns:a16="http://schemas.microsoft.com/office/drawing/2014/main" id="{EB557559-1371-006A-EE91-4335225BA8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it-IT" sz="1100" b="0" i="0" u="none" strike="noStrike" kern="1200" cap="none" spc="0" normalizeH="0" baseline="0" noProof="0" smtClean="0">
                <a:ln>
                  <a:noFill/>
                </a:ln>
                <a:solidFill>
                  <a:prstClr val="black">
                    <a:lumMod val="95000"/>
                  </a:prstClr>
                </a:solidFill>
                <a:effectLst>
                  <a:outerShdw blurRad="50800" dist="38100" dir="2700000" algn="tl" rotWithShape="0">
                    <a:prstClr val="white">
                      <a:alpha val="43000"/>
                    </a:prstClr>
                  </a:outerShdw>
                </a:effectLst>
                <a:uLnTx/>
                <a:uFillTx/>
                <a:latin typeface="Goudy Old Styl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it-IT" sz="1100" b="0" i="0" u="none" strike="noStrike" kern="1200" cap="none" spc="0" normalizeH="0" baseline="0" noProof="0" dirty="0">
              <a:ln>
                <a:noFill/>
              </a:ln>
              <a:solidFill>
                <a:prstClr val="black">
                  <a:lumMod val="95000"/>
                </a:prstClr>
              </a:solidFill>
              <a:effectLst>
                <a:outerShdw blurRad="50800" dist="38100" dir="2700000" algn="tl" rotWithShape="0">
                  <a:prstClr val="white">
                    <a:alpha val="43000"/>
                  </a:prstClr>
                </a:outerShdw>
              </a:effectLst>
              <a:uLnTx/>
              <a:uFillTx/>
              <a:latin typeface="Goudy Old Style"/>
              <a:ea typeface="+mn-ea"/>
              <a:cs typeface="+mn-cs"/>
            </a:endParaRPr>
          </a:p>
        </p:txBody>
      </p:sp>
    </p:spTree>
    <p:extLst>
      <p:ext uri="{BB962C8B-B14F-4D97-AF65-F5344CB8AC3E}">
        <p14:creationId xmlns:p14="http://schemas.microsoft.com/office/powerpoint/2010/main" val="3721715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D880886B-02ED-4317-9236-CB60C22CF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7BFA7875-558D-48FA-B2D4-B8F419BF73BA}"/>
              </a:ext>
            </a:extLst>
          </p:cNvPr>
          <p:cNvSpPr>
            <a:spLocks noGrp="1"/>
          </p:cNvSpPr>
          <p:nvPr>
            <p:ph type="title"/>
          </p:nvPr>
        </p:nvSpPr>
        <p:spPr>
          <a:xfrm>
            <a:off x="640080" y="4843752"/>
            <a:ext cx="10908792" cy="2014236"/>
          </a:xfrm>
        </p:spPr>
        <p:txBody>
          <a:bodyPr vert="horz" lIns="91440" tIns="45720" rIns="91440" bIns="45720" rtlCol="0" anchor="ctr">
            <a:noAutofit/>
          </a:bodyPr>
          <a:lstStyle/>
          <a:p>
            <a:pPr algn="ctr" defTabSz="914400"/>
            <a:r>
              <a:rPr lang="en-US" sz="2400" b="1" kern="1200" dirty="0">
                <a:solidFill>
                  <a:schemeClr val="tx1"/>
                </a:solidFill>
                <a:latin typeface="+mj-lt"/>
                <a:ea typeface="+mj-ea"/>
                <a:cs typeface="+mj-cs"/>
              </a:rPr>
              <a:t>Roma-I group supports AMS operations and hardware upgrade activities  since 2011</a:t>
            </a:r>
            <a:br>
              <a:rPr lang="en-US" sz="2000" b="1" kern="1200" dirty="0">
                <a:solidFill>
                  <a:schemeClr val="tx1"/>
                </a:solidFill>
                <a:latin typeface="+mj-lt"/>
                <a:ea typeface="+mj-ea"/>
                <a:cs typeface="+mj-cs"/>
              </a:rPr>
            </a:br>
            <a:br>
              <a:rPr lang="en-US" sz="2000" b="1" kern="1200" dirty="0">
                <a:solidFill>
                  <a:schemeClr val="tx1"/>
                </a:solidFill>
                <a:latin typeface="+mj-lt"/>
                <a:ea typeface="+mj-ea"/>
                <a:cs typeface="+mj-cs"/>
              </a:rPr>
            </a:br>
            <a:br>
              <a:rPr lang="en-US" sz="2000" b="1" kern="1200" dirty="0">
                <a:solidFill>
                  <a:schemeClr val="tx1"/>
                </a:solidFill>
                <a:latin typeface="+mj-lt"/>
                <a:ea typeface="+mj-ea"/>
                <a:cs typeface="+mj-cs"/>
              </a:rPr>
            </a:br>
            <a:r>
              <a:rPr lang="en-US" sz="2000" b="1" kern="1200" dirty="0">
                <a:solidFill>
                  <a:schemeClr val="tx1"/>
                </a:solidFill>
                <a:latin typeface="+mj-lt"/>
                <a:ea typeface="+mj-ea"/>
                <a:cs typeface="+mj-cs"/>
              </a:rPr>
              <a:t>09/2022-11/2023 </a:t>
            </a:r>
            <a:br>
              <a:rPr lang="en-US" sz="2000" b="1" kern="1200" dirty="0">
                <a:solidFill>
                  <a:schemeClr val="tx1"/>
                </a:solidFill>
                <a:latin typeface="+mj-lt"/>
                <a:ea typeface="+mj-ea"/>
                <a:cs typeface="+mj-cs"/>
              </a:rPr>
            </a:br>
            <a:r>
              <a:rPr lang="en-US" sz="2000" b="1" dirty="0"/>
              <a:t>3</a:t>
            </a:r>
            <a:r>
              <a:rPr lang="en-US" sz="2000" b="1" kern="1200" dirty="0">
                <a:solidFill>
                  <a:schemeClr val="tx1"/>
                </a:solidFill>
                <a:latin typeface="+mj-lt"/>
                <a:ea typeface="+mj-ea"/>
                <a:cs typeface="+mj-cs"/>
              </a:rPr>
              <a:t> persons did</a:t>
            </a:r>
            <a:br>
              <a:rPr lang="en-US" sz="2000" b="1" kern="1200" dirty="0">
                <a:solidFill>
                  <a:schemeClr val="tx1"/>
                </a:solidFill>
                <a:latin typeface="+mj-lt"/>
                <a:ea typeface="+mj-ea"/>
                <a:cs typeface="+mj-cs"/>
              </a:rPr>
            </a:br>
            <a:r>
              <a:rPr lang="en-US" sz="2000" b="1" kern="1200" dirty="0">
                <a:solidFill>
                  <a:schemeClr val="tx1"/>
                </a:solidFill>
                <a:latin typeface="+mj-lt"/>
                <a:ea typeface="+mj-ea"/>
                <a:cs typeface="+mj-cs"/>
              </a:rPr>
              <a:t>6 blocks x 6 days of POCC shifts in the TEE position</a:t>
            </a:r>
          </a:p>
        </p:txBody>
      </p:sp>
      <p:pic>
        <p:nvPicPr>
          <p:cNvPr id="5" name="Immagine 4">
            <a:extLst>
              <a:ext uri="{FF2B5EF4-FFF2-40B4-BE49-F238E27FC236}">
                <a16:creationId xmlns:a16="http://schemas.microsoft.com/office/drawing/2014/main" id="{9C370B94-E2B8-CF57-1C14-031CC0440FBB}"/>
              </a:ext>
            </a:extLst>
          </p:cNvPr>
          <p:cNvPicPr>
            <a:picLocks noChangeAspect="1"/>
          </p:cNvPicPr>
          <p:nvPr/>
        </p:nvPicPr>
        <p:blipFill rotWithShape="1">
          <a:blip r:embed="rId2"/>
          <a:srcRect t="8250"/>
          <a:stretch/>
        </p:blipFill>
        <p:spPr>
          <a:xfrm flipH="1">
            <a:off x="-8959" y="-11"/>
            <a:ext cx="6095994"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6" name="Immagine 5">
            <a:extLst>
              <a:ext uri="{FF2B5EF4-FFF2-40B4-BE49-F238E27FC236}">
                <a16:creationId xmlns:a16="http://schemas.microsoft.com/office/drawing/2014/main" id="{67106E2A-B453-78D7-A2E8-891DFD5A9C1D}"/>
              </a:ext>
            </a:extLst>
          </p:cNvPr>
          <p:cNvPicPr>
            <a:picLocks noChangeAspect="1"/>
          </p:cNvPicPr>
          <p:nvPr/>
        </p:nvPicPr>
        <p:blipFill rotWithShape="1">
          <a:blip r:embed="rId3"/>
          <a:srcRect l="4477" r="4477"/>
          <a:stretch/>
        </p:blipFill>
        <p:spPr>
          <a:xfrm>
            <a:off x="6019800" y="12"/>
            <a:ext cx="6172195"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
        <p:nvSpPr>
          <p:cNvPr id="65" name="sketch line">
            <a:extLst>
              <a:ext uri="{FF2B5EF4-FFF2-40B4-BE49-F238E27FC236}">
                <a16:creationId xmlns:a16="http://schemas.microsoft.com/office/drawing/2014/main" id="{28C31856-6ABF-41FD-B683-B06E5FFF9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8439"/>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asellaDiTesto 2">
            <a:extLst>
              <a:ext uri="{FF2B5EF4-FFF2-40B4-BE49-F238E27FC236}">
                <a16:creationId xmlns:a16="http://schemas.microsoft.com/office/drawing/2014/main" id="{ABF87CD9-3042-464D-920B-B095EF88B0AE}"/>
              </a:ext>
            </a:extLst>
          </p:cNvPr>
          <p:cNvSpPr txBox="1"/>
          <p:nvPr/>
        </p:nvSpPr>
        <p:spPr>
          <a:xfrm>
            <a:off x="8079978" y="2533476"/>
            <a:ext cx="3369234" cy="344783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CasellaDiTesto 6">
            <a:extLst>
              <a:ext uri="{FF2B5EF4-FFF2-40B4-BE49-F238E27FC236}">
                <a16:creationId xmlns:a16="http://schemas.microsoft.com/office/drawing/2014/main" id="{16125CC7-67E8-B365-FC15-9F2510F5F56D}"/>
              </a:ext>
            </a:extLst>
          </p:cNvPr>
          <p:cNvSpPr txBox="1"/>
          <p:nvPr/>
        </p:nvSpPr>
        <p:spPr>
          <a:xfrm>
            <a:off x="4590484" y="-8590"/>
            <a:ext cx="1429316" cy="369332"/>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August 2023</a:t>
            </a:r>
          </a:p>
        </p:txBody>
      </p:sp>
    </p:spTree>
    <p:extLst>
      <p:ext uri="{BB962C8B-B14F-4D97-AF65-F5344CB8AC3E}">
        <p14:creationId xmlns:p14="http://schemas.microsoft.com/office/powerpoint/2010/main" val="146634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6C13F019-293C-7034-C434-41E7DB295C36}"/>
              </a:ext>
            </a:extLst>
          </p:cNvPr>
          <p:cNvSpPr txBox="1"/>
          <p:nvPr/>
        </p:nvSpPr>
        <p:spPr>
          <a:xfrm>
            <a:off x="71718" y="116541"/>
            <a:ext cx="1091901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666"/>
                </a:solidFill>
                <a:effectLst/>
                <a:uLnTx/>
                <a:uFillTx/>
                <a:latin typeface="Grill Sans"/>
                <a:ea typeface="+mn-ea"/>
                <a:cs typeface="+mn-cs"/>
              </a:rPr>
              <a:t>Journal of Mechanics in Medicine and Biology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666"/>
                </a:solidFill>
                <a:effectLst/>
                <a:uLnTx/>
                <a:uFillTx/>
                <a:latin typeface="Grill Sans"/>
                <a:ea typeface="+mn-ea"/>
                <a:cs typeface="+mn-cs"/>
              </a:rPr>
              <a:t>“SPACE RADIATION INDUCED BYSTANDER EFFECT IN ESTIMATING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666"/>
                </a:solidFill>
                <a:effectLst/>
                <a:uLnTx/>
                <a:uFillTx/>
                <a:latin typeface="Grill Sans"/>
                <a:ea typeface="+mn-ea"/>
                <a:cs typeface="+mn-cs"/>
              </a:rPr>
              <a:t>CARCINOGENIC RISK DUE TO GALACTIC COSMIC RAYS” A. </a:t>
            </a:r>
            <a:r>
              <a:rPr kumimoji="0" lang="en-US" sz="1800" b="0" i="0" u="none" strike="noStrike" kern="1200" cap="none" spc="0" normalizeH="0" baseline="0" noProof="0" dirty="0" err="1">
                <a:ln>
                  <a:noFill/>
                </a:ln>
                <a:solidFill>
                  <a:srgbClr val="333666"/>
                </a:solidFill>
                <a:effectLst/>
                <a:uLnTx/>
                <a:uFillTx/>
                <a:latin typeface="Grill Sans"/>
                <a:ea typeface="+mn-ea"/>
                <a:cs typeface="+mn-cs"/>
              </a:rPr>
              <a:t>Guracho</a:t>
            </a:r>
            <a:r>
              <a:rPr kumimoji="0" lang="en-US" sz="1800" b="0" i="0" u="none" strike="noStrike" kern="1200" cap="none" spc="0" normalizeH="0" baseline="0" noProof="0" dirty="0">
                <a:ln>
                  <a:noFill/>
                </a:ln>
                <a:solidFill>
                  <a:srgbClr val="333666"/>
                </a:solidFill>
                <a:effectLst/>
                <a:uLnTx/>
                <a:uFillTx/>
                <a:latin typeface="Grill Sans"/>
                <a:ea typeface="+mn-ea"/>
                <a:cs typeface="+mn-cs"/>
              </a:rPr>
              <a:t> et al</a:t>
            </a:r>
            <a:r>
              <a:rPr kumimoji="0" lang="it-IT" sz="1800" b="0" i="0" u="none" strike="noStrike" kern="1200" cap="none" spc="0" normalizeH="0" baseline="0" noProof="0" dirty="0">
                <a:ln>
                  <a:noFill/>
                </a:ln>
                <a:solidFill>
                  <a:prstClr val="black"/>
                </a:solidFill>
                <a:effectLst/>
                <a:uLnTx/>
                <a:uFillTx/>
                <a:latin typeface="Grill Sans"/>
                <a:ea typeface="+mn-ea"/>
                <a:cs typeface="+mn-cs"/>
              </a:rPr>
              <a:t> (</a:t>
            </a:r>
            <a:r>
              <a:rPr kumimoji="0" lang="it-IT" sz="1800" b="0" i="0" u="none" strike="noStrike" kern="1200" cap="none" spc="0" normalizeH="0" baseline="0" noProof="0" dirty="0" err="1">
                <a:ln>
                  <a:noFill/>
                </a:ln>
                <a:solidFill>
                  <a:prstClr val="black"/>
                </a:solidFill>
                <a:effectLst/>
                <a:uLnTx/>
                <a:uFillTx/>
                <a:latin typeface="Grill Sans"/>
                <a:ea typeface="+mn-ea"/>
                <a:cs typeface="+mn-cs"/>
              </a:rPr>
              <a:t>published</a:t>
            </a:r>
            <a:r>
              <a:rPr kumimoji="0" lang="it-IT" sz="1800" b="0" i="0" u="none" strike="noStrike" kern="1200" cap="none" spc="0" normalizeH="0" baseline="0" noProof="0" dirty="0">
                <a:ln>
                  <a:noFill/>
                </a:ln>
                <a:solidFill>
                  <a:prstClr val="black"/>
                </a:solidFill>
                <a:effectLst/>
                <a:uLnTx/>
                <a:uFillTx/>
                <a:latin typeface="Grill Sans"/>
                <a:ea typeface="+mn-ea"/>
                <a:cs typeface="+mn-cs"/>
              </a:rPr>
              <a:t> in </a:t>
            </a:r>
            <a:r>
              <a:rPr kumimoji="0" lang="it-IT" sz="1800" b="0" i="0" u="none" strike="noStrike" kern="1200" cap="none" spc="0" normalizeH="0" baseline="0" noProof="0" dirty="0" err="1">
                <a:ln>
                  <a:noFill/>
                </a:ln>
                <a:solidFill>
                  <a:prstClr val="black"/>
                </a:solidFill>
                <a:effectLst/>
                <a:uLnTx/>
                <a:uFillTx/>
                <a:latin typeface="Grill Sans"/>
                <a:ea typeface="+mn-ea"/>
                <a:cs typeface="+mn-cs"/>
              </a:rPr>
              <a:t>May</a:t>
            </a:r>
            <a:r>
              <a:rPr kumimoji="0" lang="it-IT" sz="1800" b="0" i="0" u="none" strike="noStrike" kern="1200" cap="none" spc="0" normalizeH="0" baseline="0" noProof="0" dirty="0">
                <a:ln>
                  <a:noFill/>
                </a:ln>
                <a:solidFill>
                  <a:prstClr val="black"/>
                </a:solidFill>
                <a:effectLst/>
                <a:uLnTx/>
                <a:uFillTx/>
                <a:latin typeface="Grill Sans"/>
                <a:ea typeface="+mn-ea"/>
                <a:cs typeface="+mn-cs"/>
              </a:rPr>
              <a:t> 2023) </a:t>
            </a:r>
          </a:p>
        </p:txBody>
      </p:sp>
      <p:pic>
        <p:nvPicPr>
          <p:cNvPr id="7" name="Immagine 6">
            <a:extLst>
              <a:ext uri="{FF2B5EF4-FFF2-40B4-BE49-F238E27FC236}">
                <a16:creationId xmlns:a16="http://schemas.microsoft.com/office/drawing/2014/main" id="{AE698922-D2F0-7CB6-4F0C-92A445A40491}"/>
              </a:ext>
            </a:extLst>
          </p:cNvPr>
          <p:cNvPicPr>
            <a:picLocks noChangeAspect="1"/>
          </p:cNvPicPr>
          <p:nvPr/>
        </p:nvPicPr>
        <p:blipFill>
          <a:blip r:embed="rId2"/>
          <a:stretch>
            <a:fillRect/>
          </a:stretch>
        </p:blipFill>
        <p:spPr>
          <a:xfrm>
            <a:off x="6645423" y="3601466"/>
            <a:ext cx="5117133" cy="2581845"/>
          </a:xfrm>
          <a:prstGeom prst="rect">
            <a:avLst/>
          </a:prstGeom>
        </p:spPr>
      </p:pic>
      <p:sp>
        <p:nvSpPr>
          <p:cNvPr id="8" name="CasellaDiTesto 7">
            <a:extLst>
              <a:ext uri="{FF2B5EF4-FFF2-40B4-BE49-F238E27FC236}">
                <a16:creationId xmlns:a16="http://schemas.microsoft.com/office/drawing/2014/main" id="{154AC2AC-3D9A-652E-BAB1-5F4A207C8168}"/>
              </a:ext>
            </a:extLst>
          </p:cNvPr>
          <p:cNvSpPr txBox="1"/>
          <p:nvPr/>
        </p:nvSpPr>
        <p:spPr>
          <a:xfrm>
            <a:off x="7636936" y="3605049"/>
            <a:ext cx="18013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Goudy Old Style"/>
                <a:ea typeface="+mn-ea"/>
                <a:cs typeface="+mn-cs"/>
              </a:rPr>
              <a:t>«AMS02 </a:t>
            </a:r>
            <a:r>
              <a:rPr kumimoji="0" lang="it-IT" sz="1800" b="0" i="0" u="none" strike="noStrike" kern="1200" cap="none" spc="0" normalizeH="0" baseline="0" noProof="0" dirty="0" err="1">
                <a:ln>
                  <a:noFill/>
                </a:ln>
                <a:solidFill>
                  <a:prstClr val="white"/>
                </a:solidFill>
                <a:effectLst/>
                <a:uLnTx/>
                <a:uFillTx/>
                <a:latin typeface="Goudy Old Style"/>
                <a:ea typeface="+mn-ea"/>
                <a:cs typeface="+mn-cs"/>
              </a:rPr>
              <a:t>Protons</a:t>
            </a:r>
            <a:r>
              <a:rPr kumimoji="0" lang="it-IT" sz="1800" b="0" i="0" u="none" strike="noStrike" kern="1200" cap="none" spc="0" normalizeH="0" baseline="0" noProof="0" dirty="0">
                <a:ln>
                  <a:noFill/>
                </a:ln>
                <a:solidFill>
                  <a:prstClr val="white"/>
                </a:solidFill>
                <a:effectLst/>
                <a:uLnTx/>
                <a:uFillTx/>
                <a:latin typeface="Goudy Old Style"/>
                <a:ea typeface="+mn-ea"/>
                <a:cs typeface="+mn-cs"/>
              </a:rPr>
              <a:t>»</a:t>
            </a:r>
          </a:p>
        </p:txBody>
      </p:sp>
      <p:pic>
        <p:nvPicPr>
          <p:cNvPr id="10" name="Immagine 9">
            <a:extLst>
              <a:ext uri="{FF2B5EF4-FFF2-40B4-BE49-F238E27FC236}">
                <a16:creationId xmlns:a16="http://schemas.microsoft.com/office/drawing/2014/main" id="{1B127198-3A29-9988-52B1-24D59D663701}"/>
              </a:ext>
            </a:extLst>
          </p:cNvPr>
          <p:cNvPicPr>
            <a:picLocks noChangeAspect="1"/>
          </p:cNvPicPr>
          <p:nvPr/>
        </p:nvPicPr>
        <p:blipFill>
          <a:blip r:embed="rId3"/>
          <a:stretch>
            <a:fillRect/>
          </a:stretch>
        </p:blipFill>
        <p:spPr>
          <a:xfrm>
            <a:off x="6645423" y="1144334"/>
            <a:ext cx="5117133" cy="2342528"/>
          </a:xfrm>
          <a:prstGeom prst="rect">
            <a:avLst/>
          </a:prstGeom>
        </p:spPr>
      </p:pic>
      <p:pic>
        <p:nvPicPr>
          <p:cNvPr id="12" name="Immagine 11">
            <a:extLst>
              <a:ext uri="{FF2B5EF4-FFF2-40B4-BE49-F238E27FC236}">
                <a16:creationId xmlns:a16="http://schemas.microsoft.com/office/drawing/2014/main" id="{3F15AAA5-2513-2433-9F16-408A2A1F98E7}"/>
              </a:ext>
            </a:extLst>
          </p:cNvPr>
          <p:cNvPicPr>
            <a:picLocks noChangeAspect="1"/>
          </p:cNvPicPr>
          <p:nvPr/>
        </p:nvPicPr>
        <p:blipFill>
          <a:blip r:embed="rId4"/>
          <a:stretch>
            <a:fillRect/>
          </a:stretch>
        </p:blipFill>
        <p:spPr>
          <a:xfrm>
            <a:off x="1311032" y="1686176"/>
            <a:ext cx="3180931" cy="814868"/>
          </a:xfrm>
          <a:prstGeom prst="rect">
            <a:avLst/>
          </a:prstGeom>
        </p:spPr>
      </p:pic>
      <p:pic>
        <p:nvPicPr>
          <p:cNvPr id="14" name="Immagine 13">
            <a:extLst>
              <a:ext uri="{FF2B5EF4-FFF2-40B4-BE49-F238E27FC236}">
                <a16:creationId xmlns:a16="http://schemas.microsoft.com/office/drawing/2014/main" id="{48AA41DC-0BAF-A7FC-25F7-5E3EDC29C4CD}"/>
              </a:ext>
            </a:extLst>
          </p:cNvPr>
          <p:cNvPicPr>
            <a:picLocks noChangeAspect="1"/>
          </p:cNvPicPr>
          <p:nvPr/>
        </p:nvPicPr>
        <p:blipFill>
          <a:blip r:embed="rId5"/>
          <a:stretch>
            <a:fillRect/>
          </a:stretch>
        </p:blipFill>
        <p:spPr>
          <a:xfrm>
            <a:off x="260036" y="3147349"/>
            <a:ext cx="5592825" cy="767643"/>
          </a:xfrm>
          <a:prstGeom prst="rect">
            <a:avLst/>
          </a:prstGeom>
        </p:spPr>
      </p:pic>
      <p:pic>
        <p:nvPicPr>
          <p:cNvPr id="16" name="Immagine 15">
            <a:extLst>
              <a:ext uri="{FF2B5EF4-FFF2-40B4-BE49-F238E27FC236}">
                <a16:creationId xmlns:a16="http://schemas.microsoft.com/office/drawing/2014/main" id="{F12F3424-3D47-5594-236B-48B304C23315}"/>
              </a:ext>
            </a:extLst>
          </p:cNvPr>
          <p:cNvPicPr>
            <a:picLocks noChangeAspect="1"/>
          </p:cNvPicPr>
          <p:nvPr/>
        </p:nvPicPr>
        <p:blipFill>
          <a:blip r:embed="rId6"/>
          <a:stretch>
            <a:fillRect/>
          </a:stretch>
        </p:blipFill>
        <p:spPr>
          <a:xfrm>
            <a:off x="260036" y="4681572"/>
            <a:ext cx="5540598" cy="874296"/>
          </a:xfrm>
          <a:prstGeom prst="rect">
            <a:avLst/>
          </a:prstGeom>
        </p:spPr>
      </p:pic>
      <p:sp>
        <p:nvSpPr>
          <p:cNvPr id="17" name="CasellaDiTesto 16">
            <a:extLst>
              <a:ext uri="{FF2B5EF4-FFF2-40B4-BE49-F238E27FC236}">
                <a16:creationId xmlns:a16="http://schemas.microsoft.com/office/drawing/2014/main" id="{ABE61E06-082E-BCD5-83D5-13921502DAEB}"/>
              </a:ext>
            </a:extLst>
          </p:cNvPr>
          <p:cNvSpPr txBox="1"/>
          <p:nvPr/>
        </p:nvSpPr>
        <p:spPr>
          <a:xfrm>
            <a:off x="905362" y="1209299"/>
            <a:ext cx="37767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666"/>
                </a:solidFill>
                <a:effectLst/>
                <a:uLnTx/>
                <a:uFillTx/>
                <a:latin typeface="Grill Sans"/>
                <a:ea typeface="+mn-ea"/>
                <a:cs typeface="+mn-cs"/>
              </a:rPr>
              <a:t>Tumor Prevalence Dose Effects Model </a:t>
            </a:r>
            <a:endParaRPr kumimoji="0" lang="it-IT" sz="1800" b="0" i="0" u="none" strike="noStrike" kern="1200" cap="none" spc="0" normalizeH="0" baseline="0" noProof="0" dirty="0">
              <a:ln>
                <a:noFill/>
              </a:ln>
              <a:solidFill>
                <a:prstClr val="black"/>
              </a:solidFill>
              <a:effectLst/>
              <a:uLnTx/>
              <a:uFillTx/>
              <a:latin typeface="Grill Sans"/>
              <a:ea typeface="+mn-ea"/>
              <a:cs typeface="+mn-cs"/>
            </a:endParaRPr>
          </a:p>
        </p:txBody>
      </p:sp>
      <p:sp>
        <p:nvSpPr>
          <p:cNvPr id="18" name="CasellaDiTesto 17">
            <a:extLst>
              <a:ext uri="{FF2B5EF4-FFF2-40B4-BE49-F238E27FC236}">
                <a16:creationId xmlns:a16="http://schemas.microsoft.com/office/drawing/2014/main" id="{798EC5C6-0516-6C38-9316-8A580C202408}"/>
              </a:ext>
            </a:extLst>
          </p:cNvPr>
          <p:cNvSpPr txBox="1"/>
          <p:nvPr/>
        </p:nvSpPr>
        <p:spPr>
          <a:xfrm>
            <a:off x="1005112" y="2677347"/>
            <a:ext cx="33957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666"/>
                </a:solidFill>
                <a:effectLst/>
                <a:uLnTx/>
                <a:uFillTx/>
                <a:latin typeface="Grill Sans"/>
                <a:ea typeface="+mn-ea"/>
                <a:cs typeface="+mn-cs"/>
              </a:rPr>
              <a:t>Hazard Function for Target effects </a:t>
            </a:r>
            <a:endParaRPr kumimoji="0" lang="it-IT" sz="1800" b="0" i="0" u="none" strike="noStrike" kern="1200" cap="none" spc="0" normalizeH="0" baseline="0" noProof="0" dirty="0">
              <a:ln>
                <a:noFill/>
              </a:ln>
              <a:solidFill>
                <a:prstClr val="black"/>
              </a:solidFill>
              <a:effectLst/>
              <a:uLnTx/>
              <a:uFillTx/>
              <a:latin typeface="Grill Sans"/>
              <a:ea typeface="+mn-ea"/>
              <a:cs typeface="+mn-cs"/>
            </a:endParaRPr>
          </a:p>
        </p:txBody>
      </p:sp>
      <p:sp>
        <p:nvSpPr>
          <p:cNvPr id="19" name="CasellaDiTesto 18">
            <a:extLst>
              <a:ext uri="{FF2B5EF4-FFF2-40B4-BE49-F238E27FC236}">
                <a16:creationId xmlns:a16="http://schemas.microsoft.com/office/drawing/2014/main" id="{4857127C-8A02-ABF1-87DF-67008456F1A9}"/>
              </a:ext>
            </a:extLst>
          </p:cNvPr>
          <p:cNvSpPr txBox="1"/>
          <p:nvPr/>
        </p:nvSpPr>
        <p:spPr>
          <a:xfrm>
            <a:off x="515656" y="4173754"/>
            <a:ext cx="46342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666"/>
                </a:solidFill>
                <a:effectLst/>
                <a:uLnTx/>
                <a:uFillTx/>
                <a:latin typeface="Grill Sans"/>
                <a:ea typeface="+mn-ea"/>
                <a:cs typeface="+mn-cs"/>
              </a:rPr>
              <a:t>Hazard Function for Target + Non Target Effects </a:t>
            </a:r>
            <a:endParaRPr kumimoji="0" lang="it-IT" sz="1800" b="0" i="0" u="none" strike="noStrike" kern="1200" cap="none" spc="0" normalizeH="0" baseline="0" noProof="0" dirty="0">
              <a:ln>
                <a:noFill/>
              </a:ln>
              <a:solidFill>
                <a:prstClr val="black"/>
              </a:solidFill>
              <a:effectLst/>
              <a:uLnTx/>
              <a:uFillTx/>
              <a:latin typeface="Grill Sans"/>
              <a:ea typeface="+mn-ea"/>
              <a:cs typeface="+mn-cs"/>
            </a:endParaRPr>
          </a:p>
        </p:txBody>
      </p:sp>
      <p:sp>
        <p:nvSpPr>
          <p:cNvPr id="20" name="CasellaDiTesto 19">
            <a:extLst>
              <a:ext uri="{FF2B5EF4-FFF2-40B4-BE49-F238E27FC236}">
                <a16:creationId xmlns:a16="http://schemas.microsoft.com/office/drawing/2014/main" id="{0989154E-37C1-DE7B-086F-4ABE5AEFB7A0}"/>
              </a:ext>
            </a:extLst>
          </p:cNvPr>
          <p:cNvSpPr txBox="1"/>
          <p:nvPr/>
        </p:nvSpPr>
        <p:spPr>
          <a:xfrm>
            <a:off x="7678736" y="1210142"/>
            <a:ext cx="21354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Goudy Old Style"/>
                <a:ea typeface="+mn-ea"/>
                <a:cs typeface="+mn-cs"/>
              </a:rPr>
              <a:t>Proton Model (HGT)</a:t>
            </a:r>
          </a:p>
        </p:txBody>
      </p:sp>
      <p:sp>
        <p:nvSpPr>
          <p:cNvPr id="9" name="Segnaposto piè di pagina 8">
            <a:extLst>
              <a:ext uri="{FF2B5EF4-FFF2-40B4-BE49-F238E27FC236}">
                <a16:creationId xmlns:a16="http://schemas.microsoft.com/office/drawing/2014/main" id="{198E2BA0-2C95-B8BB-2045-66763BD2A643}"/>
              </a:ext>
            </a:extLst>
          </p:cNvPr>
          <p:cNvSpPr>
            <a:spLocks noGrp="1"/>
          </p:cNvSpPr>
          <p:nvPr>
            <p:ph type="ftr"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a:ln>
                  <a:noFill/>
                </a:ln>
                <a:solidFill>
                  <a:prstClr val="black">
                    <a:tint val="75000"/>
                  </a:prstClr>
                </a:solidFill>
                <a:effectLst>
                  <a:outerShdw blurRad="50800" dist="38100" dir="2700000" algn="tl" rotWithShape="0">
                    <a:prstClr val="white">
                      <a:alpha val="43000"/>
                    </a:prstClr>
                  </a:outerShdw>
                </a:effectLst>
                <a:uLnTx/>
                <a:uFillTx/>
                <a:latin typeface="Goudy Old Style"/>
                <a:ea typeface="+mn-ea"/>
                <a:cs typeface="+mn-cs"/>
              </a:rPr>
              <a:t>11 Settembre 2023 - riunione Referee , Bologna - Italia</a:t>
            </a:r>
            <a:endParaRPr kumimoji="0" lang="en-US" sz="1100" b="0" i="0" u="none" strike="noStrike" kern="1200" cap="none" spc="0" normalizeH="0" baseline="0" noProof="0">
              <a:ln>
                <a:noFill/>
              </a:ln>
              <a:solidFill>
                <a:prstClr val="black">
                  <a:tint val="75000"/>
                </a:prstClr>
              </a:solidFill>
              <a:effectLst>
                <a:outerShdw blurRad="50800" dist="38100" dir="2700000" algn="tl" rotWithShape="0">
                  <a:prstClr val="white">
                    <a:alpha val="43000"/>
                  </a:prstClr>
                </a:outerShdw>
              </a:effectLst>
              <a:uLnTx/>
              <a:uFillTx/>
              <a:latin typeface="Goudy Old Style"/>
              <a:ea typeface="+mn-ea"/>
              <a:cs typeface="+mn-cs"/>
            </a:endParaRPr>
          </a:p>
        </p:txBody>
      </p:sp>
      <p:sp>
        <p:nvSpPr>
          <p:cNvPr id="11" name="Segnaposto numero diapositiva 10">
            <a:extLst>
              <a:ext uri="{FF2B5EF4-FFF2-40B4-BE49-F238E27FC236}">
                <a16:creationId xmlns:a16="http://schemas.microsoft.com/office/drawing/2014/main" id="{A62C2712-4458-A033-00A7-91CFB94222E1}"/>
              </a:ext>
            </a:extLst>
          </p:cNvPr>
          <p:cNvSpPr>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it-IT" sz="1100" b="0" i="0" u="none" strike="noStrike" kern="1200" cap="none" spc="0" normalizeH="0" baseline="0" noProof="0" smtClean="0">
                <a:ln>
                  <a:noFill/>
                </a:ln>
                <a:solidFill>
                  <a:prstClr val="black">
                    <a:tint val="75000"/>
                  </a:prstClr>
                </a:solidFill>
                <a:effectLst>
                  <a:outerShdw blurRad="50800" dist="38100" dir="2700000" algn="tl" rotWithShape="0">
                    <a:prstClr val="white">
                      <a:alpha val="43000"/>
                    </a:prstClr>
                  </a:outerShdw>
                </a:effectLst>
                <a:uLnTx/>
                <a:uFillTx/>
                <a:latin typeface="Goudy Old Styl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it-IT" sz="1100" b="0" i="0" u="none" strike="noStrike" kern="1200" cap="none" spc="0" normalizeH="0" baseline="0" noProof="0">
              <a:ln>
                <a:noFill/>
              </a:ln>
              <a:solidFill>
                <a:prstClr val="black">
                  <a:tint val="75000"/>
                </a:prstClr>
              </a:solidFill>
              <a:effectLst>
                <a:outerShdw blurRad="50800" dist="38100" dir="2700000" algn="tl" rotWithShape="0">
                  <a:prstClr val="white">
                    <a:alpha val="43000"/>
                  </a:prstClr>
                </a:outerShdw>
              </a:effectLst>
              <a:uLnTx/>
              <a:uFillTx/>
              <a:latin typeface="Goudy Old Style"/>
              <a:ea typeface="+mn-ea"/>
              <a:cs typeface="+mn-cs"/>
            </a:endParaRPr>
          </a:p>
        </p:txBody>
      </p:sp>
    </p:spTree>
    <p:extLst>
      <p:ext uri="{BB962C8B-B14F-4D97-AF65-F5344CB8AC3E}">
        <p14:creationId xmlns:p14="http://schemas.microsoft.com/office/powerpoint/2010/main" val="2409584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7C9FD2-F34B-41A3-8BF7-25F90A18B166}"/>
              </a:ext>
            </a:extLst>
          </p:cNvPr>
          <p:cNvSpPr>
            <a:spLocks noGrp="1"/>
          </p:cNvSpPr>
          <p:nvPr>
            <p:ph idx="1"/>
          </p:nvPr>
        </p:nvSpPr>
        <p:spPr>
          <a:xfrm>
            <a:off x="187891" y="503032"/>
            <a:ext cx="11308708" cy="2133880"/>
          </a:xfrm>
          <a:solidFill>
            <a:schemeClr val="accent2"/>
          </a:solidFill>
          <a:ln w="12700">
            <a:solidFill>
              <a:schemeClr val="tx1"/>
            </a:solidFill>
          </a:ln>
        </p:spPr>
        <p:txBody>
          <a:bodyPr>
            <a:normAutofit/>
          </a:bodyPr>
          <a:lstStyle/>
          <a:p>
            <a:pPr marL="0" indent="0">
              <a:buNone/>
            </a:pPr>
            <a:r>
              <a:rPr lang="en-GB" sz="3199" dirty="0">
                <a:latin typeface="Abadi Extra Light" panose="020B0204020104020204" pitchFamily="34" charset="0"/>
              </a:rPr>
              <a:t>AMS Roma-I group activities in 2023/24</a:t>
            </a:r>
          </a:p>
          <a:p>
            <a:pPr marL="457063" lvl="1" indent="0">
              <a:buNone/>
            </a:pPr>
            <a:r>
              <a:rPr lang="en-GB" sz="1800" dirty="0">
                <a:latin typeface="Abadi Extra Light" panose="020B0204020104020204" pitchFamily="34" charset="0"/>
              </a:rPr>
              <a:t>Support of AMS operations at POCC </a:t>
            </a:r>
          </a:p>
          <a:p>
            <a:pPr marL="457063" lvl="1" indent="0">
              <a:buNone/>
            </a:pPr>
            <a:r>
              <a:rPr lang="en-GB" sz="1800" dirty="0">
                <a:latin typeface="Abadi Extra Light" panose="020B0204020104020204" pitchFamily="34" charset="0"/>
              </a:rPr>
              <a:t>Research in Space Radiobiology in collaboration with </a:t>
            </a:r>
            <a:r>
              <a:rPr lang="en-GB" sz="1800" b="1" dirty="0">
                <a:latin typeface="Abadi Extra Light" panose="020B0204020104020204" pitchFamily="34" charset="0"/>
              </a:rPr>
              <a:t>IRCCS University Hospital of Bologna </a:t>
            </a:r>
            <a:r>
              <a:rPr lang="en-GB" sz="1800" dirty="0">
                <a:latin typeface="Abadi Extra Light" panose="020B0204020104020204" pitchFamily="34" charset="0"/>
              </a:rPr>
              <a:t>(IRCCS-</a:t>
            </a:r>
            <a:r>
              <a:rPr lang="en-GB" sz="1800" dirty="0" err="1">
                <a:latin typeface="Abadi Extra Light" panose="020B0204020104020204" pitchFamily="34" charset="0"/>
              </a:rPr>
              <a:t>AOUBo</a:t>
            </a:r>
            <a:r>
              <a:rPr lang="en-GB" sz="1800" dirty="0">
                <a:latin typeface="Abadi Extra Light" panose="020B0204020104020204" pitchFamily="34" charset="0"/>
              </a:rPr>
              <a:t>)</a:t>
            </a:r>
          </a:p>
          <a:p>
            <a:pPr marL="457063" lvl="1" indent="0">
              <a:buNone/>
            </a:pPr>
            <a:r>
              <a:rPr lang="en-GB" sz="1800" dirty="0">
                <a:latin typeface="Abadi Extra Light" panose="020B0204020104020204" pitchFamily="34" charset="0"/>
              </a:rPr>
              <a:t>Research in Space Radiation (GCRs,…) also in collaboration with </a:t>
            </a:r>
            <a:r>
              <a:rPr lang="en-US" sz="1800" dirty="0"/>
              <a:t>Shahid </a:t>
            </a:r>
            <a:r>
              <a:rPr lang="en-US" sz="1800" dirty="0" err="1"/>
              <a:t>Bahonar</a:t>
            </a:r>
            <a:r>
              <a:rPr lang="en-US" sz="1800" dirty="0"/>
              <a:t> University of Kerman (SBUK)</a:t>
            </a:r>
            <a:endParaRPr lang="en-GB" sz="1800" dirty="0">
              <a:latin typeface="Abadi Extra Light" panose="020B0204020104020204" pitchFamily="34" charset="0"/>
            </a:endParaRPr>
          </a:p>
          <a:p>
            <a:pPr marL="457063" lvl="1" indent="0">
              <a:buNone/>
            </a:pPr>
            <a:r>
              <a:rPr lang="en-GB" sz="1800" dirty="0">
                <a:latin typeface="Abadi Extra Light" panose="020B0204020104020204" pitchFamily="34" charset="0"/>
              </a:rPr>
              <a:t>Editorial and Outreach activities</a:t>
            </a:r>
            <a:endParaRPr lang="it-IT" sz="1800" dirty="0">
              <a:latin typeface="Abadi Extra Light" panose="020B0204020104020204" pitchFamily="34" charset="0"/>
            </a:endParaRPr>
          </a:p>
        </p:txBody>
      </p:sp>
      <p:sp>
        <p:nvSpPr>
          <p:cNvPr id="12" name="Content Placeholder 2">
            <a:extLst>
              <a:ext uri="{FF2B5EF4-FFF2-40B4-BE49-F238E27FC236}">
                <a16:creationId xmlns:a16="http://schemas.microsoft.com/office/drawing/2014/main" id="{D507C548-EE19-4DFE-BA35-E5B9F3D9ABA9}"/>
              </a:ext>
            </a:extLst>
          </p:cNvPr>
          <p:cNvSpPr txBox="1">
            <a:spLocks/>
          </p:cNvSpPr>
          <p:nvPr/>
        </p:nvSpPr>
        <p:spPr>
          <a:xfrm>
            <a:off x="191344" y="2636912"/>
            <a:ext cx="6768752" cy="3600400"/>
          </a:xfrm>
          <a:prstGeom prst="rect">
            <a:avLst/>
          </a:prstGeom>
          <a:solidFill>
            <a:schemeClr val="accent6">
              <a:lumMod val="75000"/>
            </a:schemeClr>
          </a:solidFill>
          <a:ln w="12700">
            <a:solidFill>
              <a:schemeClr val="tx1"/>
            </a:solidFill>
          </a:ln>
        </p:spPr>
        <p:txBody>
          <a:bodyPr vert="horz" lIns="91416" tIns="45708" rIns="91416" bIns="45708"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3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699"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AMS Roma-I People 2023/24</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3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endParaRPr>
          </a:p>
          <a:p>
            <a:pPr marL="457200" marR="0" lvl="1"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kumimoji="0" lang="en-GB" sz="19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INFN – Roma  </a:t>
            </a:r>
            <a:r>
              <a:rPr kumimoji="0" lang="en-GB" sz="19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A. Bartoloni</a:t>
            </a:r>
            <a:r>
              <a:rPr kumimoji="0" lang="en-GB" sz="19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 </a:t>
            </a:r>
            <a:r>
              <a:rPr kumimoji="0" lang="en-GB" sz="19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 (1/Si), B. Borgia (0/Si), A.N. </a:t>
            </a:r>
            <a:r>
              <a:rPr kumimoji="0" lang="en-GB" sz="1900" b="0" i="0" u="none" strike="noStrike" kern="1200" cap="none" spc="0" normalizeH="0" baseline="0" noProof="0" dirty="0" err="1">
                <a:ln>
                  <a:noFill/>
                </a:ln>
                <a:solidFill>
                  <a:prstClr val="white"/>
                </a:solidFill>
                <a:effectLst/>
                <a:uLnTx/>
                <a:uFillTx/>
                <a:latin typeface="Abadi Extra Light" panose="020B0204020104020204" pitchFamily="34" charset="0"/>
                <a:ea typeface="+mn-ea"/>
                <a:cs typeface="+mn-cs"/>
              </a:rPr>
              <a:t>Guracho</a:t>
            </a:r>
            <a:r>
              <a:rPr kumimoji="0" lang="en-GB" sz="19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 (1/Si), 2</a:t>
            </a:r>
            <a:r>
              <a:rPr kumimoji="0" lang="en-GB" sz="1900" b="0" i="0" u="none" strike="noStrike" kern="1200" cap="none" spc="0" normalizeH="0" baseline="30000" noProof="0" dirty="0">
                <a:ln>
                  <a:noFill/>
                </a:ln>
                <a:solidFill>
                  <a:prstClr val="white"/>
                </a:solidFill>
                <a:effectLst/>
                <a:uLnTx/>
                <a:uFillTx/>
                <a:latin typeface="Abadi Extra Light" panose="020B0204020104020204" pitchFamily="34" charset="0"/>
                <a:ea typeface="+mn-ea"/>
                <a:cs typeface="+mn-cs"/>
              </a:rPr>
              <a:t>nd</a:t>
            </a:r>
            <a:r>
              <a:rPr kumimoji="0" lang="en-GB" sz="19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 year </a:t>
            </a:r>
            <a:r>
              <a:rPr kumimoji="0" lang="en-GB" sz="1900" b="0" i="0" u="none" strike="noStrike" kern="1200" cap="none" spc="0" normalizeH="0" baseline="0" noProof="0" dirty="0" err="1">
                <a:ln>
                  <a:noFill/>
                </a:ln>
                <a:solidFill>
                  <a:prstClr val="white"/>
                </a:solidFill>
                <a:effectLst/>
                <a:uLnTx/>
                <a:uFillTx/>
                <a:latin typeface="Abadi Extra Light" panose="020B0204020104020204" pitchFamily="34" charset="0"/>
                <a:ea typeface="+mn-ea"/>
                <a:cs typeface="+mn-cs"/>
              </a:rPr>
              <a:t>AdR</a:t>
            </a:r>
            <a:r>
              <a:rPr kumimoji="0" lang="en-GB" sz="19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 since  November 2022 , V. Valente (0/Si)</a:t>
            </a:r>
            <a:endParaRPr kumimoji="0" lang="it-IT" sz="19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endParaRPr>
          </a:p>
          <a:p>
            <a:pPr marL="457200" marR="0" lvl="1"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endParaRPr kumimoji="0" lang="en-GB" sz="19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endParaRPr>
          </a:p>
          <a:p>
            <a:pPr marL="457200" marR="0" lvl="1"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kumimoji="0" lang="en-GB" sz="19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IRCCS </a:t>
            </a:r>
            <a:r>
              <a:rPr kumimoji="0" lang="en-GB" sz="1900" b="1" i="0" u="none" strike="noStrike" kern="1200" cap="none" spc="0" normalizeH="0" baseline="0" noProof="0" dirty="0" err="1">
                <a:ln>
                  <a:noFill/>
                </a:ln>
                <a:solidFill>
                  <a:prstClr val="white"/>
                </a:solidFill>
                <a:effectLst/>
                <a:uLnTx/>
                <a:uFillTx/>
                <a:latin typeface="Abadi Extra Light" panose="020B0204020104020204" pitchFamily="34" charset="0"/>
                <a:ea typeface="+mn-ea"/>
                <a:cs typeface="+mn-cs"/>
              </a:rPr>
              <a:t>AOUBo</a:t>
            </a:r>
            <a:r>
              <a:rPr kumimoji="0" lang="en-GB" sz="19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 – </a:t>
            </a:r>
            <a:r>
              <a:rPr kumimoji="0" lang="en-GB" sz="19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F. </a:t>
            </a:r>
            <a:r>
              <a:rPr kumimoji="0" lang="en-GB" sz="1900" b="0" i="0" u="none" strike="noStrike" kern="1200" cap="none" spc="0" normalizeH="0" baseline="0" noProof="0" dirty="0" err="1">
                <a:ln>
                  <a:noFill/>
                </a:ln>
                <a:solidFill>
                  <a:prstClr val="white"/>
                </a:solidFill>
                <a:effectLst/>
                <a:uLnTx/>
                <a:uFillTx/>
                <a:latin typeface="Abadi Extra Light" panose="020B0204020104020204" pitchFamily="34" charset="0"/>
                <a:ea typeface="+mn-ea"/>
                <a:cs typeface="+mn-cs"/>
              </a:rPr>
              <a:t>Bisello</a:t>
            </a:r>
            <a:r>
              <a:rPr kumimoji="0" lang="en-GB" sz="19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 (0,3/No)</a:t>
            </a:r>
            <a:r>
              <a:rPr kumimoji="0" lang="en-GB" sz="19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 </a:t>
            </a:r>
            <a:r>
              <a:rPr kumimoji="0" lang="en-GB" sz="19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G. Della Gala</a:t>
            </a:r>
            <a:r>
              <a:rPr kumimoji="0" lang="en-GB" sz="19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 </a:t>
            </a:r>
            <a:r>
              <a:rPr kumimoji="0" lang="en-GB" sz="19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(0.3/No), K.E. </a:t>
            </a:r>
            <a:r>
              <a:rPr kumimoji="0" lang="en-GB" sz="1900" b="0" i="0" u="none" strike="noStrike" kern="1200" cap="none" spc="0" normalizeH="0" baseline="0" noProof="0" dirty="0" err="1">
                <a:ln>
                  <a:noFill/>
                </a:ln>
                <a:solidFill>
                  <a:prstClr val="white"/>
                </a:solidFill>
                <a:effectLst/>
                <a:uLnTx/>
                <a:uFillTx/>
                <a:latin typeface="Abadi Extra Light" panose="020B0204020104020204" pitchFamily="34" charset="0"/>
                <a:ea typeface="+mn-ea"/>
                <a:cs typeface="+mn-cs"/>
              </a:rPr>
              <a:t>Gzylasy</a:t>
            </a:r>
            <a:r>
              <a:rPr kumimoji="0" lang="en-GB" sz="19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 (0,3/No), C. </a:t>
            </a:r>
            <a:r>
              <a:rPr kumimoji="0" lang="en-GB" sz="1900" b="0" i="0" u="none" strike="noStrike" kern="1200" cap="none" spc="0" normalizeH="0" baseline="0" noProof="0" dirty="0" err="1">
                <a:ln>
                  <a:noFill/>
                </a:ln>
                <a:solidFill>
                  <a:prstClr val="white"/>
                </a:solidFill>
                <a:effectLst/>
                <a:uLnTx/>
                <a:uFillTx/>
                <a:latin typeface="Abadi Extra Light" panose="020B0204020104020204" pitchFamily="34" charset="0"/>
                <a:ea typeface="+mn-ea"/>
                <a:cs typeface="+mn-cs"/>
              </a:rPr>
              <a:t>Macis</a:t>
            </a:r>
            <a:r>
              <a:rPr kumimoji="0" lang="en-GB" sz="19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 (0.3/No) , M. Santoro, (0,3/No), L. S</a:t>
            </a:r>
            <a:r>
              <a:rPr kumimoji="0" lang="en-GB" sz="1900" b="0" i="0" u="none" strike="noStrike" kern="1200" cap="none" spc="0" normalizeH="0" baseline="0" noProof="0" dirty="0" err="1">
                <a:ln>
                  <a:noFill/>
                </a:ln>
                <a:solidFill>
                  <a:prstClr val="white"/>
                </a:solidFill>
                <a:effectLst/>
                <a:uLnTx/>
                <a:uFillTx/>
                <a:latin typeface="Abadi Extra Light" panose="020B0204020104020204" pitchFamily="34" charset="0"/>
                <a:ea typeface="+mn-ea"/>
                <a:cs typeface="+mn-cs"/>
              </a:rPr>
              <a:t>trigari</a:t>
            </a:r>
            <a:r>
              <a:rPr kumimoji="0" lang="en-GB" sz="19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 (0.8/Si), S. Strolin (0.3/No)</a:t>
            </a:r>
          </a:p>
          <a:p>
            <a:pPr marL="457200" marR="0" lvl="1"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endParaRPr kumimoji="0" lang="en-GB" sz="19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endParaRPr>
          </a:p>
          <a:p>
            <a:pPr marL="457200" marR="0" lvl="1"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kumimoji="0" lang="en-GB" sz="19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SBUK – </a:t>
            </a:r>
            <a:r>
              <a:rPr kumimoji="0" lang="en-GB" sz="19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S. </a:t>
            </a:r>
            <a:r>
              <a:rPr kumimoji="0" lang="en-GB" sz="1900" b="0" i="0" u="none" strike="noStrike" kern="1200" cap="none" spc="0" normalizeH="0" baseline="0" noProof="0" dirty="0" err="1">
                <a:ln>
                  <a:noFill/>
                </a:ln>
                <a:solidFill>
                  <a:prstClr val="white"/>
                </a:solidFill>
                <a:effectLst/>
                <a:uLnTx/>
                <a:uFillTx/>
                <a:latin typeface="Abadi Extra Light" panose="020B0204020104020204" pitchFamily="34" charset="0"/>
                <a:ea typeface="+mn-ea"/>
                <a:cs typeface="+mn-cs"/>
              </a:rPr>
              <a:t>Parsaei</a:t>
            </a:r>
            <a:r>
              <a:rPr kumimoji="0" lang="en-GB" sz="19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 </a:t>
            </a:r>
            <a:r>
              <a:rPr kumimoji="0" lang="en-GB" sz="19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(0.3/No) </a:t>
            </a:r>
            <a:r>
              <a:rPr kumimoji="0" lang="en-GB" sz="19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 </a:t>
            </a:r>
            <a:r>
              <a:rPr kumimoji="0" lang="en-GB" sz="19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M. </a:t>
            </a:r>
            <a:r>
              <a:rPr kumimoji="0" lang="en-GB" sz="1900" b="0" i="0" u="none" strike="noStrike" kern="1200" cap="none" spc="0" normalizeH="0" baseline="0" noProof="0" dirty="0" err="1">
                <a:ln>
                  <a:noFill/>
                </a:ln>
                <a:solidFill>
                  <a:prstClr val="white"/>
                </a:solidFill>
                <a:effectLst/>
                <a:uLnTx/>
                <a:uFillTx/>
                <a:latin typeface="Abadi Extra Light" panose="020B0204020104020204" pitchFamily="34" charset="0"/>
                <a:ea typeface="+mn-ea"/>
                <a:cs typeface="+mn-cs"/>
              </a:rPr>
              <a:t>Rafiei</a:t>
            </a:r>
            <a:r>
              <a:rPr kumimoji="0" lang="en-GB" sz="19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 – (0.3/No)  </a:t>
            </a:r>
          </a:p>
          <a:p>
            <a:pPr marL="457200" marR="0" lvl="1"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endParaRPr kumimoji="0" lang="en-GB" sz="19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endParaRPr>
          </a:p>
          <a:p>
            <a:pPr marL="457200" marR="0" lvl="1"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endParaRPr kumimoji="0" lang="en-GB" sz="19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1799"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1799" b="0" i="0" u="none" strike="noStrike" kern="1200" cap="none" spc="0" normalizeH="0" baseline="0" noProof="0" dirty="0">
              <a:ln>
                <a:noFill/>
              </a:ln>
              <a:solidFill>
                <a:prstClr val="white"/>
              </a:solidFill>
              <a:effectLst/>
              <a:uLnTx/>
              <a:uFillTx/>
              <a:latin typeface="Corbel"/>
              <a:ea typeface="+mn-ea"/>
              <a:cs typeface="+mn-cs"/>
            </a:endParaRPr>
          </a:p>
        </p:txBody>
      </p:sp>
      <p:graphicFrame>
        <p:nvGraphicFramePr>
          <p:cNvPr id="10" name="Table 12">
            <a:extLst>
              <a:ext uri="{FF2B5EF4-FFF2-40B4-BE49-F238E27FC236}">
                <a16:creationId xmlns:a16="http://schemas.microsoft.com/office/drawing/2014/main" id="{DBF73FBE-D644-45CA-A54C-B51EE7647375}"/>
              </a:ext>
            </a:extLst>
          </p:cNvPr>
          <p:cNvGraphicFramePr>
            <a:graphicFrameLocks noGrp="1"/>
          </p:cNvGraphicFramePr>
          <p:nvPr/>
        </p:nvGraphicFramePr>
        <p:xfrm>
          <a:off x="6960095" y="2636913"/>
          <a:ext cx="4536504" cy="3600401"/>
        </p:xfrm>
        <a:graphic>
          <a:graphicData uri="http://schemas.openxmlformats.org/drawingml/2006/table">
            <a:tbl>
              <a:tblPr>
                <a:tableStyleId>{8FD4443E-F989-4FC4-A0C8-D5A2AF1F390B}</a:tableStyleId>
              </a:tblPr>
              <a:tblGrid>
                <a:gridCol w="795318">
                  <a:extLst>
                    <a:ext uri="{9D8B030D-6E8A-4147-A177-3AD203B41FA5}">
                      <a16:colId xmlns:a16="http://schemas.microsoft.com/office/drawing/2014/main" val="2040834807"/>
                    </a:ext>
                  </a:extLst>
                </a:gridCol>
                <a:gridCol w="843365">
                  <a:extLst>
                    <a:ext uri="{9D8B030D-6E8A-4147-A177-3AD203B41FA5}">
                      <a16:colId xmlns:a16="http://schemas.microsoft.com/office/drawing/2014/main" val="1564024966"/>
                    </a:ext>
                  </a:extLst>
                </a:gridCol>
                <a:gridCol w="795318">
                  <a:extLst>
                    <a:ext uri="{9D8B030D-6E8A-4147-A177-3AD203B41FA5}">
                      <a16:colId xmlns:a16="http://schemas.microsoft.com/office/drawing/2014/main" val="1777839996"/>
                    </a:ext>
                  </a:extLst>
                </a:gridCol>
                <a:gridCol w="1296599">
                  <a:extLst>
                    <a:ext uri="{9D8B030D-6E8A-4147-A177-3AD203B41FA5}">
                      <a16:colId xmlns:a16="http://schemas.microsoft.com/office/drawing/2014/main" val="3369604741"/>
                    </a:ext>
                  </a:extLst>
                </a:gridCol>
                <a:gridCol w="805904">
                  <a:extLst>
                    <a:ext uri="{9D8B030D-6E8A-4147-A177-3AD203B41FA5}">
                      <a16:colId xmlns:a16="http://schemas.microsoft.com/office/drawing/2014/main" val="4185847345"/>
                    </a:ext>
                  </a:extLst>
                </a:gridCol>
              </a:tblGrid>
              <a:tr h="673009">
                <a:tc gridSpan="5">
                  <a:txBody>
                    <a:bodyPr/>
                    <a:lstStyle/>
                    <a:p>
                      <a:pPr algn="ctr" fontAlgn="b"/>
                      <a:r>
                        <a:rPr lang="it-IT" sz="1800" b="1" u="none" strike="noStrike" dirty="0">
                          <a:effectLst/>
                        </a:rPr>
                        <a:t>2024 FTE &amp; Funding </a:t>
                      </a:r>
                      <a:r>
                        <a:rPr lang="it-IT" sz="1800" b="1" u="none" strike="noStrike" dirty="0" err="1">
                          <a:effectLst/>
                        </a:rPr>
                        <a:t>Requests</a:t>
                      </a:r>
                      <a:r>
                        <a:rPr lang="it-IT" sz="1800" b="1" u="none" strike="noStrike" dirty="0">
                          <a:effectLst/>
                        </a:rPr>
                        <a:t> (Keuro)   (</a:t>
                      </a:r>
                      <a:r>
                        <a:rPr lang="it-IT" sz="1800" b="1" u="none" strike="noStrike" dirty="0" err="1">
                          <a:effectLst/>
                        </a:rPr>
                        <a:t>preliminary</a:t>
                      </a:r>
                      <a:r>
                        <a:rPr lang="it-IT" sz="1800" b="1" u="none" strike="noStrike" dirty="0">
                          <a:effectLst/>
                        </a:rPr>
                        <a:t>)</a:t>
                      </a:r>
                      <a:endParaRPr lang="it-IT" sz="1800" b="1" i="0" u="none" strike="noStrike" dirty="0">
                        <a:solidFill>
                          <a:srgbClr val="006100"/>
                        </a:solidFill>
                        <a:effectLst/>
                        <a:latin typeface="Abadi Extra Light" panose="020B0204020104020204" pitchFamily="34" charset="0"/>
                      </a:endParaRPr>
                    </a:p>
                  </a:txBody>
                  <a:tcPr marL="7618" marR="7618" marT="76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r>
                        <a:rPr lang="it-IT" sz="1800" b="1" u="none" strike="noStrike" dirty="0">
                          <a:effectLst/>
                          <a:latin typeface="Abadi Extra Light" panose="020B0204020104020204" pitchFamily="34" charset="0"/>
                        </a:rPr>
                        <a:t>FTE e Richieste (Keuro) per il  2022</a:t>
                      </a:r>
                      <a:endParaRPr lang="it-IT" sz="1800" b="1" i="0" u="none" strike="noStrike" dirty="0">
                        <a:solidFill>
                          <a:srgbClr val="006100"/>
                        </a:solidFill>
                        <a:effectLst/>
                        <a:latin typeface="Abadi Extra Light" panose="020B0204020104020204" pitchFamily="34" charset="0"/>
                      </a:endParaRPr>
                    </a:p>
                  </a:txBody>
                  <a:tcPr marL="7618" marR="7618" marT="7618" marB="0" anchor="b"/>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989633250"/>
                  </a:ext>
                </a:extLst>
              </a:tr>
              <a:tr h="665055">
                <a:tc gridSpan="3">
                  <a:txBody>
                    <a:bodyPr/>
                    <a:lstStyle/>
                    <a:p>
                      <a:pPr algn="ctr" fontAlgn="b"/>
                      <a:r>
                        <a:rPr lang="it-IT" sz="1600" b="1" u="none" strike="noStrike" dirty="0">
                          <a:effectLst/>
                        </a:rPr>
                        <a:t>Persone</a:t>
                      </a:r>
                      <a:endParaRPr lang="it-IT" sz="1600" b="1" i="0" u="none" strike="noStrike" dirty="0">
                        <a:solidFill>
                          <a:srgbClr val="000000"/>
                        </a:solidFill>
                        <a:effectLst/>
                        <a:latin typeface="Abadi Extra Light" panose="020B0204020104020204" pitchFamily="34" charset="0"/>
                      </a:endParaRPr>
                    </a:p>
                  </a:txBody>
                  <a:tcPr marL="7618" marR="7618" marT="76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it-IT" sz="1600" b="1" i="0" u="none" strike="noStrike" dirty="0">
                        <a:solidFill>
                          <a:srgbClr val="000000"/>
                        </a:solidFill>
                        <a:effectLst/>
                        <a:latin typeface="Abadi Extra Light" panose="020B0204020104020204" pitchFamily="34" charset="0"/>
                      </a:endParaRPr>
                    </a:p>
                  </a:txBody>
                  <a:tcPr marL="7618" marR="7618" marT="7618" marB="0" anchor="b"/>
                </a:tc>
                <a:tc hMerge="1">
                  <a:txBody>
                    <a:bodyPr/>
                    <a:lstStyle/>
                    <a:p>
                      <a:pPr algn="ctr" fontAlgn="b"/>
                      <a:endParaRPr lang="it-IT" sz="1600" b="1" i="0" u="none" strike="noStrike" dirty="0">
                        <a:solidFill>
                          <a:srgbClr val="000000"/>
                        </a:solidFill>
                        <a:effectLst/>
                        <a:latin typeface="Abadi Extra Light" panose="020B0204020104020204" pitchFamily="34" charset="0"/>
                      </a:endParaRPr>
                    </a:p>
                  </a:txBody>
                  <a:tcPr marL="7618" marR="7618" marT="7618" marB="0" anchor="b"/>
                </a:tc>
                <a:tc gridSpan="2">
                  <a:txBody>
                    <a:bodyPr/>
                    <a:lstStyle/>
                    <a:p>
                      <a:pPr algn="ctr" fontAlgn="b"/>
                      <a:r>
                        <a:rPr lang="it-IT" sz="1600" b="1" u="none" strike="noStrike" dirty="0">
                          <a:effectLst/>
                        </a:rPr>
                        <a:t>FTE</a:t>
                      </a:r>
                      <a:endParaRPr lang="it-IT" sz="1600" b="1" i="0" u="none" strike="noStrike" dirty="0">
                        <a:solidFill>
                          <a:srgbClr val="000000"/>
                        </a:solidFill>
                        <a:effectLst/>
                        <a:latin typeface="Abadi Extra Light" panose="020B0204020104020204" pitchFamily="34" charset="0"/>
                      </a:endParaRPr>
                    </a:p>
                  </a:txBody>
                  <a:tcPr marL="7618" marR="7618" marT="76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it-IT" sz="1600" b="1" i="0" u="none" strike="noStrike" dirty="0">
                        <a:solidFill>
                          <a:srgbClr val="000000"/>
                        </a:solidFill>
                        <a:effectLst/>
                        <a:latin typeface="Abadi Extra Light" panose="020B0204020104020204" pitchFamily="34" charset="0"/>
                      </a:endParaRPr>
                    </a:p>
                  </a:txBody>
                  <a:tcPr marL="7618" marR="7618" marT="7618" marB="0" anchor="b"/>
                </a:tc>
                <a:extLst>
                  <a:ext uri="{0D108BD9-81ED-4DB2-BD59-A6C34878D82A}">
                    <a16:rowId xmlns:a16="http://schemas.microsoft.com/office/drawing/2014/main" val="644218797"/>
                  </a:ext>
                </a:extLst>
              </a:tr>
              <a:tr h="665055">
                <a:tc gridSpan="3">
                  <a:txBody>
                    <a:bodyPr/>
                    <a:lstStyle/>
                    <a:p>
                      <a:pPr algn="ctr" fontAlgn="b"/>
                      <a:r>
                        <a:rPr lang="it-IT" sz="1800" b="1" i="0" u="none" strike="noStrike" dirty="0">
                          <a:solidFill>
                            <a:srgbClr val="000000"/>
                          </a:solidFill>
                          <a:effectLst/>
                          <a:latin typeface="Abadi Extra Light" panose="020B0204020104020204" pitchFamily="34" charset="0"/>
                        </a:rPr>
                        <a:t>13 </a:t>
                      </a:r>
                    </a:p>
                    <a:p>
                      <a:pPr algn="ctr" fontAlgn="b"/>
                      <a:r>
                        <a:rPr lang="it-IT" sz="1400" b="1" i="0" u="none" strike="noStrike" dirty="0">
                          <a:solidFill>
                            <a:srgbClr val="000000"/>
                          </a:solidFill>
                          <a:effectLst/>
                          <a:latin typeface="Abadi Extra Light" panose="020B0204020104020204" pitchFamily="34" charset="0"/>
                        </a:rPr>
                        <a:t>(4 RM1, 7 </a:t>
                      </a:r>
                      <a:r>
                        <a:rPr lang="it-IT" sz="1400" b="1" i="0" u="none" strike="noStrike" dirty="0" err="1">
                          <a:solidFill>
                            <a:srgbClr val="000000"/>
                          </a:solidFill>
                          <a:effectLst/>
                          <a:latin typeface="Abadi Extra Light" panose="020B0204020104020204" pitchFamily="34" charset="0"/>
                        </a:rPr>
                        <a:t>AOUBo</a:t>
                      </a:r>
                      <a:r>
                        <a:rPr lang="it-IT" sz="1400" b="1" i="0" u="none" strike="noStrike" dirty="0">
                          <a:solidFill>
                            <a:srgbClr val="000000"/>
                          </a:solidFill>
                          <a:effectLst/>
                          <a:latin typeface="Abadi Extra Light" panose="020B0204020104020204" pitchFamily="34" charset="0"/>
                        </a:rPr>
                        <a:t> 2 SBUK)</a:t>
                      </a:r>
                      <a:endParaRPr lang="it-IT" sz="1800" b="1" i="0" u="none" strike="noStrike" dirty="0">
                        <a:solidFill>
                          <a:srgbClr val="000000"/>
                        </a:solidFill>
                        <a:effectLst/>
                        <a:latin typeface="Abadi Extra Light" panose="020B0204020104020204" pitchFamily="34" charset="0"/>
                      </a:endParaRPr>
                    </a:p>
                  </a:txBody>
                  <a:tcPr marL="7618" marR="7618" marT="76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it-IT" sz="1800" b="1" i="0" u="none" strike="noStrike" dirty="0">
                        <a:solidFill>
                          <a:schemeClr val="bg1"/>
                        </a:solidFill>
                        <a:effectLst/>
                        <a:latin typeface="Abadi Extra Light" panose="020B0204020104020204" pitchFamily="34" charset="0"/>
                      </a:endParaRPr>
                    </a:p>
                  </a:txBody>
                  <a:tcPr marL="7618" marR="7618" marT="7618" marB="0" anchor="b"/>
                </a:tc>
                <a:tc hMerge="1">
                  <a:txBody>
                    <a:bodyPr/>
                    <a:lstStyle/>
                    <a:p>
                      <a:pPr algn="ctr" fontAlgn="b"/>
                      <a:endParaRPr lang="it-IT" sz="1800" b="1" i="0" u="none" strike="noStrike" dirty="0">
                        <a:solidFill>
                          <a:srgbClr val="000000"/>
                        </a:solidFill>
                        <a:effectLst/>
                        <a:latin typeface="Abadi Extra Light" panose="020B0204020104020204" pitchFamily="34" charset="0"/>
                      </a:endParaRPr>
                    </a:p>
                  </a:txBody>
                  <a:tcPr marL="7618" marR="7618" marT="7618" marB="0" anchor="b"/>
                </a:tc>
                <a:tc gridSpan="2">
                  <a:txBody>
                    <a:bodyPr/>
                    <a:lstStyle/>
                    <a:p>
                      <a:pPr algn="ctr" fontAlgn="b"/>
                      <a:r>
                        <a:rPr lang="it-IT" sz="2000" b="1" i="0" u="none" strike="noStrike" dirty="0">
                          <a:solidFill>
                            <a:schemeClr val="bg1"/>
                          </a:solidFill>
                          <a:effectLst/>
                          <a:latin typeface="Abadi Extra Light" panose="020B0204020104020204" pitchFamily="34" charset="0"/>
                        </a:rPr>
                        <a:t>5.2</a:t>
                      </a:r>
                      <a:r>
                        <a:rPr lang="it-IT" sz="1800" b="1" i="0" u="none" strike="noStrike" dirty="0">
                          <a:solidFill>
                            <a:schemeClr val="bg1"/>
                          </a:solidFill>
                          <a:effectLst/>
                          <a:latin typeface="Abadi Extra Light" panose="020B0204020104020204" pitchFamily="34" charset="0"/>
                        </a:rPr>
                        <a:t> (2.8 richieste )</a:t>
                      </a:r>
                      <a:endParaRPr lang="it-IT" sz="2000" b="1" i="0" u="none" strike="noStrike" dirty="0">
                        <a:solidFill>
                          <a:schemeClr val="bg1"/>
                        </a:solidFill>
                        <a:effectLst/>
                        <a:latin typeface="Abadi Extra Light" panose="020B0204020104020204" pitchFamily="34" charset="0"/>
                      </a:endParaRPr>
                    </a:p>
                  </a:txBody>
                  <a:tcPr marL="7618" marR="7618" marT="76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it-IT" sz="1800" b="1" i="0" u="none" strike="noStrike" dirty="0">
                        <a:solidFill>
                          <a:srgbClr val="000000"/>
                        </a:solidFill>
                        <a:effectLst/>
                        <a:latin typeface="Abadi Extra Light" panose="020B0204020104020204" pitchFamily="34" charset="0"/>
                      </a:endParaRPr>
                    </a:p>
                  </a:txBody>
                  <a:tcPr marL="7618" marR="7618" marT="7618" marB="0" anchor="b"/>
                </a:tc>
                <a:extLst>
                  <a:ext uri="{0D108BD9-81ED-4DB2-BD59-A6C34878D82A}">
                    <a16:rowId xmlns:a16="http://schemas.microsoft.com/office/drawing/2014/main" val="54512356"/>
                  </a:ext>
                </a:extLst>
              </a:tr>
              <a:tr h="932227">
                <a:tc>
                  <a:txBody>
                    <a:bodyPr/>
                    <a:lstStyle/>
                    <a:p>
                      <a:pPr algn="ctr" fontAlgn="b"/>
                      <a:r>
                        <a:rPr lang="it-IT" sz="1600" b="1" u="none" strike="noStrike" dirty="0">
                          <a:effectLst/>
                        </a:rPr>
                        <a:t>Missioni</a:t>
                      </a:r>
                      <a:endParaRPr lang="it-IT" sz="1600" b="1" i="0" u="none" strike="noStrike" dirty="0">
                        <a:solidFill>
                          <a:srgbClr val="000000"/>
                        </a:solidFill>
                        <a:effectLst/>
                        <a:latin typeface="Abadi Extra Light" panose="020B0204020104020204" pitchFamily="34" charset="0"/>
                      </a:endParaRPr>
                    </a:p>
                  </a:txBody>
                  <a:tcPr marL="7618" marR="7618" marT="76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600" b="1" u="none" strike="noStrike" dirty="0">
                          <a:effectLst/>
                        </a:rPr>
                        <a:t>Consumi</a:t>
                      </a:r>
                      <a:endParaRPr lang="it-IT" sz="1600" b="1" i="0" u="none" strike="noStrike" dirty="0">
                        <a:solidFill>
                          <a:srgbClr val="000000"/>
                        </a:solidFill>
                        <a:effectLst/>
                        <a:latin typeface="Abadi Extra Light" panose="020B0204020104020204" pitchFamily="34" charset="0"/>
                      </a:endParaRPr>
                    </a:p>
                  </a:txBody>
                  <a:tcPr marL="7618" marR="7618" marT="76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600" b="1" u="none" strike="noStrike" dirty="0">
                          <a:effectLst/>
                        </a:rPr>
                        <a:t>Servizi</a:t>
                      </a:r>
                      <a:endParaRPr lang="it-IT" sz="1600" b="1" i="0" u="none" strike="noStrike" dirty="0">
                        <a:solidFill>
                          <a:srgbClr val="000000"/>
                        </a:solidFill>
                        <a:effectLst/>
                        <a:latin typeface="Abadi Extra Light" panose="020B0204020104020204" pitchFamily="34" charset="0"/>
                      </a:endParaRPr>
                    </a:p>
                  </a:txBody>
                  <a:tcPr marL="7618" marR="7618" marT="76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600" b="1" u="none" strike="noStrike" dirty="0">
                          <a:effectLst/>
                        </a:rPr>
                        <a:t>Inventariabile</a:t>
                      </a:r>
                      <a:endParaRPr lang="it-IT" sz="1600" b="1" i="0" u="none" strike="noStrike" dirty="0">
                        <a:solidFill>
                          <a:srgbClr val="000000"/>
                        </a:solidFill>
                        <a:effectLst/>
                        <a:latin typeface="Abadi Extra Light" panose="020B0204020104020204" pitchFamily="34" charset="0"/>
                      </a:endParaRPr>
                    </a:p>
                  </a:txBody>
                  <a:tcPr marL="7618" marR="7618" marT="76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600" b="1" u="none" strike="noStrike" dirty="0">
                          <a:effectLst/>
                        </a:rPr>
                        <a:t>Totale</a:t>
                      </a:r>
                      <a:endParaRPr lang="it-IT" sz="1600" b="1" i="0" u="none" strike="noStrike" dirty="0">
                        <a:solidFill>
                          <a:srgbClr val="000000"/>
                        </a:solidFill>
                        <a:effectLst/>
                        <a:latin typeface="Abadi Extra Light" panose="020B0204020104020204" pitchFamily="34" charset="0"/>
                      </a:endParaRPr>
                    </a:p>
                  </a:txBody>
                  <a:tcPr marL="7618" marR="7618" marT="76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1798322"/>
                  </a:ext>
                </a:extLst>
              </a:tr>
              <a:tr h="665055">
                <a:tc>
                  <a:txBody>
                    <a:bodyPr/>
                    <a:lstStyle/>
                    <a:p>
                      <a:pPr algn="ctr" fontAlgn="b"/>
                      <a:r>
                        <a:rPr lang="it-IT" sz="1800" b="1" i="0" u="none" strike="noStrike" dirty="0">
                          <a:solidFill>
                            <a:srgbClr val="000000"/>
                          </a:solidFill>
                          <a:effectLst/>
                          <a:latin typeface="Abadi Extra Light" panose="020B0204020104020204" pitchFamily="34" charset="0"/>
                        </a:rPr>
                        <a:t>12</a:t>
                      </a:r>
                    </a:p>
                  </a:txBody>
                  <a:tcPr marL="7618" marR="7618" marT="76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800" b="1" i="0" u="none" strike="noStrike" dirty="0">
                          <a:solidFill>
                            <a:srgbClr val="000000"/>
                          </a:solidFill>
                          <a:effectLst/>
                          <a:latin typeface="Abadi Extra Light" panose="020B0204020104020204" pitchFamily="34" charset="0"/>
                        </a:rPr>
                        <a:t>1.5</a:t>
                      </a:r>
                    </a:p>
                  </a:txBody>
                  <a:tcPr marL="7618" marR="7618" marT="76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800" b="1" i="0" u="none" strike="noStrike" dirty="0">
                          <a:solidFill>
                            <a:srgbClr val="000000"/>
                          </a:solidFill>
                          <a:effectLst/>
                          <a:latin typeface="Abadi Extra Light" panose="020B0204020104020204" pitchFamily="34" charset="0"/>
                        </a:rPr>
                        <a:t>2.5</a:t>
                      </a:r>
                    </a:p>
                  </a:txBody>
                  <a:tcPr marL="7618" marR="7618" marT="76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800" b="1" i="0" u="none" strike="noStrike" dirty="0">
                          <a:solidFill>
                            <a:srgbClr val="000000"/>
                          </a:solidFill>
                          <a:effectLst/>
                          <a:latin typeface="Abadi Extra Light" panose="020B0204020104020204" pitchFamily="34" charset="0"/>
                        </a:rPr>
                        <a:t>3</a:t>
                      </a:r>
                    </a:p>
                  </a:txBody>
                  <a:tcPr marL="7618" marR="7618" marT="76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t-IT" sz="1800" b="1" u="none" strike="noStrike" dirty="0">
                          <a:solidFill>
                            <a:srgbClr val="000000"/>
                          </a:solidFill>
                          <a:effectLst/>
                        </a:rPr>
                        <a:t>19</a:t>
                      </a:r>
                      <a:endParaRPr lang="it-IT" sz="1800" b="1" i="0" u="none" strike="noStrike" dirty="0">
                        <a:solidFill>
                          <a:srgbClr val="000000"/>
                        </a:solidFill>
                        <a:effectLst/>
                        <a:latin typeface="Abadi Extra Light" panose="020B0204020104020204" pitchFamily="34" charset="0"/>
                      </a:endParaRPr>
                    </a:p>
                  </a:txBody>
                  <a:tcPr marL="7618" marR="7618" marT="76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3485261"/>
                  </a:ext>
                </a:extLst>
              </a:tr>
            </a:tbl>
          </a:graphicData>
        </a:graphic>
      </p:graphicFrame>
      <p:grpSp>
        <p:nvGrpSpPr>
          <p:cNvPr id="19" name="Gruppo 18">
            <a:extLst>
              <a:ext uri="{FF2B5EF4-FFF2-40B4-BE49-F238E27FC236}">
                <a16:creationId xmlns:a16="http://schemas.microsoft.com/office/drawing/2014/main" id="{0DC2B19C-2AEE-45A7-88EB-6D71A100C0EF}"/>
              </a:ext>
            </a:extLst>
          </p:cNvPr>
          <p:cNvGrpSpPr/>
          <p:nvPr/>
        </p:nvGrpSpPr>
        <p:grpSpPr>
          <a:xfrm>
            <a:off x="10416988" y="54796"/>
            <a:ext cx="1680248" cy="1587035"/>
            <a:chOff x="4115875" y="128999"/>
            <a:chExt cx="3888432" cy="3600400"/>
          </a:xfrm>
        </p:grpSpPr>
        <p:sp>
          <p:nvSpPr>
            <p:cNvPr id="20" name="Ovale 19">
              <a:extLst>
                <a:ext uri="{FF2B5EF4-FFF2-40B4-BE49-F238E27FC236}">
                  <a16:creationId xmlns:a16="http://schemas.microsoft.com/office/drawing/2014/main" id="{15424F2E-4FDB-4B57-AB94-3A1231054FAD}"/>
                </a:ext>
              </a:extLst>
            </p:cNvPr>
            <p:cNvSpPr/>
            <p:nvPr/>
          </p:nvSpPr>
          <p:spPr>
            <a:xfrm>
              <a:off x="4115875" y="128999"/>
              <a:ext cx="3888432" cy="3600400"/>
            </a:xfrm>
            <a:prstGeom prst="ellipse">
              <a:avLst/>
            </a:prstGeom>
            <a:solidFill>
              <a:srgbClr val="2467B4"/>
            </a:solidFill>
            <a:ln w="38100">
              <a:solidFill>
                <a:srgbClr val="BC140A"/>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Immagine 20">
              <a:extLst>
                <a:ext uri="{FF2B5EF4-FFF2-40B4-BE49-F238E27FC236}">
                  <a16:creationId xmlns:a16="http://schemas.microsoft.com/office/drawing/2014/main" id="{1350035C-C480-4723-B473-1A5036856D78}"/>
                </a:ext>
              </a:extLst>
            </p:cNvPr>
            <p:cNvPicPr>
              <a:picLocks noChangeAspect="1"/>
            </p:cNvPicPr>
            <p:nvPr/>
          </p:nvPicPr>
          <p:blipFill rotWithShape="1">
            <a:blip r:embed="rId2">
              <a:extLst>
                <a:ext uri="{28A0092B-C50C-407E-A947-70E740481C1C}">
                  <a14:useLocalDpi xmlns:a14="http://schemas.microsoft.com/office/drawing/2010/main" val="0"/>
                </a:ext>
              </a:extLst>
            </a:blip>
            <a:srcRect l="27140" t="16632" r="25823" b="11789"/>
            <a:stretch/>
          </p:blipFill>
          <p:spPr>
            <a:xfrm>
              <a:off x="6085665" y="567152"/>
              <a:ext cx="1413447" cy="15502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2" name="Immagine 21">
              <a:extLst>
                <a:ext uri="{FF2B5EF4-FFF2-40B4-BE49-F238E27FC236}">
                  <a16:creationId xmlns:a16="http://schemas.microsoft.com/office/drawing/2014/main" id="{1F94F103-4F99-44F0-A45D-01B73E03C4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2320" y="1957528"/>
              <a:ext cx="2050250" cy="11344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3" name="Immagine 22" descr="Immagine che contiene testo, albero&#10;&#10;Descrizione generata automaticamente">
              <a:extLst>
                <a:ext uri="{FF2B5EF4-FFF2-40B4-BE49-F238E27FC236}">
                  <a16:creationId xmlns:a16="http://schemas.microsoft.com/office/drawing/2014/main" id="{5BA7921B-04CE-45F0-9BD9-0720D6EBDE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3386" y="500646"/>
              <a:ext cx="1596548" cy="2168986"/>
            </a:xfrm>
            <a:prstGeom prst="rect">
              <a:avLst/>
            </a:prstGeom>
            <a:ln>
              <a:noFill/>
            </a:ln>
            <a:effectLst>
              <a:outerShdw blurRad="225425" dist="50800" dir="5220000" algn="ctr">
                <a:srgbClr val="000000">
                  <a:alpha val="33000"/>
                </a:srgbClr>
              </a:outerShdw>
            </a:effectLst>
            <a:scene3d>
              <a:camera prst="orthographicFront"/>
              <a:lightRig rig="threePt" dir="t"/>
            </a:scene3d>
            <a:sp3d>
              <a:bevelT/>
            </a:sp3d>
          </p:spPr>
        </p:pic>
      </p:grpSp>
    </p:spTree>
    <p:extLst>
      <p:ext uri="{BB962C8B-B14F-4D97-AF65-F5344CB8AC3E}">
        <p14:creationId xmlns:p14="http://schemas.microsoft.com/office/powerpoint/2010/main" val="84327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Segnaposto immagine 10">
            <a:extLst>
              <a:ext uri="{FF2B5EF4-FFF2-40B4-BE49-F238E27FC236}">
                <a16:creationId xmlns:a16="http://schemas.microsoft.com/office/drawing/2014/main" id="{2B629649-BFB5-C548-A0C0-3BE2BE1919C9}"/>
              </a:ext>
            </a:extLst>
          </p:cNvPr>
          <p:cNvPicPr>
            <a:picLocks noGrp="1" noChangeAspect="1"/>
          </p:cNvPicPr>
          <p:nvPr>
            <p:ph type="pic" sz="quarter" idx="13"/>
          </p:nvPr>
        </p:nvPicPr>
        <p:blipFill>
          <a:blip r:embed="rId2"/>
          <a:srcRect t="23" b="23"/>
          <a:stretch>
            <a:fillRect/>
          </a:stretch>
        </p:blipFill>
        <p:spPr>
          <a:xfrm>
            <a:off x="4742773" y="1371600"/>
            <a:ext cx="3755535" cy="3753807"/>
          </a:xfrm>
          <a:prstGeom prst="ellipse">
            <a:avLst/>
          </a:prstGeom>
          <a:ln>
            <a:noFill/>
          </a:ln>
          <a:effectLst>
            <a:softEdge rad="112500"/>
          </a:effectLst>
        </p:spPr>
      </p:pic>
      <p:pic>
        <p:nvPicPr>
          <p:cNvPr id="7" name="Segnaposto immagine 6">
            <a:extLst>
              <a:ext uri="{FF2B5EF4-FFF2-40B4-BE49-F238E27FC236}">
                <a16:creationId xmlns:a16="http://schemas.microsoft.com/office/drawing/2014/main" id="{29B0A9A6-AB26-CAB2-915F-315168EAFCF2}"/>
              </a:ext>
            </a:extLst>
          </p:cNvPr>
          <p:cNvPicPr>
            <a:picLocks noGrp="1" noChangeAspect="1"/>
          </p:cNvPicPr>
          <p:nvPr>
            <p:ph type="pic" sz="quarter" idx="14"/>
          </p:nvPr>
        </p:nvPicPr>
        <p:blipFill rotWithShape="1">
          <a:blip r:embed="rId3"/>
          <a:srcRect l="6953" r="6953"/>
          <a:stretch/>
        </p:blipFill>
        <p:spPr>
          <a:xfrm>
            <a:off x="8518525" y="485775"/>
            <a:ext cx="2263775" cy="2263775"/>
          </a:xfrm>
        </p:spPr>
      </p:pic>
      <p:pic>
        <p:nvPicPr>
          <p:cNvPr id="27" name="Segnaposto contenuto 12">
            <a:extLst>
              <a:ext uri="{FF2B5EF4-FFF2-40B4-BE49-F238E27FC236}">
                <a16:creationId xmlns:a16="http://schemas.microsoft.com/office/drawing/2014/main" id="{958B71CC-8B9A-DDD3-9C63-07613FCD090C}"/>
              </a:ext>
            </a:extLst>
          </p:cNvPr>
          <p:cNvPicPr>
            <a:picLocks noGrp="1" noChangeAspect="1"/>
          </p:cNvPicPr>
          <p:nvPr>
            <p:ph type="pic" sz="quarter" idx="15"/>
          </p:nvPr>
        </p:nvPicPr>
        <p:blipFill rotWithShape="1">
          <a:blip r:embed="rId4"/>
          <a:srcRect l="1" t="-7896" r="43971" b="2631"/>
          <a:stretch/>
        </p:blipFill>
        <p:spPr>
          <a:xfrm>
            <a:off x="8643551" y="3312952"/>
            <a:ext cx="2909939" cy="29467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CasellaDiTesto 3">
            <a:extLst>
              <a:ext uri="{FF2B5EF4-FFF2-40B4-BE49-F238E27FC236}">
                <a16:creationId xmlns:a16="http://schemas.microsoft.com/office/drawing/2014/main" id="{E81A1C38-14EC-74F9-322C-6D68D32B3329}"/>
              </a:ext>
            </a:extLst>
          </p:cNvPr>
          <p:cNvSpPr txBox="1"/>
          <p:nvPr/>
        </p:nvSpPr>
        <p:spPr>
          <a:xfrm>
            <a:off x="5592331" y="470636"/>
            <a:ext cx="3051220" cy="646331"/>
          </a:xfrm>
          <a:prstGeom prst="rect">
            <a:avLst/>
          </a:prstGeom>
          <a:noFill/>
        </p:spPr>
        <p:txBody>
          <a:bodyPr wrap="none" rtlCol="0">
            <a:spAutoFit/>
          </a:bodyPr>
          <a:lstStyle/>
          <a:p>
            <a:pPr algn="ctr"/>
            <a:r>
              <a:rPr lang="it-IT" dirty="0"/>
              <a:t>AMS02</a:t>
            </a:r>
          </a:p>
          <a:p>
            <a:pPr algn="ctr"/>
            <a:r>
              <a:rPr lang="it-IT" dirty="0"/>
              <a:t>(Space </a:t>
            </a:r>
            <a:r>
              <a:rPr lang="it-IT" dirty="0" err="1"/>
              <a:t>Cosmic</a:t>
            </a:r>
            <a:r>
              <a:rPr lang="it-IT" dirty="0"/>
              <a:t> Ray Detectors)</a:t>
            </a:r>
          </a:p>
        </p:txBody>
      </p:sp>
      <p:sp>
        <p:nvSpPr>
          <p:cNvPr id="5" name="CasellaDiTesto 4">
            <a:extLst>
              <a:ext uri="{FF2B5EF4-FFF2-40B4-BE49-F238E27FC236}">
                <a16:creationId xmlns:a16="http://schemas.microsoft.com/office/drawing/2014/main" id="{8B4D7B5B-F5C1-5222-AEDF-095651FA4FA9}"/>
              </a:ext>
            </a:extLst>
          </p:cNvPr>
          <p:cNvSpPr txBox="1"/>
          <p:nvPr/>
        </p:nvSpPr>
        <p:spPr>
          <a:xfrm>
            <a:off x="4468903" y="5125407"/>
            <a:ext cx="3132396" cy="369332"/>
          </a:xfrm>
          <a:prstGeom prst="rect">
            <a:avLst/>
          </a:prstGeom>
          <a:noFill/>
        </p:spPr>
        <p:txBody>
          <a:bodyPr wrap="none" rtlCol="0">
            <a:spAutoFit/>
          </a:bodyPr>
          <a:lstStyle/>
          <a:p>
            <a:r>
              <a:rPr lang="it-IT" dirty="0"/>
              <a:t>Space </a:t>
            </a:r>
            <a:r>
              <a:rPr lang="it-IT" dirty="0" err="1"/>
              <a:t>Radiation</a:t>
            </a:r>
            <a:r>
              <a:rPr lang="it-IT" dirty="0"/>
              <a:t> &amp; </a:t>
            </a:r>
            <a:r>
              <a:rPr lang="it-IT" dirty="0" err="1"/>
              <a:t>Radiobiology</a:t>
            </a:r>
            <a:endParaRPr lang="it-IT" dirty="0"/>
          </a:p>
        </p:txBody>
      </p:sp>
      <p:sp>
        <p:nvSpPr>
          <p:cNvPr id="6" name="CasellaDiTesto 5">
            <a:extLst>
              <a:ext uri="{FF2B5EF4-FFF2-40B4-BE49-F238E27FC236}">
                <a16:creationId xmlns:a16="http://schemas.microsoft.com/office/drawing/2014/main" id="{E9A9EC78-B2BF-6BB1-F76C-9B19C96A10A3}"/>
              </a:ext>
            </a:extLst>
          </p:cNvPr>
          <p:cNvSpPr txBox="1"/>
          <p:nvPr/>
        </p:nvSpPr>
        <p:spPr>
          <a:xfrm>
            <a:off x="9038752" y="2913983"/>
            <a:ext cx="2666114" cy="369332"/>
          </a:xfrm>
          <a:prstGeom prst="rect">
            <a:avLst/>
          </a:prstGeom>
          <a:noFill/>
        </p:spPr>
        <p:txBody>
          <a:bodyPr wrap="none" rtlCol="0">
            <a:spAutoFit/>
          </a:bodyPr>
          <a:lstStyle/>
          <a:p>
            <a:pPr algn="ctr"/>
            <a:r>
              <a:rPr lang="it-IT" dirty="0"/>
              <a:t>Human Space Exploration </a:t>
            </a:r>
          </a:p>
        </p:txBody>
      </p:sp>
      <p:sp>
        <p:nvSpPr>
          <p:cNvPr id="9" name="Segnaposto data 8">
            <a:extLst>
              <a:ext uri="{FF2B5EF4-FFF2-40B4-BE49-F238E27FC236}">
                <a16:creationId xmlns:a16="http://schemas.microsoft.com/office/drawing/2014/main" id="{128E639F-6399-0E8B-0D43-E3D3E441D777}"/>
              </a:ext>
            </a:extLst>
          </p:cNvPr>
          <p:cNvSpPr>
            <a:spLocks noGrp="1"/>
          </p:cNvSpPr>
          <p:nvPr>
            <p:ph type="dt" sz="half" idx="10"/>
          </p:nvPr>
        </p:nvSpPr>
        <p:spPr/>
        <p:txBody>
          <a:bodyPr/>
          <a:lstStyle/>
          <a:p>
            <a:pPr rtl="0"/>
            <a:r>
              <a:rPr lang="it-IT"/>
              <a:t>1-3 November 2023</a:t>
            </a:r>
          </a:p>
        </p:txBody>
      </p:sp>
      <p:sp>
        <p:nvSpPr>
          <p:cNvPr id="10" name="Segnaposto piè di pagina 9">
            <a:extLst>
              <a:ext uri="{FF2B5EF4-FFF2-40B4-BE49-F238E27FC236}">
                <a16:creationId xmlns:a16="http://schemas.microsoft.com/office/drawing/2014/main" id="{921FAEE4-0E00-E66C-1E1B-02D345094E1D}"/>
              </a:ext>
            </a:extLst>
          </p:cNvPr>
          <p:cNvSpPr>
            <a:spLocks noGrp="1"/>
          </p:cNvSpPr>
          <p:nvPr>
            <p:ph type="ftr" sz="quarter" idx="11"/>
          </p:nvPr>
        </p:nvSpPr>
        <p:spPr/>
        <p:txBody>
          <a:bodyPr/>
          <a:lstStyle/>
          <a:p>
            <a:pPr rtl="0"/>
            <a:r>
              <a:rPr lang="en-US"/>
              <a:t>A. Bartoloni - UN/WHO Conference on Space and Global Health </a:t>
            </a:r>
            <a:endParaRPr lang="it-IT"/>
          </a:p>
        </p:txBody>
      </p:sp>
      <p:sp>
        <p:nvSpPr>
          <p:cNvPr id="11" name="Segnaposto numero diapositiva 10">
            <a:extLst>
              <a:ext uri="{FF2B5EF4-FFF2-40B4-BE49-F238E27FC236}">
                <a16:creationId xmlns:a16="http://schemas.microsoft.com/office/drawing/2014/main" id="{322E1B90-DB89-05AE-1812-6C99A3614411}"/>
              </a:ext>
            </a:extLst>
          </p:cNvPr>
          <p:cNvSpPr>
            <a:spLocks noGrp="1"/>
          </p:cNvSpPr>
          <p:nvPr>
            <p:ph type="sldNum" sz="quarter" idx="12"/>
          </p:nvPr>
        </p:nvSpPr>
        <p:spPr/>
        <p:txBody>
          <a:bodyPr/>
          <a:lstStyle/>
          <a:p>
            <a:pPr rtl="0"/>
            <a:fld id="{DBA1B0FB-D917-4C8C-928F-313BD683BF39}" type="slidenum">
              <a:rPr lang="it-IT" noProof="0" smtClean="0"/>
              <a:t>22</a:t>
            </a:fld>
            <a:endParaRPr lang="it-IT" noProof="0" dirty="0"/>
          </a:p>
        </p:txBody>
      </p:sp>
      <p:sp>
        <p:nvSpPr>
          <p:cNvPr id="12" name="Segnaposto contenuto 11">
            <a:extLst>
              <a:ext uri="{FF2B5EF4-FFF2-40B4-BE49-F238E27FC236}">
                <a16:creationId xmlns:a16="http://schemas.microsoft.com/office/drawing/2014/main" id="{8862ACF8-B0D2-9466-3AF4-5C0C06DEF888}"/>
              </a:ext>
            </a:extLst>
          </p:cNvPr>
          <p:cNvSpPr>
            <a:spLocks noGrp="1"/>
          </p:cNvSpPr>
          <p:nvPr>
            <p:ph idx="1"/>
          </p:nvPr>
        </p:nvSpPr>
        <p:spPr>
          <a:xfrm>
            <a:off x="415845" y="2334172"/>
            <a:ext cx="3668063" cy="1528955"/>
          </a:xfrm>
        </p:spPr>
        <p:txBody>
          <a:bodyPr/>
          <a:lstStyle/>
          <a:p>
            <a:pPr algn="ctr"/>
            <a:r>
              <a:rPr lang="it-IT" sz="4000" dirty="0" err="1"/>
              <a:t>Research</a:t>
            </a:r>
            <a:endParaRPr lang="it-IT" sz="4000" dirty="0"/>
          </a:p>
          <a:p>
            <a:pPr algn="ctr"/>
            <a:r>
              <a:rPr lang="it-IT" sz="4000" dirty="0"/>
              <a:t>Keywords</a:t>
            </a:r>
          </a:p>
        </p:txBody>
      </p:sp>
      <p:grpSp>
        <p:nvGrpSpPr>
          <p:cNvPr id="2" name="Gruppo 5">
            <a:extLst>
              <a:ext uri="{FF2B5EF4-FFF2-40B4-BE49-F238E27FC236}">
                <a16:creationId xmlns:a16="http://schemas.microsoft.com/office/drawing/2014/main" id="{FB6CF78F-4105-96D3-4B29-5916FB925EA8}"/>
              </a:ext>
            </a:extLst>
          </p:cNvPr>
          <p:cNvGrpSpPr>
            <a:grpSpLocks noChangeAspect="1"/>
          </p:cNvGrpSpPr>
          <p:nvPr/>
        </p:nvGrpSpPr>
        <p:grpSpPr>
          <a:xfrm>
            <a:off x="715421" y="605365"/>
            <a:ext cx="1388557" cy="1285701"/>
            <a:chOff x="4115875" y="128999"/>
            <a:chExt cx="3888432" cy="3600400"/>
          </a:xfrm>
        </p:grpSpPr>
        <p:sp>
          <p:nvSpPr>
            <p:cNvPr id="3" name="Ovale 2">
              <a:extLst>
                <a:ext uri="{FF2B5EF4-FFF2-40B4-BE49-F238E27FC236}">
                  <a16:creationId xmlns:a16="http://schemas.microsoft.com/office/drawing/2014/main" id="{B3505687-859C-6D00-D899-98CBACBFBCBC}"/>
                </a:ext>
              </a:extLst>
            </p:cNvPr>
            <p:cNvSpPr>
              <a:spLocks noChangeAspect="1"/>
            </p:cNvSpPr>
            <p:nvPr/>
          </p:nvSpPr>
          <p:spPr>
            <a:xfrm>
              <a:off x="4115875" y="128999"/>
              <a:ext cx="3888432" cy="3600400"/>
            </a:xfrm>
            <a:prstGeom prst="ellipse">
              <a:avLst/>
            </a:prstGeom>
            <a:solidFill>
              <a:srgbClr val="2467B4"/>
            </a:solidFill>
            <a:ln w="38100">
              <a:solidFill>
                <a:srgbClr val="BC140A"/>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126"/>
              <a:endParaRPr lang="en-US" sz="1799">
                <a:solidFill>
                  <a:prstClr val="white"/>
                </a:solidFill>
                <a:latin typeface="Calibri"/>
              </a:endParaRPr>
            </a:p>
          </p:txBody>
        </p:sp>
        <p:pic>
          <p:nvPicPr>
            <p:cNvPr id="8" name="Immagine 7">
              <a:extLst>
                <a:ext uri="{FF2B5EF4-FFF2-40B4-BE49-F238E27FC236}">
                  <a16:creationId xmlns:a16="http://schemas.microsoft.com/office/drawing/2014/main" id="{AC815AC6-068A-818C-843F-92BA621CBAA9}"/>
                </a:ext>
              </a:extLst>
            </p:cNvPr>
            <p:cNvPicPr>
              <a:picLocks noChangeAspect="1"/>
            </p:cNvPicPr>
            <p:nvPr/>
          </p:nvPicPr>
          <p:blipFill rotWithShape="1">
            <a:blip r:embed="rId5">
              <a:extLst>
                <a:ext uri="{28A0092B-C50C-407E-A947-70E740481C1C}">
                  <a14:useLocalDpi xmlns:a14="http://schemas.microsoft.com/office/drawing/2010/main" val="0"/>
                </a:ext>
              </a:extLst>
            </a:blip>
            <a:srcRect l="27140" t="16632" r="25823" b="11789"/>
            <a:stretch/>
          </p:blipFill>
          <p:spPr>
            <a:xfrm>
              <a:off x="6085665" y="567152"/>
              <a:ext cx="1413447" cy="15502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3" name="Immagine 8">
              <a:extLst>
                <a:ext uri="{FF2B5EF4-FFF2-40B4-BE49-F238E27FC236}">
                  <a16:creationId xmlns:a16="http://schemas.microsoft.com/office/drawing/2014/main" id="{D52AF4DF-F5E2-FB9B-B0D4-F8A57CCB8B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2320" y="1957528"/>
              <a:ext cx="2050250" cy="11344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4" name="Immagine 9" descr="Immagine che contiene testo, albero&#10;&#10;Descrizione generata automaticamente">
              <a:extLst>
                <a:ext uri="{FF2B5EF4-FFF2-40B4-BE49-F238E27FC236}">
                  <a16:creationId xmlns:a16="http://schemas.microsoft.com/office/drawing/2014/main" id="{9E56E7BC-AE08-895F-248F-9A15CF6DD9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3386" y="500646"/>
              <a:ext cx="1596548" cy="2168986"/>
            </a:xfrm>
            <a:prstGeom prst="rect">
              <a:avLst/>
            </a:prstGeom>
            <a:ln>
              <a:noFill/>
            </a:ln>
            <a:effectLst>
              <a:outerShdw blurRad="225425" dist="50800" dir="5220000" algn="ctr">
                <a:srgbClr val="000000">
                  <a:alpha val="33000"/>
                </a:srgbClr>
              </a:outerShdw>
            </a:effectLst>
            <a:scene3d>
              <a:camera prst="orthographicFront"/>
              <a:lightRig rig="threePt" dir="t"/>
            </a:scene3d>
            <a:sp3d>
              <a:bevelT/>
            </a:sp3d>
          </p:spPr>
        </p:pic>
      </p:grpSp>
    </p:spTree>
    <p:extLst>
      <p:ext uri="{BB962C8B-B14F-4D97-AF65-F5344CB8AC3E}">
        <p14:creationId xmlns:p14="http://schemas.microsoft.com/office/powerpoint/2010/main" val="231323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0BD5E08-DA27-5BDA-9FFB-14CC7CF6F169}"/>
              </a:ext>
            </a:extLst>
          </p:cNvPr>
          <p:cNvSpPr>
            <a:spLocks noGrp="1"/>
          </p:cNvSpPr>
          <p:nvPr>
            <p:ph sz="half" idx="1"/>
          </p:nvPr>
        </p:nvSpPr>
        <p:spPr/>
        <p:txBody>
          <a:bodyPr/>
          <a:lstStyle/>
          <a:p>
            <a:endParaRPr lang="it-IT"/>
          </a:p>
        </p:txBody>
      </p:sp>
      <p:sp>
        <p:nvSpPr>
          <p:cNvPr id="4" name="Segnaposto contenuto 3">
            <a:extLst>
              <a:ext uri="{FF2B5EF4-FFF2-40B4-BE49-F238E27FC236}">
                <a16:creationId xmlns:a16="http://schemas.microsoft.com/office/drawing/2014/main" id="{819CF0A2-8203-55D0-8B7E-157A5831A472}"/>
              </a:ext>
            </a:extLst>
          </p:cNvPr>
          <p:cNvSpPr>
            <a:spLocks noGrp="1"/>
          </p:cNvSpPr>
          <p:nvPr>
            <p:ph sz="half" idx="2"/>
          </p:nvPr>
        </p:nvSpPr>
        <p:spPr>
          <a:xfrm>
            <a:off x="5727333" y="506212"/>
            <a:ext cx="5907793" cy="1768474"/>
          </a:xfrm>
        </p:spPr>
        <p:txBody>
          <a:bodyPr/>
          <a:lstStyle/>
          <a:p>
            <a:pPr marL="0" indent="0" algn="ctr">
              <a:buNone/>
            </a:pPr>
            <a:r>
              <a:rPr lang="en-US" dirty="0"/>
              <a:t>The AMS SPRB collaboration was created in 2017 by the synergy of the AMS INFN Roma Sapienza (Italy)  group leaded by Alessandro Bartoloni with the medical physics research group leaded by Lidia Strigari currently at IRCCS university Hospital of Bologna (Italy)</a:t>
            </a:r>
          </a:p>
          <a:p>
            <a:pPr algn="ctr"/>
            <a:endParaRPr lang="it-IT" dirty="0"/>
          </a:p>
        </p:txBody>
      </p:sp>
      <p:sp>
        <p:nvSpPr>
          <p:cNvPr id="5" name="Segnaposto data 4">
            <a:extLst>
              <a:ext uri="{FF2B5EF4-FFF2-40B4-BE49-F238E27FC236}">
                <a16:creationId xmlns:a16="http://schemas.microsoft.com/office/drawing/2014/main" id="{7CE19828-768C-8B96-74B0-2F2A5512A4B6}"/>
              </a:ext>
            </a:extLst>
          </p:cNvPr>
          <p:cNvSpPr>
            <a:spLocks noGrp="1"/>
          </p:cNvSpPr>
          <p:nvPr>
            <p:ph type="dt" sz="half" idx="10"/>
          </p:nvPr>
        </p:nvSpPr>
        <p:spPr/>
        <p:txBody>
          <a:bodyPr/>
          <a:lstStyle/>
          <a:p>
            <a:r>
              <a:rPr lang="it-IT"/>
              <a:t>1-3 November 2023</a:t>
            </a:r>
            <a:endParaRPr lang="en-US"/>
          </a:p>
        </p:txBody>
      </p:sp>
      <p:sp>
        <p:nvSpPr>
          <p:cNvPr id="6" name="Segnaposto piè di pagina 5">
            <a:extLst>
              <a:ext uri="{FF2B5EF4-FFF2-40B4-BE49-F238E27FC236}">
                <a16:creationId xmlns:a16="http://schemas.microsoft.com/office/drawing/2014/main" id="{F0FAC228-8671-D1D4-71B9-3643AD25E029}"/>
              </a:ext>
            </a:extLst>
          </p:cNvPr>
          <p:cNvSpPr>
            <a:spLocks noGrp="1"/>
          </p:cNvSpPr>
          <p:nvPr>
            <p:ph type="ftr" sz="quarter" idx="11"/>
          </p:nvPr>
        </p:nvSpPr>
        <p:spPr/>
        <p:txBody>
          <a:bodyPr/>
          <a:lstStyle/>
          <a:p>
            <a:r>
              <a:rPr lang="en-US"/>
              <a:t>A. Bartoloni - UN/WHO Conference on Space and Global Health </a:t>
            </a:r>
          </a:p>
        </p:txBody>
      </p:sp>
      <p:sp>
        <p:nvSpPr>
          <p:cNvPr id="7" name="Segnaposto numero diapositiva 6">
            <a:extLst>
              <a:ext uri="{FF2B5EF4-FFF2-40B4-BE49-F238E27FC236}">
                <a16:creationId xmlns:a16="http://schemas.microsoft.com/office/drawing/2014/main" id="{392D3C8E-50C0-4F45-4327-D7CC2703C162}"/>
              </a:ext>
            </a:extLst>
          </p:cNvPr>
          <p:cNvSpPr>
            <a:spLocks noGrp="1"/>
          </p:cNvSpPr>
          <p:nvPr>
            <p:ph type="sldNum" sz="quarter" idx="12"/>
          </p:nvPr>
        </p:nvSpPr>
        <p:spPr/>
        <p:txBody>
          <a:bodyPr/>
          <a:lstStyle/>
          <a:p>
            <a:fld id="{34B7E4EF-A1BD-40F4-AB7B-04F084DD991D}" type="slidenum">
              <a:rPr lang="en-US" smtClean="0"/>
              <a:t>23</a:t>
            </a:fld>
            <a:endParaRPr lang="en-US"/>
          </a:p>
        </p:txBody>
      </p:sp>
      <p:pic>
        <p:nvPicPr>
          <p:cNvPr id="8" name="Immagine 7">
            <a:extLst>
              <a:ext uri="{FF2B5EF4-FFF2-40B4-BE49-F238E27FC236}">
                <a16:creationId xmlns:a16="http://schemas.microsoft.com/office/drawing/2014/main" id="{5409170C-9306-4C87-B96C-6CFC029329FD}"/>
              </a:ext>
            </a:extLst>
          </p:cNvPr>
          <p:cNvPicPr>
            <a:picLocks noChangeAspect="1"/>
          </p:cNvPicPr>
          <p:nvPr/>
        </p:nvPicPr>
        <p:blipFill>
          <a:blip r:embed="rId2"/>
          <a:stretch>
            <a:fillRect/>
          </a:stretch>
        </p:blipFill>
        <p:spPr>
          <a:xfrm>
            <a:off x="5027459" y="3253746"/>
            <a:ext cx="3653770" cy="2869172"/>
          </a:xfrm>
          <a:prstGeom prst="ellipse">
            <a:avLst/>
          </a:prstGeom>
          <a:ln>
            <a:noFill/>
          </a:ln>
          <a:effectLst>
            <a:softEdge rad="112500"/>
          </a:effectLst>
        </p:spPr>
      </p:pic>
      <p:pic>
        <p:nvPicPr>
          <p:cNvPr id="9" name="Immagine 8">
            <a:extLst>
              <a:ext uri="{FF2B5EF4-FFF2-40B4-BE49-F238E27FC236}">
                <a16:creationId xmlns:a16="http://schemas.microsoft.com/office/drawing/2014/main" id="{4A1CE3A1-E5E9-0929-FBE7-6A0684D552C6}"/>
              </a:ext>
            </a:extLst>
          </p:cNvPr>
          <p:cNvPicPr>
            <a:picLocks noChangeAspect="1"/>
          </p:cNvPicPr>
          <p:nvPr/>
        </p:nvPicPr>
        <p:blipFill rotWithShape="1">
          <a:blip r:embed="rId3"/>
          <a:srcRect b="29176"/>
          <a:stretch/>
        </p:blipFill>
        <p:spPr>
          <a:xfrm>
            <a:off x="580335" y="1334941"/>
            <a:ext cx="4151711" cy="3920529"/>
          </a:xfrm>
          <a:prstGeom prst="rect">
            <a:avLst/>
          </a:prstGeom>
        </p:spPr>
      </p:pic>
      <p:grpSp>
        <p:nvGrpSpPr>
          <p:cNvPr id="10" name="Google Shape;1439;g216d03271d2_0_0">
            <a:extLst>
              <a:ext uri="{FF2B5EF4-FFF2-40B4-BE49-F238E27FC236}">
                <a16:creationId xmlns:a16="http://schemas.microsoft.com/office/drawing/2014/main" id="{528ECA37-BA0F-16BC-CC91-579416243DE6}"/>
              </a:ext>
            </a:extLst>
          </p:cNvPr>
          <p:cNvGrpSpPr>
            <a:grpSpLocks noChangeAspect="1"/>
          </p:cNvGrpSpPr>
          <p:nvPr/>
        </p:nvGrpSpPr>
        <p:grpSpPr>
          <a:xfrm>
            <a:off x="3110752" y="918690"/>
            <a:ext cx="2435371" cy="2262550"/>
            <a:chOff x="4115875" y="128999"/>
            <a:chExt cx="3888300" cy="3600300"/>
          </a:xfrm>
        </p:grpSpPr>
        <p:sp>
          <p:nvSpPr>
            <p:cNvPr id="11" name="Google Shape;1440;g216d03271d2_0_0">
              <a:extLst>
                <a:ext uri="{FF2B5EF4-FFF2-40B4-BE49-F238E27FC236}">
                  <a16:creationId xmlns:a16="http://schemas.microsoft.com/office/drawing/2014/main" id="{4CAD4DF9-E8B3-1E2D-180A-044F99D1CD9D}"/>
                </a:ext>
              </a:extLst>
            </p:cNvPr>
            <p:cNvSpPr/>
            <p:nvPr/>
          </p:nvSpPr>
          <p:spPr>
            <a:xfrm>
              <a:off x="4115875" y="128999"/>
              <a:ext cx="3888300" cy="3600300"/>
            </a:xfrm>
            <a:prstGeom prst="ellipse">
              <a:avLst/>
            </a:prstGeom>
            <a:solidFill>
              <a:srgbClr val="2467B4"/>
            </a:solidFill>
            <a:ln w="38100" cap="flat" cmpd="sng">
              <a:solidFill>
                <a:srgbClr val="BC140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b="0" i="0" u="none" strike="noStrike" cap="none">
                <a:solidFill>
                  <a:srgbClr val="FFFFFF"/>
                </a:solidFill>
                <a:latin typeface="Calibri"/>
                <a:ea typeface="Calibri"/>
                <a:cs typeface="Calibri"/>
                <a:sym typeface="Calibri"/>
              </a:endParaRPr>
            </a:p>
          </p:txBody>
        </p:sp>
        <p:pic>
          <p:nvPicPr>
            <p:cNvPr id="12" name="Google Shape;1441;g216d03271d2_0_0">
              <a:extLst>
                <a:ext uri="{FF2B5EF4-FFF2-40B4-BE49-F238E27FC236}">
                  <a16:creationId xmlns:a16="http://schemas.microsoft.com/office/drawing/2014/main" id="{B4EDDD16-AB7F-6675-5044-7CB70E766B3E}"/>
                </a:ext>
              </a:extLst>
            </p:cNvPr>
            <p:cNvPicPr preferRelativeResize="0"/>
            <p:nvPr/>
          </p:nvPicPr>
          <p:blipFill rotWithShape="1">
            <a:blip r:embed="rId4">
              <a:alphaModFix/>
            </a:blip>
            <a:srcRect l="27140" t="16634" r="25823" b="11788"/>
            <a:stretch/>
          </p:blipFill>
          <p:spPr>
            <a:xfrm>
              <a:off x="6085665" y="567152"/>
              <a:ext cx="1413300" cy="1550100"/>
            </a:xfrm>
            <a:prstGeom prst="roundRect">
              <a:avLst>
                <a:gd name="adj" fmla="val 16667"/>
              </a:avLst>
            </a:prstGeom>
            <a:noFill/>
            <a:ln>
              <a:noFill/>
            </a:ln>
            <a:effectLst>
              <a:outerShdw blurRad="152400" dist="12000" dir="900000" sy="98000" kx="109970" ky="199851" algn="tl" rotWithShape="0">
                <a:srgbClr val="000000">
                  <a:alpha val="29800"/>
                </a:srgbClr>
              </a:outerShdw>
            </a:effectLst>
          </p:spPr>
        </p:pic>
        <p:pic>
          <p:nvPicPr>
            <p:cNvPr id="13" name="Google Shape;1442;g216d03271d2_0_0">
              <a:extLst>
                <a:ext uri="{FF2B5EF4-FFF2-40B4-BE49-F238E27FC236}">
                  <a16:creationId xmlns:a16="http://schemas.microsoft.com/office/drawing/2014/main" id="{D0A54346-C0B4-A78C-DF12-2FD63CA4D998}"/>
                </a:ext>
              </a:extLst>
            </p:cNvPr>
            <p:cNvPicPr preferRelativeResize="0"/>
            <p:nvPr/>
          </p:nvPicPr>
          <p:blipFill rotWithShape="1">
            <a:blip r:embed="rId5">
              <a:alphaModFix/>
            </a:blip>
            <a:srcRect/>
            <a:stretch/>
          </p:blipFill>
          <p:spPr>
            <a:xfrm>
              <a:off x="5482320" y="1957528"/>
              <a:ext cx="2050200" cy="1134600"/>
            </a:xfrm>
            <a:prstGeom prst="roundRect">
              <a:avLst>
                <a:gd name="adj" fmla="val 16667"/>
              </a:avLst>
            </a:prstGeom>
            <a:noFill/>
            <a:ln>
              <a:noFill/>
            </a:ln>
            <a:effectLst>
              <a:outerShdw blurRad="152400" dist="12000" dir="900000" sy="98000" kx="109970" ky="199851" algn="tl" rotWithShape="0">
                <a:srgbClr val="000000">
                  <a:alpha val="29800"/>
                </a:srgbClr>
              </a:outerShdw>
            </a:effectLst>
          </p:spPr>
        </p:pic>
        <p:pic>
          <p:nvPicPr>
            <p:cNvPr id="14" name="Google Shape;1443;g216d03271d2_0_0" descr="Immagine che contiene testo, albero&#10;&#10;Descrizione generata automaticamente">
              <a:extLst>
                <a:ext uri="{FF2B5EF4-FFF2-40B4-BE49-F238E27FC236}">
                  <a16:creationId xmlns:a16="http://schemas.microsoft.com/office/drawing/2014/main" id="{4C8B7847-0961-878E-35CC-41834AB3BEFD}"/>
                </a:ext>
              </a:extLst>
            </p:cNvPr>
            <p:cNvPicPr preferRelativeResize="0"/>
            <p:nvPr/>
          </p:nvPicPr>
          <p:blipFill rotWithShape="1">
            <a:blip r:embed="rId6">
              <a:alphaModFix/>
            </a:blip>
            <a:srcRect/>
            <a:stretch/>
          </p:blipFill>
          <p:spPr>
            <a:xfrm>
              <a:off x="4513386" y="500646"/>
              <a:ext cx="1596548" cy="2168986"/>
            </a:xfrm>
            <a:prstGeom prst="rect">
              <a:avLst/>
            </a:prstGeom>
            <a:noFill/>
            <a:ln>
              <a:noFill/>
            </a:ln>
            <a:effectLst>
              <a:outerShdw blurRad="225425" dist="50800" dir="5220000" algn="ctr">
                <a:srgbClr val="000000">
                  <a:alpha val="32940"/>
                </a:srgbClr>
              </a:outerShdw>
            </a:effectLst>
          </p:spPr>
        </p:pic>
      </p:grpSp>
      <p:sp>
        <p:nvSpPr>
          <p:cNvPr id="15" name="CasellaDiTesto 14">
            <a:extLst>
              <a:ext uri="{FF2B5EF4-FFF2-40B4-BE49-F238E27FC236}">
                <a16:creationId xmlns:a16="http://schemas.microsoft.com/office/drawing/2014/main" id="{3BF08A05-557B-A940-347B-C56C93F87345}"/>
              </a:ext>
            </a:extLst>
          </p:cNvPr>
          <p:cNvSpPr txBox="1"/>
          <p:nvPr/>
        </p:nvSpPr>
        <p:spPr>
          <a:xfrm>
            <a:off x="108109" y="5327976"/>
            <a:ext cx="5316606" cy="745973"/>
          </a:xfrm>
          <a:prstGeom prst="rect">
            <a:avLst/>
          </a:prstGeom>
          <a:noFill/>
        </p:spPr>
        <p:txBody>
          <a:bodyPr wrap="square">
            <a:spAutoFit/>
          </a:bodyPr>
          <a:lstStyle/>
          <a:p>
            <a:pPr marL="228600" lvl="0" indent="-228600" algn="ctr" rtl="0">
              <a:lnSpc>
                <a:spcPct val="110000"/>
              </a:lnSpc>
              <a:spcBef>
                <a:spcPts val="0"/>
              </a:spcBef>
              <a:spcAft>
                <a:spcPts val="0"/>
              </a:spcAft>
              <a:buClr>
                <a:schemeClr val="lt1"/>
              </a:buClr>
              <a:buSzPts val="2000"/>
              <a:buNone/>
            </a:pPr>
            <a:r>
              <a:rPr lang="en-US" sz="2000" dirty="0"/>
              <a:t>Sapienza </a:t>
            </a:r>
            <a:r>
              <a:rPr lang="en-US" sz="2000" dirty="0" err="1"/>
              <a:t>Università</a:t>
            </a:r>
            <a:r>
              <a:rPr lang="en-US" sz="2000" dirty="0"/>
              <a:t> di Roma </a:t>
            </a:r>
          </a:p>
          <a:p>
            <a:pPr marL="228600" lvl="0" indent="-228600" algn="ctr" rtl="0">
              <a:lnSpc>
                <a:spcPct val="110000"/>
              </a:lnSpc>
              <a:spcBef>
                <a:spcPts val="0"/>
              </a:spcBef>
              <a:spcAft>
                <a:spcPts val="0"/>
              </a:spcAft>
              <a:buClr>
                <a:schemeClr val="lt1"/>
              </a:buClr>
              <a:buSzPts val="2000"/>
              <a:buNone/>
            </a:pPr>
            <a:r>
              <a:rPr lang="en-US" sz="2000" dirty="0"/>
              <a:t>Dip. di </a:t>
            </a:r>
            <a:r>
              <a:rPr lang="en-US" sz="2000" dirty="0" err="1"/>
              <a:t>Fisica</a:t>
            </a:r>
            <a:r>
              <a:rPr lang="en-US" sz="2000" dirty="0"/>
              <a:t> </a:t>
            </a:r>
            <a:r>
              <a:rPr lang="en-US" sz="2000" dirty="0" err="1"/>
              <a:t>Edificio</a:t>
            </a:r>
            <a:r>
              <a:rPr lang="en-US" sz="2000" dirty="0"/>
              <a:t> “Enrico Fermi”</a:t>
            </a:r>
            <a:endParaRPr lang="it-IT" dirty="0"/>
          </a:p>
        </p:txBody>
      </p:sp>
      <p:pic>
        <p:nvPicPr>
          <p:cNvPr id="16" name="Immagine 15">
            <a:extLst>
              <a:ext uri="{FF2B5EF4-FFF2-40B4-BE49-F238E27FC236}">
                <a16:creationId xmlns:a16="http://schemas.microsoft.com/office/drawing/2014/main" id="{19242F5E-810C-2559-AD7E-4B7EB18720A8}"/>
              </a:ext>
            </a:extLst>
          </p:cNvPr>
          <p:cNvPicPr>
            <a:picLocks noChangeAspect="1"/>
          </p:cNvPicPr>
          <p:nvPr/>
        </p:nvPicPr>
        <p:blipFill>
          <a:blip r:embed="rId7"/>
          <a:stretch>
            <a:fillRect/>
          </a:stretch>
        </p:blipFill>
        <p:spPr>
          <a:xfrm>
            <a:off x="8041813" y="2525739"/>
            <a:ext cx="2837398" cy="2178049"/>
          </a:xfrm>
          <a:prstGeom prst="rect">
            <a:avLst/>
          </a:prstGeom>
        </p:spPr>
      </p:pic>
      <p:sp>
        <p:nvSpPr>
          <p:cNvPr id="17" name="CasellaDiTesto 16">
            <a:extLst>
              <a:ext uri="{FF2B5EF4-FFF2-40B4-BE49-F238E27FC236}">
                <a16:creationId xmlns:a16="http://schemas.microsoft.com/office/drawing/2014/main" id="{A7A8DA8D-D46C-46CE-1EE7-B1D327763749}"/>
              </a:ext>
            </a:extLst>
          </p:cNvPr>
          <p:cNvSpPr txBox="1"/>
          <p:nvPr/>
        </p:nvSpPr>
        <p:spPr>
          <a:xfrm>
            <a:off x="7765029" y="4954841"/>
            <a:ext cx="3438172" cy="680636"/>
          </a:xfrm>
          <a:prstGeom prst="rect">
            <a:avLst/>
          </a:prstGeom>
          <a:noFill/>
        </p:spPr>
        <p:txBody>
          <a:bodyPr wrap="square">
            <a:spAutoFit/>
          </a:bodyPr>
          <a:lstStyle/>
          <a:p>
            <a:pPr marL="228600" lvl="0" indent="-228600" algn="ctr" rtl="0">
              <a:lnSpc>
                <a:spcPct val="110000"/>
              </a:lnSpc>
              <a:spcBef>
                <a:spcPts val="0"/>
              </a:spcBef>
              <a:spcAft>
                <a:spcPts val="0"/>
              </a:spcAft>
              <a:buClr>
                <a:schemeClr val="lt1"/>
              </a:buClr>
              <a:buSzPts val="2000"/>
              <a:buNone/>
            </a:pPr>
            <a:r>
              <a:rPr lang="en-US" sz="1800" dirty="0"/>
              <a:t>IRCCS – </a:t>
            </a:r>
            <a:r>
              <a:rPr lang="en-US" dirty="0" err="1"/>
              <a:t>P</a:t>
            </a:r>
            <a:r>
              <a:rPr lang="en-US" sz="1800" dirty="0" err="1"/>
              <a:t>oliclinico</a:t>
            </a:r>
            <a:r>
              <a:rPr lang="en-US" sz="1800" dirty="0"/>
              <a:t> di </a:t>
            </a:r>
            <a:r>
              <a:rPr lang="en-US" sz="1800" dirty="0" err="1"/>
              <a:t>S.Orsola</a:t>
            </a:r>
            <a:endParaRPr lang="en-US" sz="1800" dirty="0"/>
          </a:p>
          <a:p>
            <a:pPr marL="228600" lvl="0" indent="-228600" algn="ctr" rtl="0">
              <a:lnSpc>
                <a:spcPct val="110000"/>
              </a:lnSpc>
              <a:spcBef>
                <a:spcPts val="0"/>
              </a:spcBef>
              <a:spcAft>
                <a:spcPts val="0"/>
              </a:spcAft>
              <a:buClr>
                <a:schemeClr val="lt1"/>
              </a:buClr>
              <a:buSzPts val="2000"/>
              <a:buNone/>
            </a:pPr>
            <a:r>
              <a:rPr lang="en-US" dirty="0"/>
              <a:t>UOC</a:t>
            </a:r>
            <a:r>
              <a:rPr lang="en-US" sz="1800" dirty="0"/>
              <a:t> </a:t>
            </a:r>
            <a:r>
              <a:rPr lang="en-US" dirty="0" err="1"/>
              <a:t>Fisica</a:t>
            </a:r>
            <a:r>
              <a:rPr lang="en-US" dirty="0"/>
              <a:t> Sanitaria</a:t>
            </a:r>
            <a:endParaRPr lang="it-IT" dirty="0"/>
          </a:p>
        </p:txBody>
      </p:sp>
    </p:spTree>
    <p:extLst>
      <p:ext uri="{BB962C8B-B14F-4D97-AF65-F5344CB8AC3E}">
        <p14:creationId xmlns:p14="http://schemas.microsoft.com/office/powerpoint/2010/main" val="1128202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56552343-82CD-8010-6573-F8E9A023E110}"/>
              </a:ext>
            </a:extLst>
          </p:cNvPr>
          <p:cNvGrpSpPr>
            <a:grpSpLocks noChangeAspect="1"/>
          </p:cNvGrpSpPr>
          <p:nvPr/>
        </p:nvGrpSpPr>
        <p:grpSpPr>
          <a:xfrm>
            <a:off x="7958191" y="123188"/>
            <a:ext cx="2047581" cy="1895909"/>
            <a:chOff x="4115875" y="128999"/>
            <a:chExt cx="3888432" cy="3600400"/>
          </a:xfrm>
        </p:grpSpPr>
        <p:sp>
          <p:nvSpPr>
            <p:cNvPr id="5" name="Ovale 4">
              <a:extLst>
                <a:ext uri="{FF2B5EF4-FFF2-40B4-BE49-F238E27FC236}">
                  <a16:creationId xmlns:a16="http://schemas.microsoft.com/office/drawing/2014/main" id="{929DA6C9-9C2D-D0BC-FFDF-ADF31C277654}"/>
                </a:ext>
              </a:extLst>
            </p:cNvPr>
            <p:cNvSpPr>
              <a:spLocks noChangeAspect="1"/>
            </p:cNvSpPr>
            <p:nvPr/>
          </p:nvSpPr>
          <p:spPr>
            <a:xfrm>
              <a:off x="4115875" y="128999"/>
              <a:ext cx="3888432" cy="3600400"/>
            </a:xfrm>
            <a:prstGeom prst="ellipse">
              <a:avLst/>
            </a:prstGeom>
            <a:solidFill>
              <a:srgbClr val="2467B4"/>
            </a:solidFill>
            <a:ln w="38100">
              <a:solidFill>
                <a:srgbClr val="BC140A"/>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pic>
          <p:nvPicPr>
            <p:cNvPr id="6" name="Immagine 5">
              <a:extLst>
                <a:ext uri="{FF2B5EF4-FFF2-40B4-BE49-F238E27FC236}">
                  <a16:creationId xmlns:a16="http://schemas.microsoft.com/office/drawing/2014/main" id="{6C1C3E4C-ADDC-CD12-C2AB-03A1ACCFF891}"/>
                </a:ext>
              </a:extLst>
            </p:cNvPr>
            <p:cNvPicPr>
              <a:picLocks noChangeAspect="1"/>
            </p:cNvPicPr>
            <p:nvPr/>
          </p:nvPicPr>
          <p:blipFill rotWithShape="1">
            <a:blip r:embed="rId3">
              <a:extLst>
                <a:ext uri="{28A0092B-C50C-407E-A947-70E740481C1C}">
                  <a14:useLocalDpi xmlns:a14="http://schemas.microsoft.com/office/drawing/2010/main" val="0"/>
                </a:ext>
              </a:extLst>
            </a:blip>
            <a:srcRect l="27140" t="16632" r="25823" b="11789"/>
            <a:stretch/>
          </p:blipFill>
          <p:spPr>
            <a:xfrm>
              <a:off x="6085665" y="567152"/>
              <a:ext cx="1413447" cy="15502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Immagine 6">
              <a:extLst>
                <a:ext uri="{FF2B5EF4-FFF2-40B4-BE49-F238E27FC236}">
                  <a16:creationId xmlns:a16="http://schemas.microsoft.com/office/drawing/2014/main" id="{540F22AF-064F-C511-3270-75CBF4FCE1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2320" y="1957528"/>
              <a:ext cx="2050250" cy="11344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Immagine 7" descr="Immagine che contiene testo, albero&#10;&#10;Descrizione generata automaticamente">
              <a:extLst>
                <a:ext uri="{FF2B5EF4-FFF2-40B4-BE49-F238E27FC236}">
                  <a16:creationId xmlns:a16="http://schemas.microsoft.com/office/drawing/2014/main" id="{C9801F63-8CF1-BD37-014A-FCF5FFD055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3386" y="500646"/>
              <a:ext cx="1596548" cy="2168986"/>
            </a:xfrm>
            <a:prstGeom prst="rect">
              <a:avLst/>
            </a:prstGeom>
            <a:ln>
              <a:noFill/>
            </a:ln>
            <a:effectLst>
              <a:outerShdw blurRad="225425" dist="50800" dir="5220000" algn="ctr">
                <a:srgbClr val="000000">
                  <a:alpha val="33000"/>
                </a:srgbClr>
              </a:outerShdw>
            </a:effectLst>
            <a:scene3d>
              <a:camera prst="orthographicFront"/>
              <a:lightRig rig="threePt" dir="t"/>
            </a:scene3d>
            <a:sp3d>
              <a:bevelT/>
            </a:sp3d>
          </p:spPr>
        </p:pic>
      </p:grpSp>
      <p:pic>
        <p:nvPicPr>
          <p:cNvPr id="9" name="Picture 2" descr="The participating institutes">
            <a:extLst>
              <a:ext uri="{FF2B5EF4-FFF2-40B4-BE49-F238E27FC236}">
                <a16:creationId xmlns:a16="http://schemas.microsoft.com/office/drawing/2014/main" id="{4D3745A6-9B51-7CB0-373A-F1D5DC0E73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9329" y="2457627"/>
            <a:ext cx="5908205" cy="391283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5" name="Immagine 14">
            <a:extLst>
              <a:ext uri="{FF2B5EF4-FFF2-40B4-BE49-F238E27FC236}">
                <a16:creationId xmlns:a16="http://schemas.microsoft.com/office/drawing/2014/main" id="{3AE05DAF-055B-F595-DDC9-DAB51D567CA9}"/>
              </a:ext>
            </a:extLst>
          </p:cNvPr>
          <p:cNvPicPr>
            <a:picLocks noChangeAspect="1"/>
          </p:cNvPicPr>
          <p:nvPr/>
        </p:nvPicPr>
        <p:blipFill rotWithShape="1">
          <a:blip r:embed="rId7"/>
          <a:srcRect l="16911" r="26480" b="15801"/>
          <a:stretch/>
        </p:blipFill>
        <p:spPr>
          <a:xfrm>
            <a:off x="2826215" y="282527"/>
            <a:ext cx="4856224" cy="3256143"/>
          </a:xfrm>
          <a:prstGeom prst="rect">
            <a:avLst/>
          </a:prstGeom>
        </p:spPr>
      </p:pic>
      <p:sp>
        <p:nvSpPr>
          <p:cNvPr id="2" name="Titolo 1">
            <a:extLst>
              <a:ext uri="{FF2B5EF4-FFF2-40B4-BE49-F238E27FC236}">
                <a16:creationId xmlns:a16="http://schemas.microsoft.com/office/drawing/2014/main" id="{C5F2FB0B-15EC-453B-BC9B-69AD35DDCEA3}"/>
              </a:ext>
            </a:extLst>
          </p:cNvPr>
          <p:cNvSpPr>
            <a:spLocks noGrp="1"/>
          </p:cNvSpPr>
          <p:nvPr>
            <p:ph type="ctrTitle"/>
          </p:nvPr>
        </p:nvSpPr>
        <p:spPr>
          <a:xfrm>
            <a:off x="956980" y="4209060"/>
            <a:ext cx="5461292" cy="1139646"/>
          </a:xfrm>
          <a:solidFill>
            <a:schemeClr val="accent2"/>
          </a:solidFill>
        </p:spPr>
        <p:txBody>
          <a:bodyPr rtlCol="0">
            <a:noAutofit/>
          </a:bodyPr>
          <a:lstStyle/>
          <a:p>
            <a:pPr rtl="0"/>
            <a:r>
              <a:rPr lang="it-IT" sz="3600" b="1" cap="all" spc="400" dirty="0">
                <a:solidFill>
                  <a:schemeClr val="bg1"/>
                </a:solidFill>
                <a:latin typeface="Gill Sans" panose="020B0604020202020204"/>
              </a:rPr>
              <a:t>AMS </a:t>
            </a:r>
            <a:br>
              <a:rPr lang="it-IT" sz="3600" b="1" cap="all" spc="400" dirty="0">
                <a:solidFill>
                  <a:schemeClr val="bg1"/>
                </a:solidFill>
                <a:latin typeface="Gill Sans" panose="020B0604020202020204"/>
              </a:rPr>
            </a:br>
            <a:r>
              <a:rPr lang="it-IT" sz="3600" b="1" cap="all" spc="400" dirty="0">
                <a:solidFill>
                  <a:schemeClr val="bg1"/>
                </a:solidFill>
                <a:latin typeface="Gill Sans" panose="020B0604020202020204"/>
              </a:rPr>
              <a:t>INFN-Roma Sapienza</a:t>
            </a:r>
            <a:endParaRPr lang="it-IT" sz="3600" dirty="0">
              <a:latin typeface="Gill Sans" panose="020B0604020202020204"/>
            </a:endParaRPr>
          </a:p>
        </p:txBody>
      </p:sp>
      <p:sp>
        <p:nvSpPr>
          <p:cNvPr id="12" name="Rettangolo 11">
            <a:extLst>
              <a:ext uri="{FF2B5EF4-FFF2-40B4-BE49-F238E27FC236}">
                <a16:creationId xmlns:a16="http://schemas.microsoft.com/office/drawing/2014/main" id="{2502F618-6EB6-59B8-2620-ABBBEF8057E1}"/>
              </a:ext>
            </a:extLst>
          </p:cNvPr>
          <p:cNvSpPr>
            <a:spLocks/>
          </p:cNvSpPr>
          <p:nvPr/>
        </p:nvSpPr>
        <p:spPr>
          <a:xfrm>
            <a:off x="8917346" y="2141604"/>
            <a:ext cx="1100573" cy="945045"/>
          </a:xfrm>
          <a:prstGeom prst="rect">
            <a:avLst/>
          </a:prstGeom>
          <a:blipFill>
            <a:blip r:embed="rId8" cstate="print">
              <a:extLst>
                <a:ext uri="{28A0092B-C50C-407E-A947-70E740481C1C}">
                  <a14:useLocalDpi xmlns:a14="http://schemas.microsoft.com/office/drawing/2010/main" val="0"/>
                </a:ext>
              </a:extLst>
            </a:blip>
            <a:srcRect/>
            <a:stretch>
              <a:fillRect t="-36000" b="-36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hueOff val="0"/>
                  <a:satOff val="0"/>
                  <a:lumOff val="0"/>
                  <a:alphaOff val="0"/>
                </a:prstClr>
              </a:solidFill>
              <a:effectLst/>
              <a:uLnTx/>
              <a:uFillTx/>
              <a:latin typeface="Univers"/>
              <a:ea typeface="+mn-ea"/>
              <a:cs typeface="+mn-cs"/>
            </a:endParaRPr>
          </a:p>
        </p:txBody>
      </p:sp>
      <p:sp>
        <p:nvSpPr>
          <p:cNvPr id="18" name="CasellaDiTesto 17">
            <a:extLst>
              <a:ext uri="{FF2B5EF4-FFF2-40B4-BE49-F238E27FC236}">
                <a16:creationId xmlns:a16="http://schemas.microsoft.com/office/drawing/2014/main" id="{275DB95E-4C71-71F8-3B45-0224007F534F}"/>
              </a:ext>
            </a:extLst>
          </p:cNvPr>
          <p:cNvSpPr txBox="1"/>
          <p:nvPr/>
        </p:nvSpPr>
        <p:spPr>
          <a:xfrm>
            <a:off x="10376614" y="6207618"/>
            <a:ext cx="923650" cy="523220"/>
          </a:xfrm>
          <a:prstGeom prst="rect">
            <a:avLst/>
          </a:prstGeom>
          <a:solidFill>
            <a:srgbClr val="FFC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Giuseppe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Della Gala</a:t>
            </a:r>
          </a:p>
        </p:txBody>
      </p:sp>
      <p:sp>
        <p:nvSpPr>
          <p:cNvPr id="20" name="CasellaDiTesto 19">
            <a:extLst>
              <a:ext uri="{FF2B5EF4-FFF2-40B4-BE49-F238E27FC236}">
                <a16:creationId xmlns:a16="http://schemas.microsoft.com/office/drawing/2014/main" id="{F161184B-6056-A509-EB7E-855E1EE0B0B7}"/>
              </a:ext>
            </a:extLst>
          </p:cNvPr>
          <p:cNvSpPr txBox="1"/>
          <p:nvPr/>
        </p:nvSpPr>
        <p:spPr>
          <a:xfrm>
            <a:off x="7329590" y="4515367"/>
            <a:ext cx="703911" cy="523220"/>
          </a:xfrm>
          <a:prstGeom prst="rect">
            <a:avLst/>
          </a:prstGeom>
          <a:solidFill>
            <a:srgbClr val="FFC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Lidia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Strigari</a:t>
            </a:r>
          </a:p>
        </p:txBody>
      </p:sp>
      <p:sp>
        <p:nvSpPr>
          <p:cNvPr id="22" name="CasellaDiTesto 21">
            <a:extLst>
              <a:ext uri="{FF2B5EF4-FFF2-40B4-BE49-F238E27FC236}">
                <a16:creationId xmlns:a16="http://schemas.microsoft.com/office/drawing/2014/main" id="{8A4197A3-0CDB-39B0-38A1-2F355A15B14A}"/>
              </a:ext>
            </a:extLst>
          </p:cNvPr>
          <p:cNvSpPr txBox="1"/>
          <p:nvPr/>
        </p:nvSpPr>
        <p:spPr>
          <a:xfrm>
            <a:off x="7261659" y="3947450"/>
            <a:ext cx="770147" cy="523220"/>
          </a:xfrm>
          <a:prstGeom prst="rect">
            <a:avLst/>
          </a:prstGeom>
          <a:solidFill>
            <a:srgbClr val="FFC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Miriam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Santoro</a:t>
            </a:r>
          </a:p>
        </p:txBody>
      </p:sp>
      <p:sp>
        <p:nvSpPr>
          <p:cNvPr id="23" name="CasellaDiTesto 22">
            <a:extLst>
              <a:ext uri="{FF2B5EF4-FFF2-40B4-BE49-F238E27FC236}">
                <a16:creationId xmlns:a16="http://schemas.microsoft.com/office/drawing/2014/main" id="{67522E4C-A138-89CF-A6D1-DCA83B078449}"/>
              </a:ext>
            </a:extLst>
          </p:cNvPr>
          <p:cNvSpPr txBox="1"/>
          <p:nvPr/>
        </p:nvSpPr>
        <p:spPr>
          <a:xfrm>
            <a:off x="7151698" y="5281280"/>
            <a:ext cx="942566" cy="523220"/>
          </a:xfrm>
          <a:prstGeom prst="rect">
            <a:avLst/>
          </a:prstGeom>
          <a:solidFill>
            <a:srgbClr val="FFC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Francesca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Bisello</a:t>
            </a:r>
            <a:endPar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endParaRPr>
          </a:p>
        </p:txBody>
      </p:sp>
      <p:sp>
        <p:nvSpPr>
          <p:cNvPr id="28" name="CasellaDiTesto 27">
            <a:extLst>
              <a:ext uri="{FF2B5EF4-FFF2-40B4-BE49-F238E27FC236}">
                <a16:creationId xmlns:a16="http://schemas.microsoft.com/office/drawing/2014/main" id="{1FD75A1A-FB3D-1556-A647-702B1DF8846F}"/>
              </a:ext>
            </a:extLst>
          </p:cNvPr>
          <p:cNvSpPr txBox="1"/>
          <p:nvPr/>
        </p:nvSpPr>
        <p:spPr>
          <a:xfrm>
            <a:off x="2428262" y="2065936"/>
            <a:ext cx="1317861" cy="523220"/>
          </a:xfrm>
          <a:prstGeom prst="rect">
            <a:avLst/>
          </a:prstGeom>
          <a:solidFill>
            <a:srgbClr val="FFC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Aboma </a:t>
            </a:r>
            <a:r>
              <a:rPr kumimoji="0" lang="en-GB" sz="1400" b="0" i="0" u="none" strike="noStrike" kern="1200" cap="none" spc="0" normalizeH="0" baseline="0" noProof="0" dirty="0" err="1">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Negasa</a:t>
            </a: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Guracho</a:t>
            </a:r>
            <a:endPar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endParaRPr>
          </a:p>
        </p:txBody>
      </p:sp>
      <p:sp>
        <p:nvSpPr>
          <p:cNvPr id="16" name="CasellaDiTesto 15">
            <a:extLst>
              <a:ext uri="{FF2B5EF4-FFF2-40B4-BE49-F238E27FC236}">
                <a16:creationId xmlns:a16="http://schemas.microsoft.com/office/drawing/2014/main" id="{F543973B-028D-C426-F94D-ABF0B20D483E}"/>
              </a:ext>
            </a:extLst>
          </p:cNvPr>
          <p:cNvSpPr txBox="1"/>
          <p:nvPr/>
        </p:nvSpPr>
        <p:spPr>
          <a:xfrm>
            <a:off x="9133803" y="6285879"/>
            <a:ext cx="871970" cy="523220"/>
          </a:xfrm>
          <a:prstGeom prst="rect">
            <a:avLst/>
          </a:prstGeom>
          <a:solidFill>
            <a:srgbClr val="FFC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C</a:t>
            </a:r>
            <a:r>
              <a:rPr kumimoji="0" lang="en-GB" sz="1400" b="0" i="0" u="none" strike="noStrike" kern="1200" cap="none" spc="0" normalizeH="0" baseline="0" noProof="0" dirty="0" err="1">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hristian</a:t>
            </a: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Macis</a:t>
            </a:r>
            <a:endPar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endParaRPr>
          </a:p>
        </p:txBody>
      </p:sp>
      <p:sp>
        <p:nvSpPr>
          <p:cNvPr id="19" name="CasellaDiTesto 18">
            <a:extLst>
              <a:ext uri="{FF2B5EF4-FFF2-40B4-BE49-F238E27FC236}">
                <a16:creationId xmlns:a16="http://schemas.microsoft.com/office/drawing/2014/main" id="{4E5927FF-1023-5248-15B7-75F135ADB5A8}"/>
              </a:ext>
            </a:extLst>
          </p:cNvPr>
          <p:cNvSpPr txBox="1"/>
          <p:nvPr/>
        </p:nvSpPr>
        <p:spPr>
          <a:xfrm>
            <a:off x="10134609" y="2342056"/>
            <a:ext cx="659476" cy="523220"/>
          </a:xfrm>
          <a:prstGeom prst="rect">
            <a:avLst/>
          </a:prstGeom>
          <a:solidFill>
            <a:srgbClr val="FFC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Silvia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S</a:t>
            </a:r>
            <a:r>
              <a:rPr kumimoji="0" lang="en-GB" sz="1400" b="0" i="0" u="none" strike="noStrike" kern="1200" cap="none" spc="0" normalizeH="0" baseline="0" noProof="0" dirty="0" err="1">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trolin</a:t>
            </a:r>
            <a:endPar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endParaRPr>
          </a:p>
        </p:txBody>
      </p:sp>
      <p:sp>
        <p:nvSpPr>
          <p:cNvPr id="24" name="CasellaDiTesto 23">
            <a:extLst>
              <a:ext uri="{FF2B5EF4-FFF2-40B4-BE49-F238E27FC236}">
                <a16:creationId xmlns:a16="http://schemas.microsoft.com/office/drawing/2014/main" id="{C077B4C9-DF2B-2CB9-9716-5C08F6B288D2}"/>
              </a:ext>
            </a:extLst>
          </p:cNvPr>
          <p:cNvSpPr txBox="1"/>
          <p:nvPr/>
        </p:nvSpPr>
        <p:spPr>
          <a:xfrm>
            <a:off x="6896588" y="5927007"/>
            <a:ext cx="68794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Klarisa</a:t>
            </a:r>
            <a:endPar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Gzilasy</a:t>
            </a:r>
            <a:endPar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endParaRPr>
          </a:p>
        </p:txBody>
      </p:sp>
      <p:sp>
        <p:nvSpPr>
          <p:cNvPr id="21" name="CasellaDiTesto 20">
            <a:extLst>
              <a:ext uri="{FF2B5EF4-FFF2-40B4-BE49-F238E27FC236}">
                <a16:creationId xmlns:a16="http://schemas.microsoft.com/office/drawing/2014/main" id="{C724DAD8-4439-171E-2A65-64FCA97D80D3}"/>
              </a:ext>
            </a:extLst>
          </p:cNvPr>
          <p:cNvSpPr txBox="1"/>
          <p:nvPr/>
        </p:nvSpPr>
        <p:spPr>
          <a:xfrm>
            <a:off x="7803661" y="6233700"/>
            <a:ext cx="805028" cy="523220"/>
          </a:xfrm>
          <a:prstGeom prst="rect">
            <a:avLst/>
          </a:prstGeom>
          <a:solidFill>
            <a:srgbClr val="FFC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Lorenzo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Spagnoli</a:t>
            </a:r>
            <a:endPar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endParaRPr>
          </a:p>
        </p:txBody>
      </p:sp>
      <p:pic>
        <p:nvPicPr>
          <p:cNvPr id="36" name="Immagine 35">
            <a:extLst>
              <a:ext uri="{FF2B5EF4-FFF2-40B4-BE49-F238E27FC236}">
                <a16:creationId xmlns:a16="http://schemas.microsoft.com/office/drawing/2014/main" id="{C5E7652B-1C4A-C4E5-7F63-14EE29DD62FD}"/>
              </a:ext>
            </a:extLst>
          </p:cNvPr>
          <p:cNvPicPr>
            <a:picLocks noChangeAspect="1"/>
          </p:cNvPicPr>
          <p:nvPr/>
        </p:nvPicPr>
        <p:blipFill rotWithShape="1">
          <a:blip r:embed="rId9"/>
          <a:srcRect l="11494" t="19515" r="10420"/>
          <a:stretch/>
        </p:blipFill>
        <p:spPr>
          <a:xfrm>
            <a:off x="8180921" y="3070860"/>
            <a:ext cx="3882279" cy="2993646"/>
          </a:xfrm>
          <a:prstGeom prst="rect">
            <a:avLst/>
          </a:prstGeom>
        </p:spPr>
      </p:pic>
      <p:sp>
        <p:nvSpPr>
          <p:cNvPr id="11" name="CasellaDiTesto 10">
            <a:extLst>
              <a:ext uri="{FF2B5EF4-FFF2-40B4-BE49-F238E27FC236}">
                <a16:creationId xmlns:a16="http://schemas.microsoft.com/office/drawing/2014/main" id="{15CDE98B-B5D8-D0AF-6786-233E975516A4}"/>
              </a:ext>
            </a:extLst>
          </p:cNvPr>
          <p:cNvSpPr txBox="1"/>
          <p:nvPr/>
        </p:nvSpPr>
        <p:spPr>
          <a:xfrm>
            <a:off x="10910775" y="2342056"/>
            <a:ext cx="1148071" cy="523220"/>
          </a:xfrm>
          <a:prstGeom prst="rect">
            <a:avLst/>
          </a:prstGeom>
          <a:solidFill>
            <a:srgbClr val="FFC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Klarisa</a:t>
            </a: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 Elena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Gzilasy</a:t>
            </a:r>
            <a:endPar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endParaRPr>
          </a:p>
        </p:txBody>
      </p:sp>
    </p:spTree>
    <p:extLst>
      <p:ext uri="{BB962C8B-B14F-4D97-AF65-F5344CB8AC3E}">
        <p14:creationId xmlns:p14="http://schemas.microsoft.com/office/powerpoint/2010/main" val="1396218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063FE0B-5317-BA70-E32F-953AB162911A}"/>
              </a:ext>
            </a:extLst>
          </p:cNvPr>
          <p:cNvSpPr>
            <a:spLocks noGrp="1"/>
          </p:cNvSpPr>
          <p:nvPr>
            <p:ph type="title"/>
          </p:nvPr>
        </p:nvSpPr>
        <p:spPr>
          <a:xfrm>
            <a:off x="576071" y="365125"/>
            <a:ext cx="8200375" cy="1325563"/>
          </a:xfrm>
        </p:spPr>
        <p:txBody>
          <a:bodyPr>
            <a:noAutofit/>
          </a:bodyPr>
          <a:lstStyle/>
          <a:p>
            <a:pPr algn="ctr"/>
            <a:r>
              <a:rPr lang="en-US" sz="3200" dirty="0"/>
              <a:t>2</a:t>
            </a:r>
            <a:r>
              <a:rPr lang="en-US" sz="3200" baseline="30000" dirty="0"/>
              <a:t>nd</a:t>
            </a:r>
            <a:r>
              <a:rPr lang="en-US" sz="3200" dirty="0"/>
              <a:t> AMS/SPRB </a:t>
            </a:r>
            <a:r>
              <a:rPr lang="en-US" sz="3200" dirty="0" err="1"/>
              <a:t>InterchangE</a:t>
            </a:r>
            <a:r>
              <a:rPr lang="en-US" sz="3200" dirty="0"/>
              <a:t> Meeting</a:t>
            </a:r>
            <a:br>
              <a:rPr lang="en-US" sz="3200" dirty="0"/>
            </a:br>
            <a:r>
              <a:rPr lang="en-US" sz="2000" dirty="0"/>
              <a:t>(Bologna 18-20 July 2023)</a:t>
            </a:r>
            <a:endParaRPr lang="en-US" sz="3200" dirty="0"/>
          </a:p>
        </p:txBody>
      </p:sp>
      <p:pic>
        <p:nvPicPr>
          <p:cNvPr id="5" name="Immagine 4">
            <a:extLst>
              <a:ext uri="{FF2B5EF4-FFF2-40B4-BE49-F238E27FC236}">
                <a16:creationId xmlns:a16="http://schemas.microsoft.com/office/drawing/2014/main" id="{F0FA9577-FD4E-39F2-BF32-D8BDA7DBC6A0}"/>
              </a:ext>
            </a:extLst>
          </p:cNvPr>
          <p:cNvPicPr>
            <a:picLocks noChangeAspect="1"/>
          </p:cNvPicPr>
          <p:nvPr/>
        </p:nvPicPr>
        <p:blipFill rotWithShape="1">
          <a:blip r:embed="rId2"/>
          <a:srcRect t="45958"/>
          <a:stretch/>
        </p:blipFill>
        <p:spPr>
          <a:xfrm>
            <a:off x="576072" y="1825625"/>
            <a:ext cx="10771632" cy="4351338"/>
          </a:xfrm>
          <a:prstGeom prst="rect">
            <a:avLst/>
          </a:prstGeom>
          <a:noFill/>
        </p:spPr>
      </p:pic>
      <p:sp>
        <p:nvSpPr>
          <p:cNvPr id="2" name="Segnaposto data 1">
            <a:extLst>
              <a:ext uri="{FF2B5EF4-FFF2-40B4-BE49-F238E27FC236}">
                <a16:creationId xmlns:a16="http://schemas.microsoft.com/office/drawing/2014/main" id="{262E8260-4E13-392E-C429-FCA2F28A7D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all" spc="100" normalizeH="0" baseline="0" noProof="0">
                <a:ln>
                  <a:noFill/>
                </a:ln>
                <a:solidFill>
                  <a:prstClr val="white"/>
                </a:solidFill>
                <a:effectLst/>
                <a:uLnTx/>
                <a:uFillTx/>
                <a:latin typeface="Univers"/>
                <a:ea typeface="+mn-ea"/>
                <a:cs typeface="+mn-cs"/>
              </a:rPr>
              <a:t>5-7 September 2023</a:t>
            </a:r>
          </a:p>
        </p:txBody>
      </p:sp>
      <p:sp>
        <p:nvSpPr>
          <p:cNvPr id="3" name="Segnaposto piè di pagina 2">
            <a:extLst>
              <a:ext uri="{FF2B5EF4-FFF2-40B4-BE49-F238E27FC236}">
                <a16:creationId xmlns:a16="http://schemas.microsoft.com/office/drawing/2014/main" id="{4FC48178-7A1D-AD2B-0011-AF1A2407FB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white"/>
                </a:solidFill>
                <a:effectLst/>
                <a:uLnTx/>
                <a:uFillTx/>
                <a:latin typeface="Univers"/>
                <a:ea typeface="+mn-ea"/>
                <a:cs typeface="+mn-cs"/>
              </a:rPr>
              <a:t>26th Workshop on radiation Monitoring on International Space Station , Rome - Italy </a:t>
            </a:r>
            <a:endParaRPr kumimoji="0" lang="it-IT" sz="1200" b="1" i="0" u="none" strike="noStrike" kern="1200" cap="all" spc="100" normalizeH="0" baseline="0" noProof="0">
              <a:ln>
                <a:noFill/>
              </a:ln>
              <a:solidFill>
                <a:prstClr val="white"/>
              </a:solidFill>
              <a:effectLst/>
              <a:uLnTx/>
              <a:uFillTx/>
              <a:latin typeface="Univers"/>
              <a:ea typeface="+mn-ea"/>
              <a:cs typeface="+mn-cs"/>
            </a:endParaRPr>
          </a:p>
        </p:txBody>
      </p:sp>
      <p:sp>
        <p:nvSpPr>
          <p:cNvPr id="4" name="Segnaposto numero diapositiva 3">
            <a:extLst>
              <a:ext uri="{FF2B5EF4-FFF2-40B4-BE49-F238E27FC236}">
                <a16:creationId xmlns:a16="http://schemas.microsoft.com/office/drawing/2014/main" id="{0EE426B0-CE42-A191-DB20-48D72DC7D4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it-IT" sz="1200" b="1" i="0" u="none" strike="noStrike" kern="1200" cap="all" spc="100" normalizeH="0" baseline="0" noProof="0" smtClean="0">
                <a:ln>
                  <a:noFill/>
                </a:ln>
                <a:solidFill>
                  <a:prstClr val="white"/>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it-IT" sz="1200" b="1" i="0" u="none" strike="noStrike" kern="1200" cap="all" spc="100" normalizeH="0" baseline="0" noProof="0">
              <a:ln>
                <a:noFill/>
              </a:ln>
              <a:solidFill>
                <a:prstClr val="white"/>
              </a:solidFill>
              <a:effectLst/>
              <a:uLnTx/>
              <a:uFillTx/>
              <a:latin typeface="Univers"/>
              <a:ea typeface="+mn-ea"/>
              <a:cs typeface="+mn-cs"/>
            </a:endParaRPr>
          </a:p>
        </p:txBody>
      </p:sp>
    </p:spTree>
    <p:extLst>
      <p:ext uri="{BB962C8B-B14F-4D97-AF65-F5344CB8AC3E}">
        <p14:creationId xmlns:p14="http://schemas.microsoft.com/office/powerpoint/2010/main" val="2928470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56552343-82CD-8010-6573-F8E9A023E110}"/>
              </a:ext>
            </a:extLst>
          </p:cNvPr>
          <p:cNvGrpSpPr>
            <a:grpSpLocks noChangeAspect="1"/>
          </p:cNvGrpSpPr>
          <p:nvPr/>
        </p:nvGrpSpPr>
        <p:grpSpPr>
          <a:xfrm>
            <a:off x="9485404" y="4641452"/>
            <a:ext cx="1611596" cy="1492219"/>
            <a:chOff x="4115875" y="128999"/>
            <a:chExt cx="3888432" cy="3600400"/>
          </a:xfrm>
        </p:grpSpPr>
        <p:sp>
          <p:nvSpPr>
            <p:cNvPr id="5" name="Ovale 4">
              <a:extLst>
                <a:ext uri="{FF2B5EF4-FFF2-40B4-BE49-F238E27FC236}">
                  <a16:creationId xmlns:a16="http://schemas.microsoft.com/office/drawing/2014/main" id="{929DA6C9-9C2D-D0BC-FFDF-ADF31C277654}"/>
                </a:ext>
              </a:extLst>
            </p:cNvPr>
            <p:cNvSpPr>
              <a:spLocks noChangeAspect="1"/>
            </p:cNvSpPr>
            <p:nvPr/>
          </p:nvSpPr>
          <p:spPr>
            <a:xfrm>
              <a:off x="4115875" y="128999"/>
              <a:ext cx="3888432" cy="3600400"/>
            </a:xfrm>
            <a:prstGeom prst="ellipse">
              <a:avLst/>
            </a:prstGeom>
            <a:solidFill>
              <a:srgbClr val="2467B4"/>
            </a:solidFill>
            <a:ln w="38100">
              <a:solidFill>
                <a:srgbClr val="BC140A"/>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pic>
          <p:nvPicPr>
            <p:cNvPr id="6" name="Immagine 5">
              <a:extLst>
                <a:ext uri="{FF2B5EF4-FFF2-40B4-BE49-F238E27FC236}">
                  <a16:creationId xmlns:a16="http://schemas.microsoft.com/office/drawing/2014/main" id="{6C1C3E4C-ADDC-CD12-C2AB-03A1ACCFF891}"/>
                </a:ext>
              </a:extLst>
            </p:cNvPr>
            <p:cNvPicPr>
              <a:picLocks noChangeAspect="1"/>
            </p:cNvPicPr>
            <p:nvPr/>
          </p:nvPicPr>
          <p:blipFill rotWithShape="1">
            <a:blip r:embed="rId3">
              <a:extLst>
                <a:ext uri="{28A0092B-C50C-407E-A947-70E740481C1C}">
                  <a14:useLocalDpi xmlns:a14="http://schemas.microsoft.com/office/drawing/2010/main" val="0"/>
                </a:ext>
              </a:extLst>
            </a:blip>
            <a:srcRect l="27140" t="16632" r="25823" b="11789"/>
            <a:stretch/>
          </p:blipFill>
          <p:spPr>
            <a:xfrm>
              <a:off x="6085665" y="567152"/>
              <a:ext cx="1413447" cy="15502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Immagine 6">
              <a:extLst>
                <a:ext uri="{FF2B5EF4-FFF2-40B4-BE49-F238E27FC236}">
                  <a16:creationId xmlns:a16="http://schemas.microsoft.com/office/drawing/2014/main" id="{540F22AF-064F-C511-3270-75CBF4FCE1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2320" y="1957528"/>
              <a:ext cx="2050250" cy="11344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Immagine 7" descr="Immagine che contiene testo, albero&#10;&#10;Descrizione generata automaticamente">
              <a:extLst>
                <a:ext uri="{FF2B5EF4-FFF2-40B4-BE49-F238E27FC236}">
                  <a16:creationId xmlns:a16="http://schemas.microsoft.com/office/drawing/2014/main" id="{C9801F63-8CF1-BD37-014A-FCF5FFD055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3386" y="500646"/>
              <a:ext cx="1596548" cy="2168986"/>
            </a:xfrm>
            <a:prstGeom prst="rect">
              <a:avLst/>
            </a:prstGeom>
            <a:ln>
              <a:noFill/>
            </a:ln>
            <a:effectLst>
              <a:outerShdw blurRad="225425" dist="50800" dir="5220000" algn="ctr">
                <a:srgbClr val="000000">
                  <a:alpha val="33000"/>
                </a:srgbClr>
              </a:outerShdw>
            </a:effectLst>
            <a:scene3d>
              <a:camera prst="orthographicFront"/>
              <a:lightRig rig="threePt" dir="t"/>
            </a:scene3d>
            <a:sp3d>
              <a:bevelT/>
            </a:sp3d>
          </p:spPr>
        </p:pic>
      </p:grpSp>
      <p:sp>
        <p:nvSpPr>
          <p:cNvPr id="2" name="Titolo 1">
            <a:extLst>
              <a:ext uri="{FF2B5EF4-FFF2-40B4-BE49-F238E27FC236}">
                <a16:creationId xmlns:a16="http://schemas.microsoft.com/office/drawing/2014/main" id="{C5F2FB0B-15EC-453B-BC9B-69AD35DDCEA3}"/>
              </a:ext>
            </a:extLst>
          </p:cNvPr>
          <p:cNvSpPr>
            <a:spLocks noGrp="1"/>
          </p:cNvSpPr>
          <p:nvPr>
            <p:ph type="ctrTitle"/>
          </p:nvPr>
        </p:nvSpPr>
        <p:spPr>
          <a:xfrm>
            <a:off x="152056" y="4823049"/>
            <a:ext cx="9161645" cy="1658411"/>
          </a:xfrm>
        </p:spPr>
        <p:txBody>
          <a:bodyPr rtlCol="0">
            <a:noAutofit/>
          </a:bodyPr>
          <a:lstStyle/>
          <a:p>
            <a:pPr rtl="0"/>
            <a:r>
              <a:rPr lang="it-IT" sz="3600" b="1" cap="all" spc="400" dirty="0">
                <a:solidFill>
                  <a:schemeClr val="bg1"/>
                </a:solidFill>
                <a:latin typeface="Gill Sans" panose="020B0604020202020204"/>
              </a:rPr>
              <a:t>AMS INFN </a:t>
            </a:r>
            <a:br>
              <a:rPr lang="it-IT" sz="3600" b="1" cap="all" spc="400" dirty="0">
                <a:solidFill>
                  <a:schemeClr val="bg1"/>
                </a:solidFill>
                <a:latin typeface="Gill Sans" panose="020B0604020202020204"/>
              </a:rPr>
            </a:br>
            <a:r>
              <a:rPr lang="it-IT" sz="3600" b="1" cap="all" spc="400" dirty="0">
                <a:solidFill>
                  <a:schemeClr val="bg1"/>
                </a:solidFill>
                <a:latin typeface="Gill Sans" panose="020B0604020202020204"/>
              </a:rPr>
              <a:t>Roma Sapienza Group</a:t>
            </a:r>
            <a:br>
              <a:rPr lang="it-IT" sz="3600" b="1" cap="all" spc="400" dirty="0">
                <a:solidFill>
                  <a:schemeClr val="bg1"/>
                </a:solidFill>
                <a:latin typeface="Gill Sans" panose="020B0604020202020204"/>
              </a:rPr>
            </a:br>
            <a:r>
              <a:rPr lang="it-IT" sz="3600" b="1" cap="all" spc="400" dirty="0" err="1">
                <a:solidFill>
                  <a:schemeClr val="bg1"/>
                </a:solidFill>
                <a:latin typeface="Gill Sans" panose="020B0604020202020204"/>
              </a:rPr>
              <a:t>Collaborations</a:t>
            </a:r>
            <a:r>
              <a:rPr lang="it-IT" sz="3600" b="1" cap="all" spc="400" dirty="0">
                <a:solidFill>
                  <a:schemeClr val="bg1"/>
                </a:solidFill>
                <a:latin typeface="Gill Sans" panose="020B0604020202020204"/>
              </a:rPr>
              <a:t> </a:t>
            </a:r>
            <a:r>
              <a:rPr lang="it-IT" sz="3600" b="1" cap="all" spc="400" dirty="0" err="1">
                <a:solidFill>
                  <a:schemeClr val="bg1"/>
                </a:solidFill>
                <a:latin typeface="Gill Sans" panose="020B0604020202020204"/>
              </a:rPr>
              <a:t>started</a:t>
            </a:r>
            <a:r>
              <a:rPr lang="it-IT" sz="3600" b="1" cap="all" spc="400" dirty="0">
                <a:solidFill>
                  <a:schemeClr val="bg1"/>
                </a:solidFill>
                <a:latin typeface="Gill Sans" panose="020B0604020202020204"/>
              </a:rPr>
              <a:t> in 2023</a:t>
            </a:r>
            <a:endParaRPr lang="it-IT" sz="3600" dirty="0">
              <a:latin typeface="Gill Sans" panose="020B0604020202020204"/>
            </a:endParaRPr>
          </a:p>
        </p:txBody>
      </p:sp>
      <p:grpSp>
        <p:nvGrpSpPr>
          <p:cNvPr id="10" name="Gruppo 9">
            <a:extLst>
              <a:ext uri="{FF2B5EF4-FFF2-40B4-BE49-F238E27FC236}">
                <a16:creationId xmlns:a16="http://schemas.microsoft.com/office/drawing/2014/main" id="{B6A19EB5-556A-046A-01BD-B69EE8FDF13C}"/>
              </a:ext>
            </a:extLst>
          </p:cNvPr>
          <p:cNvGrpSpPr/>
          <p:nvPr/>
        </p:nvGrpSpPr>
        <p:grpSpPr>
          <a:xfrm>
            <a:off x="189601" y="252166"/>
            <a:ext cx="5583521" cy="1995929"/>
            <a:chOff x="159369" y="146580"/>
            <a:chExt cx="5557492" cy="2015263"/>
          </a:xfrm>
        </p:grpSpPr>
        <p:sp>
          <p:nvSpPr>
            <p:cNvPr id="26" name="Rettangolo 25">
              <a:extLst>
                <a:ext uri="{FF2B5EF4-FFF2-40B4-BE49-F238E27FC236}">
                  <a16:creationId xmlns:a16="http://schemas.microsoft.com/office/drawing/2014/main" id="{DCE6B04B-9360-5177-7C32-BF4F13E10ECE}"/>
                </a:ext>
              </a:extLst>
            </p:cNvPr>
            <p:cNvSpPr/>
            <p:nvPr/>
          </p:nvSpPr>
          <p:spPr>
            <a:xfrm>
              <a:off x="159369" y="146580"/>
              <a:ext cx="5557492" cy="2015263"/>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endParaRPr>
            </a:p>
          </p:txBody>
        </p:sp>
        <p:sp>
          <p:nvSpPr>
            <p:cNvPr id="38" name="CasellaDiTesto 37">
              <a:extLst>
                <a:ext uri="{FF2B5EF4-FFF2-40B4-BE49-F238E27FC236}">
                  <a16:creationId xmlns:a16="http://schemas.microsoft.com/office/drawing/2014/main" id="{CA5EBC43-523C-8E61-1518-7F9036CE7E54}"/>
                </a:ext>
              </a:extLst>
            </p:cNvPr>
            <p:cNvSpPr txBox="1"/>
            <p:nvPr/>
          </p:nvSpPr>
          <p:spPr>
            <a:xfrm>
              <a:off x="520924" y="1123854"/>
              <a:ext cx="189733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Feng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Ru Tang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National University  of Singapore</a:t>
              </a:r>
            </a:p>
          </p:txBody>
        </p:sp>
        <p:sp>
          <p:nvSpPr>
            <p:cNvPr id="39" name="CasellaDiTesto 38">
              <a:extLst>
                <a:ext uri="{FF2B5EF4-FFF2-40B4-BE49-F238E27FC236}">
                  <a16:creationId xmlns:a16="http://schemas.microsoft.com/office/drawing/2014/main" id="{8D12932F-FF0B-D220-B8EC-58E9451DAE1A}"/>
                </a:ext>
              </a:extLst>
            </p:cNvPr>
            <p:cNvSpPr txBox="1"/>
            <p:nvPr/>
          </p:nvSpPr>
          <p:spPr>
            <a:xfrm>
              <a:off x="2499904" y="1123854"/>
              <a:ext cx="309671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Aurelian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Marcu</a:t>
              </a:r>
              <a:endPar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National Institute for Laser, Plasma and Radiation Physics - Romania</a:t>
              </a:r>
            </a:p>
          </p:txBody>
        </p:sp>
        <p:pic>
          <p:nvPicPr>
            <p:cNvPr id="41" name="Immagine 40">
              <a:extLst>
                <a:ext uri="{FF2B5EF4-FFF2-40B4-BE49-F238E27FC236}">
                  <a16:creationId xmlns:a16="http://schemas.microsoft.com/office/drawing/2014/main" id="{52675EC0-CC87-7874-E04B-25AE676FD074}"/>
                </a:ext>
              </a:extLst>
            </p:cNvPr>
            <p:cNvPicPr>
              <a:picLocks noChangeAspect="1"/>
            </p:cNvPicPr>
            <p:nvPr/>
          </p:nvPicPr>
          <p:blipFill rotWithShape="1">
            <a:blip r:embed="rId6"/>
            <a:srcRect l="6362" t="7988" r="6419" b="4008"/>
            <a:stretch/>
          </p:blipFill>
          <p:spPr>
            <a:xfrm>
              <a:off x="995887" y="161946"/>
              <a:ext cx="857610" cy="933448"/>
            </a:xfrm>
            <a:prstGeom prst="rect">
              <a:avLst/>
            </a:prstGeom>
          </p:spPr>
        </p:pic>
        <p:pic>
          <p:nvPicPr>
            <p:cNvPr id="44" name="Immagine 43">
              <a:extLst>
                <a:ext uri="{FF2B5EF4-FFF2-40B4-BE49-F238E27FC236}">
                  <a16:creationId xmlns:a16="http://schemas.microsoft.com/office/drawing/2014/main" id="{8348B46A-2B98-C0A5-D217-4668059783FB}"/>
                </a:ext>
              </a:extLst>
            </p:cNvPr>
            <p:cNvPicPr>
              <a:picLocks noChangeAspect="1"/>
            </p:cNvPicPr>
            <p:nvPr/>
          </p:nvPicPr>
          <p:blipFill rotWithShape="1">
            <a:blip r:embed="rId7"/>
            <a:srcRect l="9480" t="18023" r="5321" b="1"/>
            <a:stretch/>
          </p:blipFill>
          <p:spPr>
            <a:xfrm>
              <a:off x="3549810" y="169016"/>
              <a:ext cx="992357" cy="954823"/>
            </a:xfrm>
            <a:prstGeom prst="rect">
              <a:avLst/>
            </a:prstGeom>
          </p:spPr>
        </p:pic>
      </p:grpSp>
      <p:grpSp>
        <p:nvGrpSpPr>
          <p:cNvPr id="48" name="Gruppo 47">
            <a:extLst>
              <a:ext uri="{FF2B5EF4-FFF2-40B4-BE49-F238E27FC236}">
                <a16:creationId xmlns:a16="http://schemas.microsoft.com/office/drawing/2014/main" id="{8289FD5D-18C1-4A26-19E5-70B13D947226}"/>
              </a:ext>
            </a:extLst>
          </p:cNvPr>
          <p:cNvGrpSpPr/>
          <p:nvPr/>
        </p:nvGrpSpPr>
        <p:grpSpPr>
          <a:xfrm>
            <a:off x="6136370" y="255459"/>
            <a:ext cx="5557492" cy="2015263"/>
            <a:chOff x="1292441" y="3038389"/>
            <a:chExt cx="5557492" cy="2015263"/>
          </a:xfrm>
        </p:grpSpPr>
        <p:sp>
          <p:nvSpPr>
            <p:cNvPr id="3" name="Rettangolo 2">
              <a:extLst>
                <a:ext uri="{FF2B5EF4-FFF2-40B4-BE49-F238E27FC236}">
                  <a16:creationId xmlns:a16="http://schemas.microsoft.com/office/drawing/2014/main" id="{457DED72-B892-C867-7F20-5CA13356A45A}"/>
                </a:ext>
              </a:extLst>
            </p:cNvPr>
            <p:cNvSpPr/>
            <p:nvPr/>
          </p:nvSpPr>
          <p:spPr>
            <a:xfrm>
              <a:off x="1292441" y="3038389"/>
              <a:ext cx="5557492" cy="2015263"/>
            </a:xfrm>
            <a:prstGeom prst="rect">
              <a:avLst/>
            </a:prstGeom>
            <a:solidFill>
              <a:srgbClr val="CCE8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endParaRPr>
            </a:p>
          </p:txBody>
        </p:sp>
        <p:pic>
          <p:nvPicPr>
            <p:cNvPr id="25" name="Immagine 24" descr="Immagine che contiene persona, interni&#10;&#10;Descrizione generata automaticamente">
              <a:extLst>
                <a:ext uri="{FF2B5EF4-FFF2-40B4-BE49-F238E27FC236}">
                  <a16:creationId xmlns:a16="http://schemas.microsoft.com/office/drawing/2014/main" id="{2698E641-3A13-6BE8-406C-8616FE58281A}"/>
                </a:ext>
              </a:extLst>
            </p:cNvPr>
            <p:cNvPicPr>
              <a:picLocks noChangeAspect="1"/>
            </p:cNvPicPr>
            <p:nvPr/>
          </p:nvPicPr>
          <p:blipFill rotWithShape="1">
            <a:blip r:embed="rId8"/>
            <a:srcRect l="22728" b="18137"/>
            <a:stretch/>
          </p:blipFill>
          <p:spPr>
            <a:xfrm>
              <a:off x="4299118" y="3122096"/>
              <a:ext cx="967187" cy="1024624"/>
            </a:xfrm>
            <a:prstGeom prst="rect">
              <a:avLst/>
            </a:prstGeom>
          </p:spPr>
        </p:pic>
        <p:pic>
          <p:nvPicPr>
            <p:cNvPr id="27" name="Immagine 26" descr="Immagine che contiene testo, persona, uomo, posando&#10;&#10;Descrizione generata automaticamente">
              <a:extLst>
                <a:ext uri="{FF2B5EF4-FFF2-40B4-BE49-F238E27FC236}">
                  <a16:creationId xmlns:a16="http://schemas.microsoft.com/office/drawing/2014/main" id="{4865B2B7-172D-9A05-060E-8DB3D368BC0A}"/>
                </a:ext>
              </a:extLst>
            </p:cNvPr>
            <p:cNvPicPr>
              <a:picLocks noChangeAspect="1"/>
            </p:cNvPicPr>
            <p:nvPr/>
          </p:nvPicPr>
          <p:blipFill rotWithShape="1">
            <a:blip r:embed="rId9"/>
            <a:srcRect t="-1" b="21155"/>
            <a:stretch/>
          </p:blipFill>
          <p:spPr>
            <a:xfrm>
              <a:off x="3013320" y="3122096"/>
              <a:ext cx="962921" cy="1012303"/>
            </a:xfrm>
            <a:prstGeom prst="rect">
              <a:avLst/>
            </a:prstGeom>
          </p:spPr>
        </p:pic>
        <p:pic>
          <p:nvPicPr>
            <p:cNvPr id="30" name="Immagine 29" descr="Immagine che contiene abbigliamento, persona, sciarpa, posando&#10;&#10;Descrizione generata automaticamente">
              <a:extLst>
                <a:ext uri="{FF2B5EF4-FFF2-40B4-BE49-F238E27FC236}">
                  <a16:creationId xmlns:a16="http://schemas.microsoft.com/office/drawing/2014/main" id="{6F75B467-2746-2E3A-C47C-BA3BA0B1F752}"/>
                </a:ext>
              </a:extLst>
            </p:cNvPr>
            <p:cNvPicPr>
              <a:picLocks noChangeAspect="1"/>
            </p:cNvPicPr>
            <p:nvPr/>
          </p:nvPicPr>
          <p:blipFill rotWithShape="1">
            <a:blip r:embed="rId10"/>
            <a:srcRect b="21153"/>
            <a:stretch/>
          </p:blipFill>
          <p:spPr>
            <a:xfrm>
              <a:off x="1588814" y="3134569"/>
              <a:ext cx="962921" cy="1012304"/>
            </a:xfrm>
            <a:prstGeom prst="rect">
              <a:avLst/>
            </a:prstGeom>
          </p:spPr>
        </p:pic>
        <p:sp>
          <p:nvSpPr>
            <p:cNvPr id="31" name="CasellaDiTesto 30">
              <a:extLst>
                <a:ext uri="{FF2B5EF4-FFF2-40B4-BE49-F238E27FC236}">
                  <a16:creationId xmlns:a16="http://schemas.microsoft.com/office/drawing/2014/main" id="{A8CB259E-755A-3D8B-7D09-BC50980FA64A}"/>
                </a:ext>
              </a:extLst>
            </p:cNvPr>
            <p:cNvSpPr txBox="1"/>
            <p:nvPr/>
          </p:nvSpPr>
          <p:spPr>
            <a:xfrm>
              <a:off x="1636412" y="4134399"/>
              <a:ext cx="8677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Sara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Parsaei</a:t>
              </a:r>
              <a:endPar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endParaRPr>
            </a:p>
          </p:txBody>
        </p:sp>
        <p:sp>
          <p:nvSpPr>
            <p:cNvPr id="32" name="CasellaDiTesto 31">
              <a:extLst>
                <a:ext uri="{FF2B5EF4-FFF2-40B4-BE49-F238E27FC236}">
                  <a16:creationId xmlns:a16="http://schemas.microsoft.com/office/drawing/2014/main" id="{8A62D80E-EADE-9961-0921-D67C0B1326F7}"/>
                </a:ext>
              </a:extLst>
            </p:cNvPr>
            <p:cNvSpPr txBox="1"/>
            <p:nvPr/>
          </p:nvSpPr>
          <p:spPr>
            <a:xfrm>
              <a:off x="3083887" y="4125035"/>
              <a:ext cx="9496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Mustafa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R</a:t>
              </a:r>
              <a:r>
                <a:rPr kumimoji="0" lang="en-GB" sz="1400" b="0" i="0" u="none" strike="noStrike" kern="1200" cap="none" spc="0" normalizeH="0" baseline="0" noProof="0" dirty="0" err="1">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afiei</a:t>
              </a:r>
              <a:endPar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endParaRPr>
            </a:p>
          </p:txBody>
        </p:sp>
        <p:sp>
          <p:nvSpPr>
            <p:cNvPr id="33" name="CasellaDiTesto 32">
              <a:extLst>
                <a:ext uri="{FF2B5EF4-FFF2-40B4-BE49-F238E27FC236}">
                  <a16:creationId xmlns:a16="http://schemas.microsoft.com/office/drawing/2014/main" id="{AFB34750-687B-B366-630B-D6EF6EC49CD8}"/>
                </a:ext>
              </a:extLst>
            </p:cNvPr>
            <p:cNvSpPr txBox="1"/>
            <p:nvPr/>
          </p:nvSpPr>
          <p:spPr>
            <a:xfrm>
              <a:off x="4284542" y="4134399"/>
              <a:ext cx="9496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Faith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Tng</a:t>
              </a:r>
              <a:endPar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endParaRPr>
            </a:p>
          </p:txBody>
        </p:sp>
        <p:sp>
          <p:nvSpPr>
            <p:cNvPr id="34" name="CasellaDiTesto 33">
              <a:extLst>
                <a:ext uri="{FF2B5EF4-FFF2-40B4-BE49-F238E27FC236}">
                  <a16:creationId xmlns:a16="http://schemas.microsoft.com/office/drawing/2014/main" id="{6F405425-072C-BE1A-DF27-E0581778CA2B}"/>
                </a:ext>
              </a:extLst>
            </p:cNvPr>
            <p:cNvSpPr txBox="1"/>
            <p:nvPr/>
          </p:nvSpPr>
          <p:spPr>
            <a:xfrm>
              <a:off x="3976241" y="4574299"/>
              <a:ext cx="15237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Space Generation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Advisory Council</a:t>
              </a:r>
            </a:p>
          </p:txBody>
        </p:sp>
        <p:sp>
          <p:nvSpPr>
            <p:cNvPr id="35" name="CasellaDiTesto 34">
              <a:extLst>
                <a:ext uri="{FF2B5EF4-FFF2-40B4-BE49-F238E27FC236}">
                  <a16:creationId xmlns:a16="http://schemas.microsoft.com/office/drawing/2014/main" id="{B6CBA285-B25A-ED87-09E5-AA89D7BAA697}"/>
                </a:ext>
              </a:extLst>
            </p:cNvPr>
            <p:cNvSpPr txBox="1"/>
            <p:nvPr/>
          </p:nvSpPr>
          <p:spPr>
            <a:xfrm>
              <a:off x="1465232" y="4643397"/>
              <a:ext cx="266583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Shahid </a:t>
              </a:r>
              <a:r>
                <a:rPr kumimoji="0" lang="en-US" sz="1200" b="0" i="0" u="none" strike="noStrike" kern="1200" cap="none" spc="0" normalizeH="0" baseline="0" noProof="0" dirty="0" err="1">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Bahonar</a:t>
              </a:r>
              <a:r>
                <a:rPr kumimoji="0" lang="en-US" sz="12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 University of Kerman</a:t>
              </a:r>
              <a:endParaRPr kumimoji="0" lang="en-GB" sz="12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endParaRPr>
            </a:p>
          </p:txBody>
        </p:sp>
        <p:pic>
          <p:nvPicPr>
            <p:cNvPr id="45" name="Picture 2" descr="UNM's Visual Identity :: UNM Brand Guidelines | The ...">
              <a:extLst>
                <a:ext uri="{FF2B5EF4-FFF2-40B4-BE49-F238E27FC236}">
                  <a16:creationId xmlns:a16="http://schemas.microsoft.com/office/drawing/2014/main" id="{FD6AACE2-40D8-BB4C-7CAF-73E69CF6A7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43810" y="4626494"/>
              <a:ext cx="509261" cy="338575"/>
            </a:xfrm>
            <a:prstGeom prst="rect">
              <a:avLst/>
            </a:prstGeom>
            <a:noFill/>
            <a:extLst>
              <a:ext uri="{909E8E84-426E-40DD-AFC4-6F175D3DCCD1}">
                <a14:hiddenFill xmlns:a14="http://schemas.microsoft.com/office/drawing/2010/main">
                  <a:solidFill>
                    <a:srgbClr val="FFFFFF"/>
                  </a:solidFill>
                </a14:hiddenFill>
              </a:ext>
            </a:extLst>
          </p:spPr>
        </p:pic>
        <p:sp>
          <p:nvSpPr>
            <p:cNvPr id="46" name="CasellaDiTesto 45">
              <a:extLst>
                <a:ext uri="{FF2B5EF4-FFF2-40B4-BE49-F238E27FC236}">
                  <a16:creationId xmlns:a16="http://schemas.microsoft.com/office/drawing/2014/main" id="{F8D3BA4C-45E4-4542-9FB2-04FCDA62FD03}"/>
                </a:ext>
              </a:extLst>
            </p:cNvPr>
            <p:cNvSpPr txBox="1"/>
            <p:nvPr/>
          </p:nvSpPr>
          <p:spPr>
            <a:xfrm>
              <a:off x="5405496" y="4140790"/>
              <a:ext cx="119648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Emilio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Perez De Juan</a:t>
              </a:r>
            </a:p>
          </p:txBody>
        </p:sp>
        <p:pic>
          <p:nvPicPr>
            <p:cNvPr id="47" name="Immagine 46" descr="Immagine che contiene Viso umano, vestiti, persona, uomo&#10;&#10;Descrizione generata automaticamente">
              <a:extLst>
                <a:ext uri="{FF2B5EF4-FFF2-40B4-BE49-F238E27FC236}">
                  <a16:creationId xmlns:a16="http://schemas.microsoft.com/office/drawing/2014/main" id="{C11CA1C7-42D9-4713-9BDF-09FB19689F4D}"/>
                </a:ext>
              </a:extLst>
            </p:cNvPr>
            <p:cNvPicPr>
              <a:picLocks noChangeAspect="1"/>
            </p:cNvPicPr>
            <p:nvPr/>
          </p:nvPicPr>
          <p:blipFill rotWithShape="1">
            <a:blip r:embed="rId12"/>
            <a:srcRect r="1128" b="11242"/>
            <a:stretch/>
          </p:blipFill>
          <p:spPr>
            <a:xfrm>
              <a:off x="5531882" y="3122034"/>
              <a:ext cx="893000" cy="1000833"/>
            </a:xfrm>
            <a:prstGeom prst="rect">
              <a:avLst/>
            </a:prstGeom>
          </p:spPr>
        </p:pic>
      </p:grpSp>
      <p:grpSp>
        <p:nvGrpSpPr>
          <p:cNvPr id="59" name="Gruppo 58">
            <a:extLst>
              <a:ext uri="{FF2B5EF4-FFF2-40B4-BE49-F238E27FC236}">
                <a16:creationId xmlns:a16="http://schemas.microsoft.com/office/drawing/2014/main" id="{54F92D59-D92A-AA8C-01F3-8E2033175C62}"/>
              </a:ext>
            </a:extLst>
          </p:cNvPr>
          <p:cNvGrpSpPr/>
          <p:nvPr/>
        </p:nvGrpSpPr>
        <p:grpSpPr>
          <a:xfrm>
            <a:off x="4409246" y="2672947"/>
            <a:ext cx="5557492" cy="2015263"/>
            <a:chOff x="453992" y="2907143"/>
            <a:chExt cx="5557492" cy="2015263"/>
          </a:xfrm>
        </p:grpSpPr>
        <p:sp>
          <p:nvSpPr>
            <p:cNvPr id="51" name="Rettangolo 50">
              <a:extLst>
                <a:ext uri="{FF2B5EF4-FFF2-40B4-BE49-F238E27FC236}">
                  <a16:creationId xmlns:a16="http://schemas.microsoft.com/office/drawing/2014/main" id="{63B9DAF3-4BFE-0989-2117-FF352D57ED0A}"/>
                </a:ext>
              </a:extLst>
            </p:cNvPr>
            <p:cNvSpPr/>
            <p:nvPr/>
          </p:nvSpPr>
          <p:spPr>
            <a:xfrm>
              <a:off x="453992" y="2907143"/>
              <a:ext cx="5557492" cy="2015263"/>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endParaRPr>
            </a:p>
          </p:txBody>
        </p:sp>
        <p:sp>
          <p:nvSpPr>
            <p:cNvPr id="52" name="CasellaDiTesto 51">
              <a:extLst>
                <a:ext uri="{FF2B5EF4-FFF2-40B4-BE49-F238E27FC236}">
                  <a16:creationId xmlns:a16="http://schemas.microsoft.com/office/drawing/2014/main" id="{5425EC12-0BFE-C21B-3A07-5D63106B3C5C}"/>
                </a:ext>
              </a:extLst>
            </p:cNvPr>
            <p:cNvSpPr txBox="1"/>
            <p:nvPr/>
          </p:nvSpPr>
          <p:spPr>
            <a:xfrm>
              <a:off x="660557" y="4096688"/>
              <a:ext cx="1897336" cy="738664"/>
            </a:xfrm>
            <a:prstGeom prst="rect">
              <a:avLst/>
            </a:prstGeom>
            <a:solidFill>
              <a:schemeClr val="accent3">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Marco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Peroni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Peroni Ingegneria</a:t>
              </a:r>
            </a:p>
          </p:txBody>
        </p:sp>
        <p:sp>
          <p:nvSpPr>
            <p:cNvPr id="53" name="CasellaDiTesto 52">
              <a:extLst>
                <a:ext uri="{FF2B5EF4-FFF2-40B4-BE49-F238E27FC236}">
                  <a16:creationId xmlns:a16="http://schemas.microsoft.com/office/drawing/2014/main" id="{E2D0B254-7631-7B11-04D3-BCC8D1211487}"/>
                </a:ext>
              </a:extLst>
            </p:cNvPr>
            <p:cNvSpPr txBox="1"/>
            <p:nvPr/>
          </p:nvSpPr>
          <p:spPr>
            <a:xfrm>
              <a:off x="2309780" y="4096326"/>
              <a:ext cx="1776574" cy="738664"/>
            </a:xfrm>
            <a:prstGeom prst="rect">
              <a:avLst/>
            </a:prstGeom>
            <a:solidFill>
              <a:schemeClr val="accent3">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Maurizio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Repetto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Politecnico</a:t>
              </a: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 di Torino</a:t>
              </a:r>
            </a:p>
          </p:txBody>
        </p:sp>
        <p:sp>
          <p:nvSpPr>
            <p:cNvPr id="56" name="CasellaDiTesto 55">
              <a:extLst>
                <a:ext uri="{FF2B5EF4-FFF2-40B4-BE49-F238E27FC236}">
                  <a16:creationId xmlns:a16="http://schemas.microsoft.com/office/drawing/2014/main" id="{30023390-A2E9-1658-574E-A36C7D01B909}"/>
                </a:ext>
              </a:extLst>
            </p:cNvPr>
            <p:cNvSpPr txBox="1"/>
            <p:nvPr/>
          </p:nvSpPr>
          <p:spPr>
            <a:xfrm>
              <a:off x="3983037" y="4095964"/>
              <a:ext cx="1776574" cy="738664"/>
            </a:xfrm>
            <a:prstGeom prst="rect">
              <a:avLst/>
            </a:prstGeom>
            <a:solidFill>
              <a:schemeClr val="accent3">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Antonio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Della Corte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ICAS </a:t>
              </a:r>
              <a:r>
                <a:rPr kumimoji="0" lang="en-GB" sz="1400" b="0" i="0" u="none" strike="noStrike" kern="1200" cap="none" spc="0" normalizeH="0" baseline="0" noProof="0" dirty="0" err="1">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rPr>
                <a:t>srl</a:t>
              </a:r>
              <a:endParaRPr kumimoji="0" lang="en-GB" sz="1400" b="0" i="0" u="none" strike="noStrike" kern="1200" cap="none" spc="0" normalizeH="0" baseline="0" noProof="0" dirty="0">
                <a:ln>
                  <a:noFill/>
                </a:ln>
                <a:solidFill>
                  <a:srgbClr val="155078">
                    <a:lumMod val="75000"/>
                  </a:srgbClr>
                </a:solidFill>
                <a:effectLst>
                  <a:outerShdw blurRad="38100" dist="38100" dir="2700000" algn="tl">
                    <a:srgbClr val="000000">
                      <a:alpha val="43137"/>
                    </a:srgbClr>
                  </a:outerShdw>
                </a:effectLst>
                <a:uLnTx/>
                <a:uFillTx/>
                <a:latin typeface="Gill Sans" panose="020B0604020202020204"/>
                <a:ea typeface="+mn-ea"/>
                <a:cs typeface="+mn-cs"/>
              </a:endParaRPr>
            </a:p>
          </p:txBody>
        </p:sp>
        <p:pic>
          <p:nvPicPr>
            <p:cNvPr id="57" name="Immagine 56">
              <a:extLst>
                <a:ext uri="{FF2B5EF4-FFF2-40B4-BE49-F238E27FC236}">
                  <a16:creationId xmlns:a16="http://schemas.microsoft.com/office/drawing/2014/main" id="{CB0F1CFC-A577-3308-2AFC-302FC2B1B2E8}"/>
                </a:ext>
              </a:extLst>
            </p:cNvPr>
            <p:cNvPicPr>
              <a:picLocks noChangeAspect="1"/>
            </p:cNvPicPr>
            <p:nvPr/>
          </p:nvPicPr>
          <p:blipFill>
            <a:blip r:embed="rId13"/>
            <a:stretch>
              <a:fillRect/>
            </a:stretch>
          </p:blipFill>
          <p:spPr>
            <a:xfrm>
              <a:off x="1203292" y="3161206"/>
              <a:ext cx="811865" cy="811865"/>
            </a:xfrm>
            <a:prstGeom prst="rect">
              <a:avLst/>
            </a:prstGeom>
          </p:spPr>
        </p:pic>
        <p:pic>
          <p:nvPicPr>
            <p:cNvPr id="58" name="Immagine 57">
              <a:extLst>
                <a:ext uri="{FF2B5EF4-FFF2-40B4-BE49-F238E27FC236}">
                  <a16:creationId xmlns:a16="http://schemas.microsoft.com/office/drawing/2014/main" id="{5CEBFE74-0E60-AE43-3C73-864A0862712F}"/>
                </a:ext>
              </a:extLst>
            </p:cNvPr>
            <p:cNvPicPr>
              <a:picLocks noChangeAspect="1"/>
            </p:cNvPicPr>
            <p:nvPr/>
          </p:nvPicPr>
          <p:blipFill rotWithShape="1">
            <a:blip r:embed="rId14"/>
            <a:srcRect b="21648"/>
            <a:stretch/>
          </p:blipFill>
          <p:spPr>
            <a:xfrm>
              <a:off x="4474420" y="3126091"/>
              <a:ext cx="864794" cy="846980"/>
            </a:xfrm>
            <a:prstGeom prst="rect">
              <a:avLst/>
            </a:prstGeom>
          </p:spPr>
        </p:pic>
        <p:pic>
          <p:nvPicPr>
            <p:cNvPr id="1028" name="Picture 4" descr="Maurizio Repetto | Politecnico di Torino">
              <a:extLst>
                <a:ext uri="{FF2B5EF4-FFF2-40B4-BE49-F238E27FC236}">
                  <a16:creationId xmlns:a16="http://schemas.microsoft.com/office/drawing/2014/main" id="{46DB8EE4-FDE8-C0E7-F4CE-F541BD12A06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91166" y="3101876"/>
              <a:ext cx="864304" cy="88787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Immagine 10">
            <a:extLst>
              <a:ext uri="{FF2B5EF4-FFF2-40B4-BE49-F238E27FC236}">
                <a16:creationId xmlns:a16="http://schemas.microsoft.com/office/drawing/2014/main" id="{1DF6618D-DD5F-9B6D-38E2-00AF6081F6FA}"/>
              </a:ext>
            </a:extLst>
          </p:cNvPr>
          <p:cNvPicPr>
            <a:picLocks noChangeAspect="1"/>
          </p:cNvPicPr>
          <p:nvPr/>
        </p:nvPicPr>
        <p:blipFill>
          <a:blip r:embed="rId16"/>
          <a:stretch>
            <a:fillRect/>
          </a:stretch>
        </p:blipFill>
        <p:spPr>
          <a:xfrm>
            <a:off x="62998" y="1080495"/>
            <a:ext cx="1075977" cy="523220"/>
          </a:xfrm>
          <a:prstGeom prst="rect">
            <a:avLst/>
          </a:prstGeom>
        </p:spPr>
      </p:pic>
      <p:pic>
        <p:nvPicPr>
          <p:cNvPr id="13" name="Immagine 12">
            <a:extLst>
              <a:ext uri="{FF2B5EF4-FFF2-40B4-BE49-F238E27FC236}">
                <a16:creationId xmlns:a16="http://schemas.microsoft.com/office/drawing/2014/main" id="{F2E2D536-8F08-5EEF-F80E-5E4711CD8EA8}"/>
              </a:ext>
            </a:extLst>
          </p:cNvPr>
          <p:cNvPicPr>
            <a:picLocks noChangeAspect="1"/>
          </p:cNvPicPr>
          <p:nvPr/>
        </p:nvPicPr>
        <p:blipFill>
          <a:blip r:embed="rId17"/>
          <a:stretch>
            <a:fillRect/>
          </a:stretch>
        </p:blipFill>
        <p:spPr>
          <a:xfrm>
            <a:off x="3051319" y="544599"/>
            <a:ext cx="587201" cy="887877"/>
          </a:xfrm>
          <a:prstGeom prst="rect">
            <a:avLst/>
          </a:prstGeom>
        </p:spPr>
      </p:pic>
    </p:spTree>
    <p:extLst>
      <p:ext uri="{BB962C8B-B14F-4D97-AF65-F5344CB8AC3E}">
        <p14:creationId xmlns:p14="http://schemas.microsoft.com/office/powerpoint/2010/main" val="64189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372E7235-13A2-0CA6-3417-F6A6127FA8CD}"/>
              </a:ext>
            </a:extLst>
          </p:cNvPr>
          <p:cNvSpPr txBox="1">
            <a:spLocks noGrp="1" noChangeArrowheads="1"/>
          </p:cNvSpPr>
          <p:nvPr>
            <p:ph type="title"/>
          </p:nvPr>
        </p:nvSpPr>
        <p:spPr>
          <a:xfrm>
            <a:off x="1466491" y="269989"/>
            <a:ext cx="5037825" cy="814592"/>
          </a:xfrm>
        </p:spPr>
        <p:txBody>
          <a:bodyPr>
            <a:noAutofit/>
          </a:bodyPr>
          <a:lstStyle/>
          <a:p>
            <a:pPr algn="l" eaLnBrk="1"/>
            <a:r>
              <a:rPr altLang="it-IT" sz="1400" b="1" dirty="0">
                <a:latin typeface="Gotham Medium"/>
              </a:rPr>
              <a:t>IRCCS Azienda Ospedaliero-Universitaria di Bologna</a:t>
            </a:r>
            <a:br>
              <a:rPr lang="it-IT" altLang="it-IT" sz="1400" b="1" dirty="0">
                <a:latin typeface="Gotham Medium"/>
              </a:rPr>
            </a:br>
            <a:r>
              <a:rPr lang="it-IT" altLang="it-IT" sz="1400" b="1" dirty="0" err="1">
                <a:latin typeface="Gotham Medium"/>
              </a:rPr>
              <a:t>Department</a:t>
            </a:r>
            <a:r>
              <a:rPr lang="it-IT" altLang="it-IT" sz="1400" b="1" dirty="0">
                <a:latin typeface="Gotham Medium"/>
              </a:rPr>
              <a:t> of </a:t>
            </a:r>
            <a:r>
              <a:rPr lang="it-IT" altLang="it-IT" sz="1400" b="1" dirty="0" err="1">
                <a:latin typeface="Gotham Medium"/>
              </a:rPr>
              <a:t>Medical</a:t>
            </a:r>
            <a:r>
              <a:rPr lang="it-IT" altLang="it-IT" sz="1400" b="1" dirty="0">
                <a:latin typeface="Gotham Medium"/>
              </a:rPr>
              <a:t> </a:t>
            </a:r>
            <a:r>
              <a:rPr lang="it-IT" altLang="it-IT" sz="1400" b="1" dirty="0" err="1">
                <a:latin typeface="Gotham Medium"/>
              </a:rPr>
              <a:t>Physics</a:t>
            </a:r>
            <a:r>
              <a:rPr lang="it-IT" altLang="it-IT" sz="1400" b="1" dirty="0">
                <a:latin typeface="Gotham Medium"/>
              </a:rPr>
              <a:t> </a:t>
            </a:r>
            <a:br>
              <a:rPr lang="it-IT" altLang="it-IT" sz="1400" b="1" dirty="0">
                <a:latin typeface="Gotham Medium"/>
              </a:rPr>
            </a:br>
            <a:r>
              <a:rPr lang="it-IT" altLang="it-IT" sz="1400" b="1" dirty="0">
                <a:latin typeface="Gotham Medium"/>
              </a:rPr>
              <a:t>Bologna, Italy </a:t>
            </a:r>
            <a:endParaRPr lang="en-US" altLang="it-IT" sz="1400" b="1" dirty="0">
              <a:latin typeface="Century Gothic" panose="020B0502020202020204" pitchFamily="34" charset="0"/>
            </a:endParaRPr>
          </a:p>
        </p:txBody>
      </p:sp>
      <p:sp>
        <p:nvSpPr>
          <p:cNvPr id="20483" name="Content Placeholder 2">
            <a:extLst>
              <a:ext uri="{FF2B5EF4-FFF2-40B4-BE49-F238E27FC236}">
                <a16:creationId xmlns:a16="http://schemas.microsoft.com/office/drawing/2014/main" id="{4C80A538-F2D0-8DD9-7DAE-FB58F6882BE0}"/>
              </a:ext>
            </a:extLst>
          </p:cNvPr>
          <p:cNvSpPr txBox="1">
            <a:spLocks noGrp="1" noChangeArrowheads="1"/>
          </p:cNvSpPr>
          <p:nvPr>
            <p:ph idx="1"/>
          </p:nvPr>
        </p:nvSpPr>
        <p:spPr>
          <a:xfrm>
            <a:off x="261653" y="1604056"/>
            <a:ext cx="5911850" cy="2185727"/>
          </a:xfrm>
        </p:spPr>
        <p:txBody>
          <a:bodyPr>
            <a:normAutofit/>
          </a:bodyPr>
          <a:lstStyle/>
          <a:p>
            <a:pPr eaLnBrk="1"/>
            <a:r>
              <a:rPr lang="en-US" altLang="it-IT" sz="1800" dirty="0">
                <a:latin typeface="Century Gothic" panose="020B0502020202020204" pitchFamily="34" charset="0"/>
              </a:rPr>
              <a:t>4 </a:t>
            </a:r>
            <a:r>
              <a:rPr lang="en-US" altLang="it-IT" sz="1800" dirty="0" err="1">
                <a:latin typeface="Century Gothic" panose="020B0502020202020204" pitchFamily="34" charset="0"/>
              </a:rPr>
              <a:t>linacs</a:t>
            </a:r>
            <a:r>
              <a:rPr lang="en-US" altLang="it-IT" sz="1800" dirty="0">
                <a:latin typeface="Century Gothic" panose="020B0502020202020204" pitchFamily="34" charset="0"/>
              </a:rPr>
              <a:t> (Electrons &amp; Gamma Ray)</a:t>
            </a:r>
          </a:p>
          <a:p>
            <a:r>
              <a:rPr lang="it-IT" altLang="it-IT" sz="1800" dirty="0">
                <a:latin typeface="Century Gothic" panose="020B0502020202020204" pitchFamily="34" charset="0"/>
              </a:rPr>
              <a:t>1 </a:t>
            </a:r>
            <a:r>
              <a:rPr lang="it-IT" altLang="it-IT" sz="1800" dirty="0" err="1">
                <a:latin typeface="Century Gothic" panose="020B0502020202020204" pitchFamily="34" charset="0"/>
              </a:rPr>
              <a:t>Brachytherapy</a:t>
            </a:r>
            <a:r>
              <a:rPr lang="it-IT" altLang="it-IT" sz="1800" dirty="0">
                <a:latin typeface="Century Gothic" panose="020B0502020202020204" pitchFamily="34" charset="0"/>
              </a:rPr>
              <a:t> High Dose Rate system (</a:t>
            </a:r>
            <a:r>
              <a:rPr lang="it-IT" altLang="it-IT" sz="1800" baseline="30000" dirty="0">
                <a:latin typeface="Century Gothic" panose="020B0502020202020204" pitchFamily="34" charset="0"/>
              </a:rPr>
              <a:t>192</a:t>
            </a:r>
            <a:r>
              <a:rPr lang="it-IT" altLang="it-IT" sz="1800" dirty="0">
                <a:latin typeface="Century Gothic" panose="020B0502020202020204" pitchFamily="34" charset="0"/>
              </a:rPr>
              <a:t>Ir) </a:t>
            </a:r>
          </a:p>
          <a:p>
            <a:r>
              <a:rPr lang="it-IT" altLang="it-IT" sz="1800" dirty="0">
                <a:latin typeface="Century Gothic" panose="020B0502020202020204" pitchFamily="34" charset="0"/>
              </a:rPr>
              <a:t>1 Roentgen-therapy </a:t>
            </a:r>
          </a:p>
          <a:p>
            <a:r>
              <a:rPr lang="it-IT" altLang="it-IT" sz="1800" dirty="0">
                <a:latin typeface="Century Gothic" panose="020B0502020202020204" pitchFamily="34" charset="0"/>
              </a:rPr>
              <a:t>1 </a:t>
            </a:r>
            <a:r>
              <a:rPr lang="it-IT" altLang="it-IT" sz="1800" baseline="30000" dirty="0">
                <a:latin typeface="Century Gothic" panose="020B0502020202020204" pitchFamily="34" charset="0"/>
              </a:rPr>
              <a:t>137</a:t>
            </a:r>
            <a:r>
              <a:rPr lang="it-IT" altLang="it-IT" sz="1800" dirty="0">
                <a:latin typeface="Century Gothic" panose="020B0502020202020204" pitchFamily="34" charset="0"/>
              </a:rPr>
              <a:t>Cs Irradiator </a:t>
            </a:r>
          </a:p>
          <a:p>
            <a:r>
              <a:rPr lang="en-US" altLang="it-IT" sz="1800" dirty="0">
                <a:latin typeface="Century Gothic" panose="020B0502020202020204" pitchFamily="34" charset="0"/>
              </a:rPr>
              <a:t>1 CT for RT planning</a:t>
            </a:r>
            <a:endParaRPr altLang="it-IT" sz="1800" dirty="0">
              <a:latin typeface="Century Gothic" panose="020B0502020202020204" pitchFamily="34" charset="0"/>
            </a:endParaRPr>
          </a:p>
        </p:txBody>
      </p:sp>
      <p:pic>
        <p:nvPicPr>
          <p:cNvPr id="3" name="Picture 2" descr="Map&#10;&#10;Description automatically generated">
            <a:extLst>
              <a:ext uri="{FF2B5EF4-FFF2-40B4-BE49-F238E27FC236}">
                <a16:creationId xmlns:a16="http://schemas.microsoft.com/office/drawing/2014/main" id="{BE4F5941-8702-6B7A-6E05-7C277831AEEE}"/>
              </a:ext>
            </a:extLst>
          </p:cNvPr>
          <p:cNvPicPr>
            <a:picLocks noChangeAspect="1"/>
          </p:cNvPicPr>
          <p:nvPr/>
        </p:nvPicPr>
        <p:blipFill rotWithShape="1">
          <a:blip r:embed="rId2">
            <a:extLst>
              <a:ext uri="{28A0092B-C50C-407E-A947-70E740481C1C}">
                <a14:useLocalDpi xmlns:a14="http://schemas.microsoft.com/office/drawing/2010/main" val="0"/>
              </a:ext>
            </a:extLst>
          </a:blip>
          <a:srcRect l="-1" t="11446" r="-511" b="24147"/>
          <a:stretch/>
        </p:blipFill>
        <p:spPr>
          <a:xfrm>
            <a:off x="233437" y="3905754"/>
            <a:ext cx="5319332" cy="2408444"/>
          </a:xfrm>
          <a:prstGeom prst="rect">
            <a:avLst/>
          </a:prstGeom>
        </p:spPr>
      </p:pic>
      <p:pic>
        <p:nvPicPr>
          <p:cNvPr id="2" name="Picture 2" descr="Risultato immagine per bologna mappa italia">
            <a:extLst>
              <a:ext uri="{FF2B5EF4-FFF2-40B4-BE49-F238E27FC236}">
                <a16:creationId xmlns:a16="http://schemas.microsoft.com/office/drawing/2014/main" id="{54914310-C5F3-00A4-85CF-445A0B052C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34" r="26967" b="1"/>
          <a:stretch/>
        </p:blipFill>
        <p:spPr bwMode="auto">
          <a:xfrm>
            <a:off x="196850" y="113240"/>
            <a:ext cx="1269641" cy="126964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uppo 7"/>
          <p:cNvGrpSpPr/>
          <p:nvPr/>
        </p:nvGrpSpPr>
        <p:grpSpPr>
          <a:xfrm>
            <a:off x="5820227" y="113240"/>
            <a:ext cx="6262555" cy="6642291"/>
            <a:chOff x="6459535" y="647305"/>
            <a:chExt cx="5536163" cy="6111247"/>
          </a:xfrm>
        </p:grpSpPr>
        <p:sp>
          <p:nvSpPr>
            <p:cNvPr id="10" name="CasellaDiTesto 9"/>
            <p:cNvSpPr txBox="1"/>
            <p:nvPr/>
          </p:nvSpPr>
          <p:spPr>
            <a:xfrm>
              <a:off x="8442358" y="6331654"/>
              <a:ext cx="1863062" cy="4247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30000" noProof="0" dirty="0">
                  <a:ln>
                    <a:noFill/>
                  </a:ln>
                  <a:solidFill>
                    <a:prstClr val="black"/>
                  </a:solidFill>
                  <a:effectLst/>
                  <a:uLnTx/>
                  <a:uFillTx/>
                  <a:latin typeface="Century Gothic" panose="020B0502020202020204" pitchFamily="34" charset="0"/>
                  <a:ea typeface="+mn-ea"/>
                  <a:cs typeface="+mn-cs"/>
                </a:rPr>
                <a:t>137</a:t>
              </a: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Cs Irradiator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A=36.67 </a:t>
              </a:r>
              <a:r>
                <a:rPr kumimoji="0" lang="en-US"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TBq</a:t>
              </a:r>
              <a:endPar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CasellaDiTesto 10"/>
            <p:cNvSpPr txBox="1"/>
            <p:nvPr/>
          </p:nvSpPr>
          <p:spPr>
            <a:xfrm>
              <a:off x="10442020" y="6296887"/>
              <a:ext cx="15144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RX THERAPAX 300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(300kV )</a:t>
              </a:r>
            </a:p>
          </p:txBody>
        </p:sp>
        <p:sp>
          <p:nvSpPr>
            <p:cNvPr id="12" name="CasellaDiTesto 11"/>
            <p:cNvSpPr txBox="1"/>
            <p:nvPr/>
          </p:nvSpPr>
          <p:spPr>
            <a:xfrm>
              <a:off x="6459535" y="6331654"/>
              <a:ext cx="1930399" cy="4247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Microselectron</a:t>
              </a: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HDR </a:t>
              </a:r>
              <a:r>
                <a:rPr kumimoji="0" lang="en-US" sz="1200" b="1" i="0" u="none" strike="noStrike" kern="1200" cap="none" spc="0" normalizeH="0" baseline="30000" noProof="0" dirty="0">
                  <a:ln>
                    <a:noFill/>
                  </a:ln>
                  <a:solidFill>
                    <a:prstClr val="black"/>
                  </a:solidFill>
                  <a:effectLst/>
                  <a:uLnTx/>
                  <a:uFillTx/>
                  <a:latin typeface="Century Gothic" panose="020B0502020202020204" pitchFamily="34" charset="0"/>
                  <a:ea typeface="+mn-ea"/>
                  <a:cs typeface="+mn-cs"/>
                </a:rPr>
                <a:t>192</a:t>
              </a: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  A=500 </a:t>
              </a:r>
              <a:r>
                <a:rPr kumimoji="0" lang="en-US"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GBq</a:t>
              </a: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p:txBody>
        </p:sp>
        <p:pic>
          <p:nvPicPr>
            <p:cNvPr id="13" name="Picture 6">
              <a:extLst>
                <a:ext uri="{FF2B5EF4-FFF2-40B4-BE49-F238E27FC236}">
                  <a16:creationId xmlns:a16="http://schemas.microsoft.com/office/drawing/2014/main" id="{1E420C81-4F8B-B867-C7F5-183DF0047DD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4815" t="32593" r="1"/>
            <a:stretch/>
          </p:blipFill>
          <p:spPr>
            <a:xfrm>
              <a:off x="6624793" y="4136612"/>
              <a:ext cx="1127460" cy="2160000"/>
            </a:xfrm>
            <a:prstGeom prst="rect">
              <a:avLst/>
            </a:prstGeom>
          </p:spPr>
        </p:pic>
        <p:pic>
          <p:nvPicPr>
            <p:cNvPr id="14" name="Segnaposto contenuto 8" descr="Immagine che contiene Attrezzature mediche, interno, muro, medico&#10;&#10;Descrizione generata automaticamente">
              <a:extLst>
                <a:ext uri="{FF2B5EF4-FFF2-40B4-BE49-F238E27FC236}">
                  <a16:creationId xmlns:a16="http://schemas.microsoft.com/office/drawing/2014/main" id="{05C40459-2B7C-6533-F8FF-284FA8C1F5B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6616" t="-2121" r="42398" b="2121"/>
            <a:stretch/>
          </p:blipFill>
          <p:spPr>
            <a:xfrm>
              <a:off x="9372598" y="647305"/>
              <a:ext cx="2623100" cy="2880000"/>
            </a:xfrm>
            <a:prstGeom prst="rect">
              <a:avLst/>
            </a:prstGeom>
            <a:noFill/>
          </p:spPr>
        </p:pic>
        <p:pic>
          <p:nvPicPr>
            <p:cNvPr id="15" name="Segnaposto contenuto 10" descr="Immagine che contiene acceleratore lineare, Attrezzature mediche, macchina, medico&#10;&#10;Descrizione generata automaticamente">
              <a:extLst>
                <a:ext uri="{FF2B5EF4-FFF2-40B4-BE49-F238E27FC236}">
                  <a16:creationId xmlns:a16="http://schemas.microsoft.com/office/drawing/2014/main" id="{3A4712FC-35E7-53DE-681C-AC1F9D72BDF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21190" r="-2" b="18549"/>
            <a:stretch/>
          </p:blipFill>
          <p:spPr>
            <a:xfrm>
              <a:off x="6709675" y="647305"/>
              <a:ext cx="2150701" cy="2880000"/>
            </a:xfrm>
            <a:prstGeom prst="rect">
              <a:avLst/>
            </a:prstGeom>
            <a:noFill/>
          </p:spPr>
        </p:pic>
        <p:sp>
          <p:nvSpPr>
            <p:cNvPr id="5" name="Rettangolo 4"/>
            <p:cNvSpPr/>
            <p:nvPr/>
          </p:nvSpPr>
          <p:spPr>
            <a:xfrm>
              <a:off x="9320386" y="3558950"/>
              <a:ext cx="1451365" cy="424755"/>
            </a:xfrm>
            <a:prstGeom prst="rect">
              <a:avLst/>
            </a:prstGeom>
          </p:spPr>
          <p:txBody>
            <a:bodyPr wrap="non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it-IT" altLang="it-IT"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Siemens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it-IT" altLang="it-IT"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(6MV ,18MV) </a:t>
              </a:r>
            </a:p>
          </p:txBody>
        </p:sp>
        <p:sp>
          <p:nvSpPr>
            <p:cNvPr id="6" name="Rettangolo 5"/>
            <p:cNvSpPr/>
            <p:nvPr/>
          </p:nvSpPr>
          <p:spPr>
            <a:xfrm>
              <a:off x="6590808" y="3558950"/>
              <a:ext cx="2301607" cy="4247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it-IT"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Versa HD </a:t>
              </a:r>
              <a:r>
                <a:rPr kumimoji="0" lang="it-IT" altLang="it-IT"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altLang="it-IT"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(6MV, 6FFF, 10MV, 10FFF, 15MV)</a:t>
              </a:r>
              <a:r>
                <a:rPr kumimoji="0" lang="en-US" altLang="it-IT"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it-IT" altLang="it-IT"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endParaRPr kumimoji="0" lang="en-US" sz="1200" b="0" i="0" u="none" strike="noStrike" kern="1200" cap="none" spc="0" normalizeH="0" baseline="0" noProof="0" dirty="0">
                <a:ln>
                  <a:noFill/>
                </a:ln>
                <a:solidFill>
                  <a:prstClr val="black"/>
                </a:solidFill>
                <a:effectLst/>
                <a:uLnTx/>
                <a:uFillTx/>
                <a:latin typeface="Goudy Old Style"/>
                <a:ea typeface="+mn-ea"/>
                <a:cs typeface="+mn-cs"/>
              </a:endParaRPr>
            </a:p>
          </p:txBody>
        </p:sp>
        <p:pic>
          <p:nvPicPr>
            <p:cNvPr id="4" name="Immagine 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354350" y="4171379"/>
              <a:ext cx="1626360" cy="2160000"/>
            </a:xfrm>
            <a:prstGeom prst="rect">
              <a:avLst/>
            </a:prstGeom>
          </p:spPr>
        </p:pic>
        <p:pic>
          <p:nvPicPr>
            <p:cNvPr id="7" name="Immagine 6"/>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0365644" y="4171379"/>
              <a:ext cx="1626360" cy="2160000"/>
            </a:xfrm>
            <a:prstGeom prst="rect">
              <a:avLst/>
            </a:prstGeom>
          </p:spPr>
        </p:pic>
      </p:grpSp>
      <p:sp>
        <p:nvSpPr>
          <p:cNvPr id="16" name="Rettangolo 15"/>
          <p:cNvSpPr/>
          <p:nvPr/>
        </p:nvSpPr>
        <p:spPr>
          <a:xfrm>
            <a:off x="964254" y="4054839"/>
            <a:ext cx="155202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it-IT"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34 buildings </a:t>
            </a:r>
          </a:p>
        </p:txBody>
      </p:sp>
      <p:sp>
        <p:nvSpPr>
          <p:cNvPr id="19" name="Segnaposto data 18">
            <a:extLst>
              <a:ext uri="{FF2B5EF4-FFF2-40B4-BE49-F238E27FC236}">
                <a16:creationId xmlns:a16="http://schemas.microsoft.com/office/drawing/2014/main" id="{2C58CA3B-4815-6378-0356-51A109D05AAF}"/>
              </a:ext>
            </a:extLst>
          </p:cNvPr>
          <p:cNvSpPr>
            <a:spLocks noGrp="1"/>
          </p:cNvSpPr>
          <p:nvPr>
            <p:ph type="dt" sz="half" idx="10"/>
          </p:nvPr>
        </p:nvSpPr>
        <p:spPr>
          <a:xfrm>
            <a:off x="9448800" y="656300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a:ln>
                  <a:noFill/>
                </a:ln>
                <a:solidFill>
                  <a:prstClr val="black">
                    <a:lumMod val="95000"/>
                  </a:prstClr>
                </a:solidFill>
                <a:effectLst>
                  <a:outerShdw blurRad="50800" dist="38100" dir="2700000" algn="tl" rotWithShape="0">
                    <a:prstClr val="white">
                      <a:alpha val="43000"/>
                    </a:prstClr>
                  </a:outerShdw>
                </a:effectLst>
                <a:uLnTx/>
                <a:uFillTx/>
                <a:latin typeface="Goudy Old Style"/>
                <a:ea typeface="+mn-ea"/>
                <a:cs typeface="+mn-cs"/>
              </a:rPr>
              <a:t>1-3 November 2023</a:t>
            </a:r>
            <a:endParaRPr kumimoji="0" lang="it-IT" sz="1100" b="0" i="0" u="none" strike="noStrike" kern="1200" cap="none" spc="0" normalizeH="0" baseline="0" noProof="0" dirty="0">
              <a:ln>
                <a:noFill/>
              </a:ln>
              <a:solidFill>
                <a:prstClr val="black">
                  <a:lumMod val="95000"/>
                </a:prstClr>
              </a:solidFill>
              <a:effectLst>
                <a:outerShdw blurRad="50800" dist="38100" dir="2700000" algn="tl" rotWithShape="0">
                  <a:prstClr val="white">
                    <a:alpha val="43000"/>
                  </a:prstClr>
                </a:outerShdw>
              </a:effectLst>
              <a:uLnTx/>
              <a:uFillTx/>
              <a:latin typeface="Goudy Old Style"/>
              <a:ea typeface="+mn-ea"/>
              <a:cs typeface="+mn-cs"/>
            </a:endParaRPr>
          </a:p>
        </p:txBody>
      </p:sp>
      <p:sp>
        <p:nvSpPr>
          <p:cNvPr id="20" name="Segnaposto piè di pagina 19">
            <a:extLst>
              <a:ext uri="{FF2B5EF4-FFF2-40B4-BE49-F238E27FC236}">
                <a16:creationId xmlns:a16="http://schemas.microsoft.com/office/drawing/2014/main" id="{9B101087-15EF-BD73-F241-8983CCBEDE98}"/>
              </a:ext>
            </a:extLst>
          </p:cNvPr>
          <p:cNvSpPr>
            <a:spLocks noGrp="1"/>
          </p:cNvSpPr>
          <p:nvPr>
            <p:ph type="ftr" sz="quarter" idx="11"/>
          </p:nvPr>
        </p:nvSpPr>
        <p:spPr>
          <a:xfrm>
            <a:off x="129882" y="6459847"/>
            <a:ext cx="667286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95000"/>
                  </a:prstClr>
                </a:solidFill>
                <a:effectLst>
                  <a:outerShdw blurRad="50800" dist="38100" dir="2700000" algn="tl" rotWithShape="0">
                    <a:prstClr val="white">
                      <a:alpha val="43000"/>
                    </a:prstClr>
                  </a:outerShdw>
                </a:effectLst>
                <a:uLnTx/>
                <a:uFillTx/>
                <a:latin typeface="Goudy Old Style"/>
                <a:ea typeface="+mn-ea"/>
                <a:cs typeface="+mn-cs"/>
              </a:rPr>
              <a:t>A. Bartoloni - UN/WHO Conference on Space and Global Health </a:t>
            </a:r>
            <a:endParaRPr kumimoji="0" lang="it-IT" sz="1100" b="0" i="0" u="none" strike="noStrike" kern="1200" cap="none" spc="0" normalizeH="0" baseline="0" noProof="0" dirty="0">
              <a:ln>
                <a:noFill/>
              </a:ln>
              <a:solidFill>
                <a:prstClr val="black">
                  <a:lumMod val="95000"/>
                </a:prstClr>
              </a:solidFill>
              <a:effectLst>
                <a:outerShdw blurRad="50800" dist="38100" dir="2700000" algn="tl" rotWithShape="0">
                  <a:prstClr val="white">
                    <a:alpha val="43000"/>
                  </a:prstClr>
                </a:outerShdw>
              </a:effectLst>
              <a:uLnTx/>
              <a:uFillTx/>
              <a:latin typeface="Goudy Old Style"/>
              <a:ea typeface="+mn-ea"/>
              <a:cs typeface="+mn-cs"/>
            </a:endParaRPr>
          </a:p>
        </p:txBody>
      </p:sp>
      <p:sp>
        <p:nvSpPr>
          <p:cNvPr id="21" name="Segnaposto numero diapositiva 20">
            <a:extLst>
              <a:ext uri="{FF2B5EF4-FFF2-40B4-BE49-F238E27FC236}">
                <a16:creationId xmlns:a16="http://schemas.microsoft.com/office/drawing/2014/main" id="{641175F2-6A20-5453-8C1F-9268D9ECFE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it-IT" sz="1100" b="0" i="0" u="none" strike="noStrike" kern="1200" cap="none" spc="0" normalizeH="0" baseline="0" noProof="0" smtClean="0">
                <a:ln>
                  <a:noFill/>
                </a:ln>
                <a:solidFill>
                  <a:prstClr val="black">
                    <a:lumMod val="95000"/>
                  </a:prstClr>
                </a:solidFill>
                <a:effectLst>
                  <a:outerShdw blurRad="50800" dist="38100" dir="2700000" algn="tl" rotWithShape="0">
                    <a:prstClr val="white">
                      <a:alpha val="43000"/>
                    </a:prstClr>
                  </a:outerShdw>
                </a:effectLst>
                <a:uLnTx/>
                <a:uFillTx/>
                <a:latin typeface="Goudy Old Styl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it-IT" sz="1100" b="0" i="0" u="none" strike="noStrike" kern="1200" cap="none" spc="0" normalizeH="0" baseline="0" noProof="0" dirty="0">
              <a:ln>
                <a:noFill/>
              </a:ln>
              <a:solidFill>
                <a:prstClr val="black">
                  <a:lumMod val="95000"/>
                </a:prstClr>
              </a:solidFill>
              <a:effectLst>
                <a:outerShdw blurRad="50800" dist="38100" dir="2700000" algn="tl" rotWithShape="0">
                  <a:prstClr val="white">
                    <a:alpha val="43000"/>
                  </a:prstClr>
                </a:outerShdw>
              </a:effectLst>
              <a:uLnTx/>
              <a:uFillTx/>
              <a:latin typeface="Goudy Old Style"/>
              <a:ea typeface="+mn-ea"/>
              <a:cs typeface="+mn-cs"/>
            </a:endParaRPr>
          </a:p>
        </p:txBody>
      </p:sp>
    </p:spTree>
    <p:extLst>
      <p:ext uri="{BB962C8B-B14F-4D97-AF65-F5344CB8AC3E}">
        <p14:creationId xmlns:p14="http://schemas.microsoft.com/office/powerpoint/2010/main" val="1539462671"/>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82187347-82F0-BC79-713B-A72BD05D2942}"/>
              </a:ext>
            </a:extLst>
          </p:cNvPr>
          <p:cNvGrpSpPr/>
          <p:nvPr/>
        </p:nvGrpSpPr>
        <p:grpSpPr>
          <a:xfrm>
            <a:off x="5620870" y="1491541"/>
            <a:ext cx="6311153" cy="4174617"/>
            <a:chOff x="746912" y="836654"/>
            <a:chExt cx="9853396" cy="5184692"/>
          </a:xfrm>
        </p:grpSpPr>
        <p:graphicFrame>
          <p:nvGraphicFramePr>
            <p:cNvPr id="18" name="Diagram 17">
              <a:extLst>
                <a:ext uri="{FF2B5EF4-FFF2-40B4-BE49-F238E27FC236}">
                  <a16:creationId xmlns:a16="http://schemas.microsoft.com/office/drawing/2014/main" id="{23F38C01-EA81-454F-B0B6-6BD10A56A966}"/>
                </a:ext>
              </a:extLst>
            </p:cNvPr>
            <p:cNvGraphicFramePr/>
            <p:nvPr/>
          </p:nvGraphicFramePr>
          <p:xfrm>
            <a:off x="746912" y="836655"/>
            <a:ext cx="4147482" cy="51846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17">
              <a:extLst>
                <a:ext uri="{FF2B5EF4-FFF2-40B4-BE49-F238E27FC236}">
                  <a16:creationId xmlns:a16="http://schemas.microsoft.com/office/drawing/2014/main" id="{2F1FD96C-002E-ACC7-C912-37D64AA571C4}"/>
                </a:ext>
              </a:extLst>
            </p:cNvPr>
            <p:cNvGraphicFramePr/>
            <p:nvPr/>
          </p:nvGraphicFramePr>
          <p:xfrm>
            <a:off x="3599869" y="836657"/>
            <a:ext cx="4147482" cy="51846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17">
              <a:extLst>
                <a:ext uri="{FF2B5EF4-FFF2-40B4-BE49-F238E27FC236}">
                  <a16:creationId xmlns:a16="http://schemas.microsoft.com/office/drawing/2014/main" id="{997A4A66-A206-4F50-B229-A285C014C3D0}"/>
                </a:ext>
              </a:extLst>
            </p:cNvPr>
            <p:cNvGraphicFramePr/>
            <p:nvPr/>
          </p:nvGraphicFramePr>
          <p:xfrm>
            <a:off x="6452826" y="836654"/>
            <a:ext cx="4147482" cy="518468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sp>
        <p:nvSpPr>
          <p:cNvPr id="14" name="CasellaDiTesto 13">
            <a:extLst>
              <a:ext uri="{FF2B5EF4-FFF2-40B4-BE49-F238E27FC236}">
                <a16:creationId xmlns:a16="http://schemas.microsoft.com/office/drawing/2014/main" id="{7A7F8989-A627-40E3-3AE1-76E309EC2613}"/>
              </a:ext>
            </a:extLst>
          </p:cNvPr>
          <p:cNvSpPr txBox="1"/>
          <p:nvPr/>
        </p:nvSpPr>
        <p:spPr>
          <a:xfrm>
            <a:off x="6095999" y="302919"/>
            <a:ext cx="536089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Gill Sans"/>
              </a:rPr>
              <a:t>Articles dose-effect models </a:t>
            </a:r>
            <a:r>
              <a:rPr lang="en-US" sz="3200" dirty="0">
                <a:latin typeface="Gill Sans"/>
              </a:rPr>
              <a:t>search</a:t>
            </a:r>
            <a:r>
              <a:rPr kumimoji="0" lang="en-US" sz="3200" b="0" i="0" u="none" strike="noStrike" kern="1200" cap="none" spc="0" normalizeH="0" baseline="0" noProof="0" dirty="0">
                <a:ln>
                  <a:noFill/>
                </a:ln>
                <a:effectLst/>
                <a:uLnTx/>
                <a:uFillTx/>
                <a:latin typeface="Gill Sans"/>
              </a:rPr>
              <a:t> and identification </a:t>
            </a:r>
            <a:endParaRPr kumimoji="0" lang="it-IT" sz="3200" b="0" i="0" u="none" strike="noStrike" kern="1200" cap="none" spc="0" normalizeH="0" baseline="0" noProof="0" dirty="0">
              <a:ln>
                <a:noFill/>
              </a:ln>
              <a:effectLst/>
              <a:uLnTx/>
              <a:uFillTx/>
              <a:latin typeface="Gill Sans"/>
            </a:endParaRPr>
          </a:p>
        </p:txBody>
      </p:sp>
      <p:sp>
        <p:nvSpPr>
          <p:cNvPr id="2" name="Titolo 1">
            <a:extLst>
              <a:ext uri="{FF2B5EF4-FFF2-40B4-BE49-F238E27FC236}">
                <a16:creationId xmlns:a16="http://schemas.microsoft.com/office/drawing/2014/main" id="{76219B5E-B4BB-7B64-5E67-C1B8ADD4DDC5}"/>
              </a:ext>
            </a:extLst>
          </p:cNvPr>
          <p:cNvSpPr txBox="1">
            <a:spLocks/>
          </p:cNvSpPr>
          <p:nvPr/>
        </p:nvSpPr>
        <p:spPr>
          <a:xfrm>
            <a:off x="474460" y="428056"/>
            <a:ext cx="4261274" cy="1771408"/>
          </a:xfrm>
          <a:prstGeom prst="rect">
            <a:avLst/>
          </a:prstGeom>
          <a:solidFill>
            <a:srgbClr val="002060"/>
          </a:solidFill>
          <a:effectLst>
            <a:outerShdw blurRad="25400" dir="17880000">
              <a:srgbClr val="000000">
                <a:alpha val="46000"/>
              </a:srgbClr>
            </a:outerShdw>
          </a:effectLst>
        </p:spPr>
        <p:txBody>
          <a:bodyPr vert="horz" lIns="91440" tIns="45720" rIns="91440" bIns="45720" rtlCol="0" anchor="b">
            <a:noAutofit/>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Gill Sans"/>
                <a:ea typeface="+mj-ea"/>
              </a:rPr>
              <a:t>We made and publish in 2021 an extensive review of the existent literature  to use as starting point for improvements this research areas</a:t>
            </a:r>
            <a:endParaRPr kumimoji="0" lang="it-IT" sz="2400" b="1" i="0"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Gill Sans"/>
              <a:ea typeface="+mj-ea"/>
            </a:endParaRPr>
          </a:p>
        </p:txBody>
      </p:sp>
      <p:sp>
        <p:nvSpPr>
          <p:cNvPr id="3" name="CasellaDiTesto 57">
            <a:extLst>
              <a:ext uri="{FF2B5EF4-FFF2-40B4-BE49-F238E27FC236}">
                <a16:creationId xmlns:a16="http://schemas.microsoft.com/office/drawing/2014/main" id="{D3504E23-E793-F7CA-2086-7397241AFD0A}"/>
              </a:ext>
            </a:extLst>
          </p:cNvPr>
          <p:cNvSpPr txBox="1"/>
          <p:nvPr/>
        </p:nvSpPr>
        <p:spPr>
          <a:xfrm>
            <a:off x="439720" y="5567669"/>
            <a:ext cx="4330754" cy="345016"/>
          </a:xfrm>
          <a:prstGeom prst="rect">
            <a:avLst/>
          </a:prstGeom>
          <a:ln w="19050">
            <a:solidFill>
              <a:schemeClr val="tx1"/>
            </a:solidFill>
          </a:ln>
        </p:spPr>
        <p:style>
          <a:lnRef idx="2">
            <a:schemeClr val="accent5"/>
          </a:lnRef>
          <a:fillRef idx="1">
            <a:schemeClr val="lt1"/>
          </a:fillRef>
          <a:effectRef idx="0">
            <a:schemeClr val="accent5"/>
          </a:effectRef>
          <a:fontRef idx="minor">
            <a:schemeClr val="dk1"/>
          </a:fontRef>
        </p:style>
        <p:txBody>
          <a:bodyPr wrap="square" rtlCol="0">
            <a:noAutofit/>
          </a:bodyPr>
          <a:lstStyle/>
          <a:p>
            <a:pPr marL="0" marR="0" lvl="0" indent="0" algn="ctr" defTabSz="914400" rtl="0" eaLnBrk="1" fontAlgn="auto" latinLnBrk="0" hangingPunct="1">
              <a:lnSpc>
                <a:spcPts val="844"/>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20202"/>
                </a:solidFill>
                <a:effectLst/>
                <a:uLnTx/>
                <a:uFillTx/>
                <a:latin typeface="Georgia" panose="02040502050405020303" pitchFamily="18" charset="0"/>
                <a:ea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ts val="844"/>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C000"/>
                </a:solidFill>
                <a:effectLst/>
                <a:uLnTx/>
                <a:uFillTx/>
                <a:latin typeface="Georgia" panose="02040502050405020303" pitchFamily="18" charset="0"/>
                <a:ea typeface="Times New Roman" panose="02020603050405020304" pitchFamily="18" charset="0"/>
                <a:cs typeface="Times New Roman" panose="02020603050405020304" pitchFamily="18" charset="0"/>
              </a:rPr>
              <a:t>https://doi.org/10.3389/fpubh.2021.733337</a:t>
            </a:r>
            <a:endParaRPr kumimoji="0" lang="it-IT" sz="1800" b="1" i="0" u="none" strike="noStrike" kern="1200" cap="none" spc="0" normalizeH="0" baseline="0" noProof="0" dirty="0">
              <a:ln>
                <a:noFill/>
              </a:ln>
              <a:solidFill>
                <a:srgbClr val="FFC0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en-GB" sz="1100" b="1" i="1" u="none" strike="noStrike" kern="1200" cap="none" spc="0" normalizeH="0" baseline="0" noProof="0" dirty="0">
                <a:ln>
                  <a:noFill/>
                </a:ln>
                <a:solidFill>
                  <a:srgbClr val="FFC000"/>
                </a:solidFill>
                <a:effectLst/>
                <a:uLnTx/>
                <a:uFillTx/>
                <a:latin typeface="Goudy Old Style"/>
                <a:ea typeface="Calibri" panose="020F0502020204030204" pitchFamily="34" charset="0"/>
                <a:cs typeface="Times New Roman" panose="02020603050405020304" pitchFamily="18" charset="0"/>
              </a:rPr>
              <a:t> </a:t>
            </a:r>
            <a:endParaRPr kumimoji="0" lang="it-IT" sz="1600" b="0" i="0" u="none" strike="noStrike" kern="1200" cap="none" spc="0" normalizeH="0" baseline="0" noProof="0" dirty="0">
              <a:ln>
                <a:noFill/>
              </a:ln>
              <a:solidFill>
                <a:srgbClr val="FFC000"/>
              </a:solidFill>
              <a:effectLst/>
              <a:uLnTx/>
              <a:uFillTx/>
              <a:latin typeface="Goudy Old Style"/>
              <a:ea typeface="Calibri" panose="020F0502020204030204" pitchFamily="34" charset="0"/>
              <a:cs typeface="Times New Roman" panose="02020603050405020304" pitchFamily="18" charset="0"/>
            </a:endParaRPr>
          </a:p>
        </p:txBody>
      </p:sp>
      <p:pic>
        <p:nvPicPr>
          <p:cNvPr id="6" name="Immagine 13">
            <a:extLst>
              <a:ext uri="{FF2B5EF4-FFF2-40B4-BE49-F238E27FC236}">
                <a16:creationId xmlns:a16="http://schemas.microsoft.com/office/drawing/2014/main" id="{5048FFA6-F669-7E47-C878-EBD356A628FB}"/>
              </a:ext>
            </a:extLst>
          </p:cNvPr>
          <p:cNvPicPr>
            <a:picLocks noChangeAspect="1"/>
          </p:cNvPicPr>
          <p:nvPr/>
        </p:nvPicPr>
        <p:blipFill>
          <a:blip r:embed="rId18"/>
          <a:stretch>
            <a:fillRect/>
          </a:stretch>
        </p:blipFill>
        <p:spPr>
          <a:xfrm>
            <a:off x="477062" y="2243496"/>
            <a:ext cx="4293412" cy="3126673"/>
          </a:xfrm>
          <a:prstGeom prst="rect">
            <a:avLst/>
          </a:prstGeom>
        </p:spPr>
      </p:pic>
      <p:pic>
        <p:nvPicPr>
          <p:cNvPr id="11" name="Immagine 10">
            <a:extLst>
              <a:ext uri="{FF2B5EF4-FFF2-40B4-BE49-F238E27FC236}">
                <a16:creationId xmlns:a16="http://schemas.microsoft.com/office/drawing/2014/main" id="{E9C5F7D8-164C-F41C-CC45-5A6DE27DFC9F}"/>
              </a:ext>
            </a:extLst>
          </p:cNvPr>
          <p:cNvPicPr>
            <a:picLocks noChangeAspect="1"/>
          </p:cNvPicPr>
          <p:nvPr/>
        </p:nvPicPr>
        <p:blipFill>
          <a:blip r:embed="rId19"/>
          <a:stretch>
            <a:fillRect/>
          </a:stretch>
        </p:blipFill>
        <p:spPr>
          <a:xfrm>
            <a:off x="4907637" y="4845384"/>
            <a:ext cx="1042147" cy="1042147"/>
          </a:xfrm>
          <a:prstGeom prst="rect">
            <a:avLst/>
          </a:prstGeom>
        </p:spPr>
      </p:pic>
      <p:sp>
        <p:nvSpPr>
          <p:cNvPr id="7" name="Segnaposto data 6">
            <a:extLst>
              <a:ext uri="{FF2B5EF4-FFF2-40B4-BE49-F238E27FC236}">
                <a16:creationId xmlns:a16="http://schemas.microsoft.com/office/drawing/2014/main" id="{BB98CAB8-CA82-FD3C-CB54-07A4B1619E8E}"/>
              </a:ext>
            </a:extLst>
          </p:cNvPr>
          <p:cNvSpPr>
            <a:spLocks noGrp="1"/>
          </p:cNvSpPr>
          <p:nvPr>
            <p:ph type="dt" sz="half" idx="6"/>
          </p:nvPr>
        </p:nvSpPr>
        <p:spPr>
          <a:xfrm>
            <a:off x="7678736" y="6000749"/>
            <a:ext cx="2743200" cy="365125"/>
          </a:xfrm>
          <a:prstGeom prst="rect">
            <a:avLst/>
          </a:prstGeom>
        </p:spPr>
        <p:txBody>
          <a:bodyPr vert="horz" lIns="0" tIns="0" rIns="0" bIns="0" rtlCol="0" anchor="ctr"/>
          <a:lstStyle>
            <a:defPPr rtl="0">
              <a:defRPr lang="it-IT"/>
            </a:defPPr>
            <a:lvl1pPr marL="0" algn="l" defTabSz="914400" rtl="0" eaLnBrk="1" latinLnBrk="0" hangingPunct="1">
              <a:defRPr sz="1100" kern="1200">
                <a:solidFill>
                  <a:schemeClr val="tx1">
                    <a:tint val="7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1-3 November 2023</a:t>
            </a:r>
            <a:endParaRPr lang="en-US"/>
          </a:p>
        </p:txBody>
      </p:sp>
      <p:sp>
        <p:nvSpPr>
          <p:cNvPr id="9" name="Segnaposto piè di pagina 8">
            <a:extLst>
              <a:ext uri="{FF2B5EF4-FFF2-40B4-BE49-F238E27FC236}">
                <a16:creationId xmlns:a16="http://schemas.microsoft.com/office/drawing/2014/main" id="{ECDE5513-FB36-A654-F873-FA9E7FD9C123}"/>
              </a:ext>
            </a:extLst>
          </p:cNvPr>
          <p:cNvSpPr>
            <a:spLocks noGrp="1"/>
          </p:cNvSpPr>
          <p:nvPr>
            <p:ph type="ftr" sz="quarter" idx="5"/>
          </p:nvPr>
        </p:nvSpPr>
        <p:spPr>
          <a:xfrm>
            <a:off x="913795" y="6000749"/>
            <a:ext cx="6672865" cy="365125"/>
          </a:xfrm>
          <a:prstGeom prst="rect">
            <a:avLst/>
          </a:prstGeom>
        </p:spPr>
        <p:txBody>
          <a:bodyPr vert="horz" lIns="0" tIns="0" rIns="0" bIns="0" rtlCol="0" anchor="ctr"/>
          <a:lstStyle>
            <a:defPPr rtl="0">
              <a:defRPr lang="it-IT"/>
            </a:defPPr>
            <a:lvl1pPr marL="0" algn="ctr" defTabSz="914400" rtl="0" eaLnBrk="1" latinLnBrk="0" hangingPunct="1">
              <a:defRPr sz="1100" kern="1200">
                <a:solidFill>
                  <a:schemeClr val="tx1">
                    <a:tint val="7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 Bartoloni - UN/WHO Conference on Space and Global Health </a:t>
            </a:r>
          </a:p>
        </p:txBody>
      </p:sp>
      <p:sp>
        <p:nvSpPr>
          <p:cNvPr id="12" name="Segnaposto numero diapositiva 11">
            <a:extLst>
              <a:ext uri="{FF2B5EF4-FFF2-40B4-BE49-F238E27FC236}">
                <a16:creationId xmlns:a16="http://schemas.microsoft.com/office/drawing/2014/main" id="{CAD4861B-E6DF-7C68-4E1D-E43C0E157F11}"/>
              </a:ext>
            </a:extLst>
          </p:cNvPr>
          <p:cNvSpPr>
            <a:spLocks noGrp="1"/>
          </p:cNvSpPr>
          <p:nvPr>
            <p:ph type="sldNum" sz="quarter" idx="7"/>
          </p:nvPr>
        </p:nvSpPr>
        <p:spPr>
          <a:xfrm>
            <a:off x="10514011" y="6000749"/>
            <a:ext cx="753545" cy="365125"/>
          </a:xfrm>
          <a:prstGeom prst="rect">
            <a:avLst/>
          </a:prstGeom>
        </p:spPr>
        <p:txBody>
          <a:bodyPr vert="horz" lIns="0" tIns="0" rIns="0" bIns="0" rtlCol="0" anchor="ctr"/>
          <a:lstStyle>
            <a:defPPr rtl="0">
              <a:defRPr lang="it-IT"/>
            </a:defPPr>
            <a:lvl1pPr marL="0" algn="r" defTabSz="914400" rtl="0" eaLnBrk="1" latinLnBrk="0" hangingPunct="1">
              <a:defRPr sz="1100" kern="1200">
                <a:solidFill>
                  <a:schemeClr val="tx1">
                    <a:tint val="7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it-IT" smtClean="0"/>
              <a:pPr/>
              <a:t>28</a:t>
            </a:fld>
            <a:endParaRPr lang="it-IT"/>
          </a:p>
        </p:txBody>
      </p:sp>
    </p:spTree>
    <p:extLst>
      <p:ext uri="{BB962C8B-B14F-4D97-AF65-F5344CB8AC3E}">
        <p14:creationId xmlns:p14="http://schemas.microsoft.com/office/powerpoint/2010/main" val="692453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 di testo 16">
            <a:extLst>
              <a:ext uri="{FF2B5EF4-FFF2-40B4-BE49-F238E27FC236}">
                <a16:creationId xmlns:a16="http://schemas.microsoft.com/office/drawing/2014/main" id="{494B1322-9FF4-AFAB-B254-0D96DCB06732}"/>
              </a:ext>
            </a:extLst>
          </p:cNvPr>
          <p:cNvSpPr txBox="1"/>
          <p:nvPr/>
        </p:nvSpPr>
        <p:spPr>
          <a:xfrm>
            <a:off x="3300651" y="7539515"/>
            <a:ext cx="1324928" cy="16811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en-GB" sz="450" b="0" i="0" u="none" strike="noStrike" kern="1200" cap="none" spc="0" normalizeH="0" baseline="0" noProof="0">
                <a:ln>
                  <a:noFill/>
                </a:ln>
                <a:solidFill>
                  <a:srgbClr val="3E3D40"/>
                </a:solidFill>
                <a:effectLst/>
                <a:uLnTx/>
                <a:uFillTx/>
                <a:latin typeface="Georgia" panose="02040502050405020303" pitchFamily="18" charset="0"/>
                <a:ea typeface="Calibri" panose="020F0502020204030204" pitchFamily="34" charset="0"/>
                <a:cs typeface="Times New Roman" panose="02020603050405020304" pitchFamily="18" charset="0"/>
              </a:rPr>
              <a:t>Article Statistics (June 26, 2022)</a:t>
            </a:r>
            <a:endParaRPr kumimoji="0" lang="it-IT" sz="825" b="0" i="0" u="none" strike="noStrike" kern="1200" cap="none" spc="0" normalizeH="0" baseline="0" noProof="0">
              <a:ln>
                <a:noFill/>
              </a:ln>
              <a:solidFill>
                <a:prstClr val="black"/>
              </a:solidFill>
              <a:effectLst/>
              <a:uLnTx/>
              <a:uFillTx/>
              <a:latin typeface="Goudy Old Style"/>
              <a:ea typeface="Calibri" panose="020F0502020204030204" pitchFamily="34" charset="0"/>
              <a:cs typeface="Times New Roman" panose="02020603050405020304" pitchFamily="18" charset="0"/>
            </a:endParaRPr>
          </a:p>
        </p:txBody>
      </p:sp>
      <p:graphicFrame>
        <p:nvGraphicFramePr>
          <p:cNvPr id="5" name="Grafico 4">
            <a:extLst>
              <a:ext uri="{FF2B5EF4-FFF2-40B4-BE49-F238E27FC236}">
                <a16:creationId xmlns:a16="http://schemas.microsoft.com/office/drawing/2014/main" id="{085C5982-5F57-C1AA-1AC7-418645CD8D7D}"/>
              </a:ext>
            </a:extLst>
          </p:cNvPr>
          <p:cNvGraphicFramePr>
            <a:graphicFrameLocks/>
          </p:cNvGraphicFramePr>
          <p:nvPr/>
        </p:nvGraphicFramePr>
        <p:xfrm>
          <a:off x="5773270" y="351417"/>
          <a:ext cx="6006354" cy="56431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ella 9">
            <a:extLst>
              <a:ext uri="{FF2B5EF4-FFF2-40B4-BE49-F238E27FC236}">
                <a16:creationId xmlns:a16="http://schemas.microsoft.com/office/drawing/2014/main" id="{4DE7B82A-380B-0AEF-88EB-07C9936E097E}"/>
              </a:ext>
            </a:extLst>
          </p:cNvPr>
          <p:cNvGraphicFramePr>
            <a:graphicFrameLocks noGrp="1"/>
          </p:cNvGraphicFramePr>
          <p:nvPr/>
        </p:nvGraphicFramePr>
        <p:xfrm>
          <a:off x="412376" y="424052"/>
          <a:ext cx="5100919" cy="5684380"/>
        </p:xfrm>
        <a:graphic>
          <a:graphicData uri="http://schemas.openxmlformats.org/drawingml/2006/table">
            <a:tbl>
              <a:tblPr firstRow="1" bandRow="1">
                <a:tableStyleId>{00A15C55-8517-42AA-B614-E9B94910E393}</a:tableStyleId>
              </a:tblPr>
              <a:tblGrid>
                <a:gridCol w="1438169">
                  <a:extLst>
                    <a:ext uri="{9D8B030D-6E8A-4147-A177-3AD203B41FA5}">
                      <a16:colId xmlns:a16="http://schemas.microsoft.com/office/drawing/2014/main" val="2695668052"/>
                    </a:ext>
                  </a:extLst>
                </a:gridCol>
                <a:gridCol w="1185059">
                  <a:extLst>
                    <a:ext uri="{9D8B030D-6E8A-4147-A177-3AD203B41FA5}">
                      <a16:colId xmlns:a16="http://schemas.microsoft.com/office/drawing/2014/main" val="1596540918"/>
                    </a:ext>
                  </a:extLst>
                </a:gridCol>
                <a:gridCol w="1358788">
                  <a:extLst>
                    <a:ext uri="{9D8B030D-6E8A-4147-A177-3AD203B41FA5}">
                      <a16:colId xmlns:a16="http://schemas.microsoft.com/office/drawing/2014/main" val="2579358874"/>
                    </a:ext>
                  </a:extLst>
                </a:gridCol>
                <a:gridCol w="1118903">
                  <a:extLst>
                    <a:ext uri="{9D8B030D-6E8A-4147-A177-3AD203B41FA5}">
                      <a16:colId xmlns:a16="http://schemas.microsoft.com/office/drawing/2014/main" val="3682781309"/>
                    </a:ext>
                  </a:extLst>
                </a:gridCol>
              </a:tblGrid>
              <a:tr h="701663">
                <a:tc>
                  <a:txBody>
                    <a:bodyPr/>
                    <a:lstStyle/>
                    <a:p>
                      <a:r>
                        <a:rPr lang="en-GB" sz="1400" noProof="0" dirty="0">
                          <a:latin typeface="Georgia" panose="02040502050405020303" pitchFamily="18" charset="0"/>
                        </a:rPr>
                        <a:t>Model</a:t>
                      </a:r>
                    </a:p>
                  </a:txBody>
                  <a:tcPr marL="68580" marR="68580" marT="34290" marB="34290"/>
                </a:tc>
                <a:tc>
                  <a:txBody>
                    <a:bodyPr/>
                    <a:lstStyle/>
                    <a:p>
                      <a:r>
                        <a:rPr lang="en-GB" sz="1400" noProof="0" dirty="0">
                          <a:latin typeface="Georgia" panose="02040502050405020303" pitchFamily="18" charset="0"/>
                        </a:rPr>
                        <a:t>Study Type</a:t>
                      </a:r>
                    </a:p>
                  </a:txBody>
                  <a:tcPr marL="68580" marR="68580" marT="34290" marB="34290"/>
                </a:tc>
                <a:tc>
                  <a:txBody>
                    <a:bodyPr/>
                    <a:lstStyle/>
                    <a:p>
                      <a:r>
                        <a:rPr lang="en-GB" sz="1400" noProof="0" dirty="0">
                          <a:latin typeface="Georgia" panose="02040502050405020303" pitchFamily="18" charset="0"/>
                        </a:rPr>
                        <a:t>Dose Range/Threshold or LET</a:t>
                      </a:r>
                    </a:p>
                  </a:txBody>
                  <a:tcPr marL="68580" marR="68580" marT="34290" marB="34290"/>
                </a:tc>
                <a:tc>
                  <a:txBody>
                    <a:bodyPr/>
                    <a:lstStyle/>
                    <a:p>
                      <a:pPr algn="ctr"/>
                      <a:r>
                        <a:rPr lang="en-GB" sz="1400" noProof="0" dirty="0">
                          <a:latin typeface="Georgia" panose="02040502050405020303" pitchFamily="18" charset="0"/>
                        </a:rPr>
                        <a:t>#Papers</a:t>
                      </a:r>
                    </a:p>
                  </a:txBody>
                  <a:tcPr marL="68580" marR="68580" marT="34290" marB="34290"/>
                </a:tc>
                <a:extLst>
                  <a:ext uri="{0D108BD9-81ED-4DB2-BD59-A6C34878D82A}">
                    <a16:rowId xmlns:a16="http://schemas.microsoft.com/office/drawing/2014/main" val="1603603419"/>
                  </a:ext>
                </a:extLst>
              </a:tr>
              <a:tr h="490410">
                <a:tc>
                  <a:txBody>
                    <a:bodyPr/>
                    <a:lstStyle/>
                    <a:p>
                      <a:r>
                        <a:rPr lang="en-GB" sz="1400" noProof="0" dirty="0">
                          <a:latin typeface="Georgia" panose="02040502050405020303" pitchFamily="18" charset="0"/>
                        </a:rPr>
                        <a:t>Eye Flashes</a:t>
                      </a:r>
                    </a:p>
                  </a:txBody>
                  <a:tcPr marL="68580" marR="68580" marT="34290" marB="34290"/>
                </a:tc>
                <a:tc>
                  <a:txBody>
                    <a:bodyPr/>
                    <a:lstStyle/>
                    <a:p>
                      <a:r>
                        <a:rPr lang="en-GB" sz="1400" noProof="0" dirty="0">
                          <a:latin typeface="Georgia" panose="02040502050405020303" pitchFamily="18" charset="0"/>
                        </a:rPr>
                        <a:t>Spaceflight</a:t>
                      </a:r>
                    </a:p>
                  </a:txBody>
                  <a:tcPr marL="68580" marR="68580" marT="34290" marB="34290"/>
                </a:tc>
                <a:tc>
                  <a:txBody>
                    <a:bodyPr/>
                    <a:lstStyle/>
                    <a:p>
                      <a:r>
                        <a:rPr lang="en-GB" sz="1400" noProof="0" dirty="0">
                          <a:latin typeface="Georgia" panose="02040502050405020303" pitchFamily="18" charset="0"/>
                        </a:rPr>
                        <a:t>LET&gt;5-10 KeV/µm</a:t>
                      </a:r>
                    </a:p>
                  </a:txBody>
                  <a:tcPr marL="68580" marR="68580" marT="34290" marB="34290"/>
                </a:tc>
                <a:tc>
                  <a:txBody>
                    <a:bodyPr/>
                    <a:lstStyle/>
                    <a:p>
                      <a:pPr algn="ctr"/>
                      <a:r>
                        <a:rPr lang="en-GB" sz="1400" noProof="0" dirty="0">
                          <a:latin typeface="Georgia" panose="02040502050405020303" pitchFamily="18" charset="0"/>
                        </a:rPr>
                        <a:t>4</a:t>
                      </a:r>
                    </a:p>
                  </a:txBody>
                  <a:tcPr marL="68580" marR="68580" marT="34290" marB="34290"/>
                </a:tc>
                <a:extLst>
                  <a:ext uri="{0D108BD9-81ED-4DB2-BD59-A6C34878D82A}">
                    <a16:rowId xmlns:a16="http://schemas.microsoft.com/office/drawing/2014/main" val="204837317"/>
                  </a:ext>
                </a:extLst>
              </a:tr>
              <a:tr h="377155">
                <a:tc>
                  <a:txBody>
                    <a:bodyPr/>
                    <a:lstStyle/>
                    <a:p>
                      <a:r>
                        <a:rPr lang="en-GB" sz="1400" noProof="0" dirty="0">
                          <a:latin typeface="Georgia" panose="02040502050405020303" pitchFamily="18" charset="0"/>
                        </a:rPr>
                        <a:t>Cataract</a:t>
                      </a:r>
                    </a:p>
                  </a:txBody>
                  <a:tcPr marL="68580" marR="68580" marT="34290" marB="34290"/>
                </a:tc>
                <a:tc>
                  <a:txBody>
                    <a:bodyPr/>
                    <a:lstStyle/>
                    <a:p>
                      <a:r>
                        <a:rPr lang="en-GB" sz="1400" noProof="0" dirty="0">
                          <a:latin typeface="Georgia" panose="02040502050405020303" pitchFamily="18" charset="0"/>
                        </a:rPr>
                        <a:t>Spaceflight</a:t>
                      </a:r>
                    </a:p>
                  </a:txBody>
                  <a:tcPr marL="68580" marR="68580" marT="34290" marB="34290"/>
                </a:tc>
                <a:tc>
                  <a:txBody>
                    <a:bodyPr/>
                    <a:lstStyle/>
                    <a:p>
                      <a:r>
                        <a:rPr lang="en-GB" sz="1400" noProof="0" dirty="0">
                          <a:latin typeface="Georgia" panose="02040502050405020303" pitchFamily="18" charset="0"/>
                        </a:rPr>
                        <a:t>8 mSv</a:t>
                      </a:r>
                    </a:p>
                  </a:txBody>
                  <a:tcPr marL="68580" marR="68580" marT="34290" marB="34290"/>
                </a:tc>
                <a:tc>
                  <a:txBody>
                    <a:bodyPr/>
                    <a:lstStyle/>
                    <a:p>
                      <a:pPr algn="ctr"/>
                      <a:r>
                        <a:rPr lang="en-GB" sz="1400" noProof="0" dirty="0">
                          <a:latin typeface="Georgia" panose="02040502050405020303" pitchFamily="18" charset="0"/>
                        </a:rPr>
                        <a:t>5</a:t>
                      </a:r>
                    </a:p>
                  </a:txBody>
                  <a:tcPr marL="68580" marR="68580" marT="34290" marB="34290"/>
                </a:tc>
                <a:extLst>
                  <a:ext uri="{0D108BD9-81ED-4DB2-BD59-A6C34878D82A}">
                    <a16:rowId xmlns:a16="http://schemas.microsoft.com/office/drawing/2014/main" val="2416674990"/>
                  </a:ext>
                </a:extLst>
              </a:tr>
              <a:tr h="490410">
                <a:tc>
                  <a:txBody>
                    <a:bodyPr/>
                    <a:lstStyle/>
                    <a:p>
                      <a:r>
                        <a:rPr lang="en-GB" sz="1400" noProof="0" dirty="0">
                          <a:latin typeface="Georgia" panose="02040502050405020303" pitchFamily="18" charset="0"/>
                        </a:rPr>
                        <a:t>CNS</a:t>
                      </a:r>
                    </a:p>
                  </a:txBody>
                  <a:tcPr marL="68580" marR="68580" marT="34290" marB="34290"/>
                </a:tc>
                <a:tc>
                  <a:txBody>
                    <a:bodyPr/>
                    <a:lstStyle/>
                    <a:p>
                      <a:r>
                        <a:rPr lang="en-GB" sz="1400" noProof="0" dirty="0">
                          <a:latin typeface="Georgia" panose="02040502050405020303" pitchFamily="18" charset="0"/>
                        </a:rPr>
                        <a:t>Ground/Simulations</a:t>
                      </a:r>
                    </a:p>
                  </a:txBody>
                  <a:tcPr marL="68580" marR="68580" marT="34290" marB="34290"/>
                </a:tc>
                <a:tc>
                  <a:txBody>
                    <a:bodyPr/>
                    <a:lstStyle/>
                    <a:p>
                      <a:r>
                        <a:rPr lang="en-GB" sz="1400" noProof="0" dirty="0">
                          <a:latin typeface="Georgia" panose="02040502050405020303" pitchFamily="18" charset="0"/>
                        </a:rPr>
                        <a:t>100-200 </a:t>
                      </a:r>
                      <a:r>
                        <a:rPr lang="en-GB" sz="1400" noProof="0" dirty="0" err="1">
                          <a:latin typeface="Georgia" panose="02040502050405020303" pitchFamily="18" charset="0"/>
                        </a:rPr>
                        <a:t>mGy</a:t>
                      </a:r>
                      <a:endParaRPr lang="en-GB" sz="1400" noProof="0" dirty="0">
                        <a:latin typeface="Georgia" panose="02040502050405020303" pitchFamily="18" charset="0"/>
                      </a:endParaRPr>
                    </a:p>
                  </a:txBody>
                  <a:tcPr marL="68580" marR="68580" marT="34290" marB="34290"/>
                </a:tc>
                <a:tc>
                  <a:txBody>
                    <a:bodyPr/>
                    <a:lstStyle/>
                    <a:p>
                      <a:pPr algn="ctr"/>
                      <a:r>
                        <a:rPr lang="en-GB" sz="1400" noProof="0" dirty="0">
                          <a:latin typeface="Georgia" panose="02040502050405020303" pitchFamily="18" charset="0"/>
                        </a:rPr>
                        <a:t>11</a:t>
                      </a:r>
                    </a:p>
                  </a:txBody>
                  <a:tcPr marL="68580" marR="68580" marT="34290" marB="34290"/>
                </a:tc>
                <a:extLst>
                  <a:ext uri="{0D108BD9-81ED-4DB2-BD59-A6C34878D82A}">
                    <a16:rowId xmlns:a16="http://schemas.microsoft.com/office/drawing/2014/main" val="1390745094"/>
                  </a:ext>
                </a:extLst>
              </a:tr>
              <a:tr h="377155">
                <a:tc rowSpan="2">
                  <a:txBody>
                    <a:bodyPr/>
                    <a:lstStyle/>
                    <a:p>
                      <a:r>
                        <a:rPr lang="en-GB" sz="1400" noProof="0" dirty="0">
                          <a:latin typeface="Georgia" panose="02040502050405020303" pitchFamily="18" charset="0"/>
                        </a:rPr>
                        <a:t>CVD</a:t>
                      </a:r>
                    </a:p>
                  </a:txBody>
                  <a:tcPr marL="68580" marR="68580" marT="34290" marB="34290"/>
                </a:tc>
                <a:tc>
                  <a:txBody>
                    <a:bodyPr/>
                    <a:lstStyle/>
                    <a:p>
                      <a:r>
                        <a:rPr lang="en-GB" sz="1400" noProof="0">
                          <a:latin typeface="Georgia" panose="02040502050405020303" pitchFamily="18" charset="0"/>
                        </a:rPr>
                        <a:t>Spaceflight</a:t>
                      </a:r>
                    </a:p>
                  </a:txBody>
                  <a:tcPr marL="68580" marR="68580" marT="34290" marB="34290"/>
                </a:tc>
                <a:tc>
                  <a:txBody>
                    <a:bodyPr/>
                    <a:lstStyle/>
                    <a:p>
                      <a:r>
                        <a:rPr lang="en-GB" sz="1400" noProof="0" dirty="0">
                          <a:latin typeface="Georgia" panose="02040502050405020303" pitchFamily="18" charset="0"/>
                        </a:rPr>
                        <a:t>1000 </a:t>
                      </a:r>
                      <a:r>
                        <a:rPr lang="en-GB" sz="1400" noProof="0" dirty="0" err="1">
                          <a:latin typeface="Georgia" panose="02040502050405020303" pitchFamily="18" charset="0"/>
                        </a:rPr>
                        <a:t>mGy</a:t>
                      </a:r>
                      <a:endParaRPr lang="en-GB" sz="1400" noProof="0" dirty="0">
                        <a:latin typeface="Georgia" panose="02040502050405020303" pitchFamily="18" charset="0"/>
                      </a:endParaRPr>
                    </a:p>
                  </a:txBody>
                  <a:tcPr marL="68580" marR="68580" marT="34290" marB="34290"/>
                </a:tc>
                <a:tc>
                  <a:txBody>
                    <a:bodyPr/>
                    <a:lstStyle/>
                    <a:p>
                      <a:pPr algn="ctr"/>
                      <a:r>
                        <a:rPr lang="en-GB" sz="1400" noProof="0" dirty="0">
                          <a:latin typeface="Georgia" panose="02040502050405020303" pitchFamily="18" charset="0"/>
                        </a:rPr>
                        <a:t>4</a:t>
                      </a:r>
                    </a:p>
                  </a:txBody>
                  <a:tcPr marL="68580" marR="68580" marT="34290" marB="34290"/>
                </a:tc>
                <a:extLst>
                  <a:ext uri="{0D108BD9-81ED-4DB2-BD59-A6C34878D82A}">
                    <a16:rowId xmlns:a16="http://schemas.microsoft.com/office/drawing/2014/main" val="1936012314"/>
                  </a:ext>
                </a:extLst>
              </a:tr>
              <a:tr h="490410">
                <a:tc vMerge="1">
                  <a:txBody>
                    <a:bodyPr/>
                    <a:lstStyle/>
                    <a:p>
                      <a:endParaRPr lang="it-IT" dirty="0"/>
                    </a:p>
                  </a:txBody>
                  <a:tcPr/>
                </a:tc>
                <a:tc>
                  <a:txBody>
                    <a:bodyPr/>
                    <a:lstStyle/>
                    <a:p>
                      <a:r>
                        <a:rPr lang="en-GB" sz="1400" noProof="0">
                          <a:latin typeface="Georgia" panose="02040502050405020303" pitchFamily="18" charset="0"/>
                        </a:rPr>
                        <a:t>Ground/Simulations</a:t>
                      </a:r>
                    </a:p>
                  </a:txBody>
                  <a:tcPr marL="68580" marR="68580" marT="34290" marB="34290"/>
                </a:tc>
                <a:tc>
                  <a:txBody>
                    <a:bodyPr/>
                    <a:lstStyle/>
                    <a:p>
                      <a:r>
                        <a:rPr lang="en-GB" sz="1400" noProof="0" dirty="0">
                          <a:latin typeface="Georgia" panose="02040502050405020303" pitchFamily="18" charset="0"/>
                        </a:rPr>
                        <a:t>0.1-4,500 mSv</a:t>
                      </a:r>
                    </a:p>
                  </a:txBody>
                  <a:tcPr marL="68580" marR="68580" marT="34290" marB="34290"/>
                </a:tc>
                <a:tc>
                  <a:txBody>
                    <a:bodyPr/>
                    <a:lstStyle/>
                    <a:p>
                      <a:pPr algn="ctr"/>
                      <a:r>
                        <a:rPr lang="en-GB" sz="1400" noProof="0" dirty="0">
                          <a:latin typeface="Georgia" panose="02040502050405020303" pitchFamily="18" charset="0"/>
                        </a:rPr>
                        <a:t>8</a:t>
                      </a:r>
                    </a:p>
                  </a:txBody>
                  <a:tcPr marL="68580" marR="68580" marT="34290" marB="34290"/>
                </a:tc>
                <a:extLst>
                  <a:ext uri="{0D108BD9-81ED-4DB2-BD59-A6C34878D82A}">
                    <a16:rowId xmlns:a16="http://schemas.microsoft.com/office/drawing/2014/main" val="2668915872"/>
                  </a:ext>
                </a:extLst>
              </a:tr>
              <a:tr h="377155">
                <a:tc rowSpan="2">
                  <a:txBody>
                    <a:bodyPr/>
                    <a:lstStyle/>
                    <a:p>
                      <a:r>
                        <a:rPr lang="en-GB" sz="1400" noProof="0" dirty="0">
                          <a:latin typeface="Georgia" panose="02040502050405020303" pitchFamily="18" charset="0"/>
                        </a:rPr>
                        <a:t>Cancer</a:t>
                      </a:r>
                    </a:p>
                  </a:txBody>
                  <a:tcPr marL="68580" marR="68580" marT="34290" marB="34290">
                    <a:solidFill>
                      <a:schemeClr val="bg2">
                        <a:lumMod val="20000"/>
                        <a:lumOff val="80000"/>
                      </a:schemeClr>
                    </a:solidFill>
                  </a:tcPr>
                </a:tc>
                <a:tc>
                  <a:txBody>
                    <a:bodyPr/>
                    <a:lstStyle/>
                    <a:p>
                      <a:r>
                        <a:rPr lang="en-GB" sz="1400" noProof="0" dirty="0">
                          <a:latin typeface="Georgia" panose="02040502050405020303" pitchFamily="18" charset="0"/>
                        </a:rPr>
                        <a:t>Spaceflight</a:t>
                      </a:r>
                    </a:p>
                  </a:txBody>
                  <a:tcPr marL="68580" marR="68580" marT="34290" marB="34290"/>
                </a:tc>
                <a:tc>
                  <a:txBody>
                    <a:bodyPr/>
                    <a:lstStyle/>
                    <a:p>
                      <a:r>
                        <a:rPr lang="en-GB" sz="1400" noProof="0" dirty="0">
                          <a:latin typeface="Georgia" panose="02040502050405020303" pitchFamily="18" charset="0"/>
                        </a:rPr>
                        <a:t>&lt; 100 </a:t>
                      </a:r>
                      <a:r>
                        <a:rPr lang="en-GB" sz="1400" noProof="0" dirty="0" err="1">
                          <a:latin typeface="Georgia" panose="02040502050405020303" pitchFamily="18" charset="0"/>
                        </a:rPr>
                        <a:t>mGy</a:t>
                      </a:r>
                      <a:endParaRPr lang="en-GB" sz="1400" noProof="0" dirty="0">
                        <a:latin typeface="Georgia" panose="02040502050405020303" pitchFamily="18" charset="0"/>
                      </a:endParaRPr>
                    </a:p>
                  </a:txBody>
                  <a:tcPr marL="68580" marR="68580" marT="34290" marB="34290"/>
                </a:tc>
                <a:tc>
                  <a:txBody>
                    <a:bodyPr/>
                    <a:lstStyle/>
                    <a:p>
                      <a:pPr algn="ctr"/>
                      <a:r>
                        <a:rPr lang="en-GB" sz="1400" noProof="0" dirty="0">
                          <a:latin typeface="Georgia" panose="02040502050405020303" pitchFamily="18" charset="0"/>
                        </a:rPr>
                        <a:t>2</a:t>
                      </a:r>
                    </a:p>
                  </a:txBody>
                  <a:tcPr marL="68580" marR="68580" marT="34290" marB="34290"/>
                </a:tc>
                <a:extLst>
                  <a:ext uri="{0D108BD9-81ED-4DB2-BD59-A6C34878D82A}">
                    <a16:rowId xmlns:a16="http://schemas.microsoft.com/office/drawing/2014/main" val="1637187269"/>
                  </a:ext>
                </a:extLst>
              </a:tr>
              <a:tr h="490410">
                <a:tc vMerge="1">
                  <a:txBody>
                    <a:bodyPr/>
                    <a:lstStyle/>
                    <a:p>
                      <a:endParaRPr lang="it-IT" dirty="0"/>
                    </a:p>
                  </a:txBody>
                  <a:tcPr/>
                </a:tc>
                <a:tc>
                  <a:txBody>
                    <a:bodyPr/>
                    <a:lstStyle/>
                    <a:p>
                      <a:r>
                        <a:rPr lang="en-GB" sz="1400" noProof="0" dirty="0">
                          <a:latin typeface="Georgia" panose="02040502050405020303" pitchFamily="18" charset="0"/>
                        </a:rPr>
                        <a:t>Ground/Simulations</a:t>
                      </a:r>
                    </a:p>
                  </a:txBody>
                  <a:tcPr marL="68580" marR="68580" marT="34290" marB="34290"/>
                </a:tc>
                <a:tc>
                  <a:txBody>
                    <a:bodyPr/>
                    <a:lstStyle/>
                    <a:p>
                      <a:r>
                        <a:rPr lang="en-GB" sz="1400" noProof="0" dirty="0">
                          <a:latin typeface="Georgia" panose="02040502050405020303" pitchFamily="18" charset="0"/>
                        </a:rPr>
                        <a:t>&lt; 100 </a:t>
                      </a:r>
                      <a:r>
                        <a:rPr lang="en-GB" sz="1400" noProof="0" dirty="0" err="1">
                          <a:latin typeface="Georgia" panose="02040502050405020303" pitchFamily="18" charset="0"/>
                        </a:rPr>
                        <a:t>mGy</a:t>
                      </a:r>
                      <a:endParaRPr lang="en-GB" sz="1400" noProof="0" dirty="0">
                        <a:latin typeface="Georgia" panose="02040502050405020303" pitchFamily="18" charset="0"/>
                      </a:endParaRPr>
                    </a:p>
                  </a:txBody>
                  <a:tcPr marL="68580" marR="68580" marT="34290" marB="34290"/>
                </a:tc>
                <a:tc>
                  <a:txBody>
                    <a:bodyPr/>
                    <a:lstStyle/>
                    <a:p>
                      <a:pPr algn="ctr"/>
                      <a:r>
                        <a:rPr lang="en-GB" sz="1400" noProof="0" dirty="0">
                          <a:latin typeface="Georgia" panose="02040502050405020303" pitchFamily="18" charset="0"/>
                        </a:rPr>
                        <a:t>9</a:t>
                      </a:r>
                    </a:p>
                  </a:txBody>
                  <a:tcPr marL="68580" marR="68580" marT="34290" marB="34290"/>
                </a:tc>
                <a:extLst>
                  <a:ext uri="{0D108BD9-81ED-4DB2-BD59-A6C34878D82A}">
                    <a16:rowId xmlns:a16="http://schemas.microsoft.com/office/drawing/2014/main" val="2087606321"/>
                  </a:ext>
                </a:extLst>
              </a:tr>
              <a:tr h="377155">
                <a:tc rowSpan="2">
                  <a:txBody>
                    <a:bodyPr/>
                    <a:lstStyle/>
                    <a:p>
                      <a:r>
                        <a:rPr lang="en-GB" sz="1400" noProof="0" dirty="0">
                          <a:latin typeface="Georgia" panose="02040502050405020303" pitchFamily="18" charset="0"/>
                        </a:rPr>
                        <a:t>Biomarkers or </a:t>
                      </a:r>
                    </a:p>
                    <a:p>
                      <a:r>
                        <a:rPr lang="en-GB" sz="1400" noProof="0" dirty="0">
                          <a:latin typeface="Georgia" panose="02040502050405020303" pitchFamily="18" charset="0"/>
                        </a:rPr>
                        <a:t>Chromosomal Aberrations</a:t>
                      </a:r>
                    </a:p>
                  </a:txBody>
                  <a:tcPr marL="68580" marR="68580" marT="34290" marB="34290"/>
                </a:tc>
                <a:tc>
                  <a:txBody>
                    <a:bodyPr/>
                    <a:lstStyle/>
                    <a:p>
                      <a:r>
                        <a:rPr lang="en-GB" sz="1400" noProof="0">
                          <a:latin typeface="Georgia" panose="02040502050405020303" pitchFamily="18" charset="0"/>
                        </a:rPr>
                        <a:t>Spaceflight</a:t>
                      </a:r>
                    </a:p>
                  </a:txBody>
                  <a:tcPr marL="68580" marR="68580" marT="34290" marB="34290"/>
                </a:tc>
                <a:tc>
                  <a:txBody>
                    <a:bodyPr/>
                    <a:lstStyle/>
                    <a:p>
                      <a:r>
                        <a:rPr lang="en-GB" sz="1400" noProof="0" dirty="0">
                          <a:latin typeface="Georgia" panose="02040502050405020303" pitchFamily="18" charset="0"/>
                        </a:rPr>
                        <a:t>&lt;5-150 </a:t>
                      </a:r>
                      <a:r>
                        <a:rPr lang="en-GB" sz="1400" noProof="0" dirty="0" err="1">
                          <a:latin typeface="Georgia" panose="02040502050405020303" pitchFamily="18" charset="0"/>
                        </a:rPr>
                        <a:t>mGy</a:t>
                      </a:r>
                      <a:endParaRPr lang="en-GB" sz="1400" noProof="0" dirty="0">
                        <a:latin typeface="Georgia" panose="02040502050405020303" pitchFamily="18" charset="0"/>
                      </a:endParaRPr>
                    </a:p>
                  </a:txBody>
                  <a:tcPr marL="68580" marR="68580" marT="34290" marB="34290"/>
                </a:tc>
                <a:tc>
                  <a:txBody>
                    <a:bodyPr/>
                    <a:lstStyle/>
                    <a:p>
                      <a:pPr algn="ctr"/>
                      <a:r>
                        <a:rPr lang="en-GB" sz="1400" noProof="0" dirty="0">
                          <a:latin typeface="Georgia" panose="02040502050405020303" pitchFamily="18" charset="0"/>
                        </a:rPr>
                        <a:t>11</a:t>
                      </a:r>
                    </a:p>
                  </a:txBody>
                  <a:tcPr marL="68580" marR="68580" marT="34290" marB="34290"/>
                </a:tc>
                <a:extLst>
                  <a:ext uri="{0D108BD9-81ED-4DB2-BD59-A6C34878D82A}">
                    <a16:rowId xmlns:a16="http://schemas.microsoft.com/office/drawing/2014/main" val="60753895"/>
                  </a:ext>
                </a:extLst>
              </a:tr>
              <a:tr h="490410">
                <a:tc vMerge="1">
                  <a:txBody>
                    <a:bodyPr/>
                    <a:lstStyle/>
                    <a:p>
                      <a:endParaRPr lang="it-IT" dirty="0"/>
                    </a:p>
                  </a:txBody>
                  <a:tcPr/>
                </a:tc>
                <a:tc>
                  <a:txBody>
                    <a:bodyPr/>
                    <a:lstStyle/>
                    <a:p>
                      <a:r>
                        <a:rPr lang="en-GB" sz="1400" noProof="0" dirty="0">
                          <a:latin typeface="Georgia" panose="02040502050405020303" pitchFamily="18" charset="0"/>
                        </a:rPr>
                        <a:t>Ground /Simulations</a:t>
                      </a:r>
                    </a:p>
                  </a:txBody>
                  <a:tcPr marL="68580" marR="68580" marT="34290" marB="34290"/>
                </a:tc>
                <a:tc>
                  <a:txBody>
                    <a:bodyPr/>
                    <a:lstStyle/>
                    <a:p>
                      <a:r>
                        <a:rPr lang="en-GB" sz="1400" noProof="0" dirty="0">
                          <a:latin typeface="Georgia" panose="02040502050405020303" pitchFamily="18" charset="0"/>
                        </a:rPr>
                        <a:t>&lt; 10,000 </a:t>
                      </a:r>
                      <a:r>
                        <a:rPr lang="en-GB" sz="1400" noProof="0" dirty="0" err="1">
                          <a:latin typeface="Georgia" panose="02040502050405020303" pitchFamily="18" charset="0"/>
                        </a:rPr>
                        <a:t>mGy</a:t>
                      </a:r>
                      <a:endParaRPr lang="en-GB" sz="1400" noProof="0" dirty="0">
                        <a:latin typeface="Georgia" panose="02040502050405020303" pitchFamily="18" charset="0"/>
                      </a:endParaRPr>
                    </a:p>
                  </a:txBody>
                  <a:tcPr marL="68580" marR="68580" marT="34290" marB="34290"/>
                </a:tc>
                <a:tc>
                  <a:txBody>
                    <a:bodyPr/>
                    <a:lstStyle/>
                    <a:p>
                      <a:pPr algn="ctr"/>
                      <a:r>
                        <a:rPr lang="en-GB" sz="1400" noProof="0" dirty="0">
                          <a:latin typeface="Georgia" panose="02040502050405020303" pitchFamily="18" charset="0"/>
                        </a:rPr>
                        <a:t>4</a:t>
                      </a:r>
                    </a:p>
                  </a:txBody>
                  <a:tcPr marL="68580" marR="68580" marT="34290" marB="34290"/>
                </a:tc>
                <a:extLst>
                  <a:ext uri="{0D108BD9-81ED-4DB2-BD59-A6C34878D82A}">
                    <a16:rowId xmlns:a16="http://schemas.microsoft.com/office/drawing/2014/main" val="2223184727"/>
                  </a:ext>
                </a:extLst>
              </a:tr>
              <a:tr h="490410">
                <a:tc>
                  <a:txBody>
                    <a:bodyPr/>
                    <a:lstStyle/>
                    <a:p>
                      <a:r>
                        <a:rPr lang="en-GB" sz="1400" noProof="0" dirty="0">
                          <a:latin typeface="Georgia" panose="02040502050405020303" pitchFamily="18" charset="0"/>
                        </a:rPr>
                        <a:t>Other Risks</a:t>
                      </a:r>
                    </a:p>
                  </a:txBody>
                  <a:tcPr marL="68580" marR="68580" marT="34290" marB="34290">
                    <a:solidFill>
                      <a:schemeClr val="bg2">
                        <a:lumMod val="20000"/>
                        <a:lumOff val="80000"/>
                      </a:schemeClr>
                    </a:solidFill>
                  </a:tcPr>
                </a:tc>
                <a:tc>
                  <a:txBody>
                    <a:bodyPr/>
                    <a:lstStyle/>
                    <a:p>
                      <a:r>
                        <a:rPr lang="en-GB" sz="1400" noProof="0" dirty="0">
                          <a:latin typeface="Georgia" panose="02040502050405020303" pitchFamily="18" charset="0"/>
                        </a:rPr>
                        <a:t>Ground/Simulations</a:t>
                      </a:r>
                    </a:p>
                  </a:txBody>
                  <a:tcPr marL="68580" marR="68580" marT="34290" marB="34290"/>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sz="1400" noProof="0" dirty="0">
                          <a:latin typeface="Georgia" panose="02040502050405020303" pitchFamily="18" charset="0"/>
                        </a:rPr>
                        <a:t>2,000 </a:t>
                      </a:r>
                      <a:r>
                        <a:rPr lang="en-GB" sz="1400" noProof="0" dirty="0" err="1">
                          <a:latin typeface="Georgia" panose="02040502050405020303" pitchFamily="18" charset="0"/>
                        </a:rPr>
                        <a:t>mGy</a:t>
                      </a:r>
                      <a:endParaRPr lang="en-GB" sz="1400" noProof="0" dirty="0">
                        <a:latin typeface="Georgia" panose="02040502050405020303" pitchFamily="18" charset="0"/>
                      </a:endParaRPr>
                    </a:p>
                  </a:txBody>
                  <a:tcPr marL="68580" marR="68580" marT="34290" marB="34290"/>
                </a:tc>
                <a:tc>
                  <a:txBody>
                    <a:bodyPr/>
                    <a:lstStyle/>
                    <a:p>
                      <a:pPr algn="ctr"/>
                      <a:r>
                        <a:rPr lang="en-GB" sz="1400" noProof="0" dirty="0">
                          <a:latin typeface="Georgia" panose="02040502050405020303" pitchFamily="18" charset="0"/>
                        </a:rPr>
                        <a:t>2</a:t>
                      </a:r>
                    </a:p>
                  </a:txBody>
                  <a:tcPr marL="68580" marR="68580" marT="34290" marB="34290"/>
                </a:tc>
                <a:extLst>
                  <a:ext uri="{0D108BD9-81ED-4DB2-BD59-A6C34878D82A}">
                    <a16:rowId xmlns:a16="http://schemas.microsoft.com/office/drawing/2014/main" val="533267658"/>
                  </a:ext>
                </a:extLst>
              </a:tr>
              <a:tr h="490410">
                <a:tc gridSpan="4">
                  <a:txBody>
                    <a:bodyPr/>
                    <a:lstStyle/>
                    <a:p>
                      <a:r>
                        <a:rPr lang="en-GB" sz="1400" i="1" noProof="0" dirty="0">
                          <a:latin typeface="Georgia" panose="02040502050405020303" pitchFamily="18" charset="0"/>
                        </a:rPr>
                        <a:t>*= Very Low, **=Low,***=Medium,**** = High, ***** = Very High.</a:t>
                      </a:r>
                    </a:p>
                  </a:txBody>
                  <a:tcPr marL="68580" marR="68580" marT="34290" marB="34290">
                    <a:solidFill>
                      <a:schemeClr val="accent2">
                        <a:lumMod val="60000"/>
                        <a:lumOff val="40000"/>
                      </a:schemeClr>
                    </a:solidFill>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extLst>
                  <a:ext uri="{0D108BD9-81ED-4DB2-BD59-A6C34878D82A}">
                    <a16:rowId xmlns:a16="http://schemas.microsoft.com/office/drawing/2014/main" val="1312482234"/>
                  </a:ext>
                </a:extLst>
              </a:tr>
            </a:tbl>
          </a:graphicData>
        </a:graphic>
      </p:graphicFrame>
      <p:sp>
        <p:nvSpPr>
          <p:cNvPr id="6" name="Segnaposto data 5">
            <a:extLst>
              <a:ext uri="{FF2B5EF4-FFF2-40B4-BE49-F238E27FC236}">
                <a16:creationId xmlns:a16="http://schemas.microsoft.com/office/drawing/2014/main" id="{B47E92ED-E6A2-0350-14E0-2C8A4F79DD2E}"/>
              </a:ext>
            </a:extLst>
          </p:cNvPr>
          <p:cNvSpPr>
            <a:spLocks noGrp="1"/>
          </p:cNvSpPr>
          <p:nvPr>
            <p:ph type="dt" sz="half" idx="10"/>
          </p:nvPr>
        </p:nvSpPr>
        <p:spPr/>
        <p:txBody>
          <a:bodyPr/>
          <a:lstStyle/>
          <a:p>
            <a:r>
              <a:rPr lang="it-IT"/>
              <a:t>1-3 November 2023</a:t>
            </a:r>
          </a:p>
        </p:txBody>
      </p:sp>
      <p:sp>
        <p:nvSpPr>
          <p:cNvPr id="7" name="Segnaposto piè di pagina 6">
            <a:extLst>
              <a:ext uri="{FF2B5EF4-FFF2-40B4-BE49-F238E27FC236}">
                <a16:creationId xmlns:a16="http://schemas.microsoft.com/office/drawing/2014/main" id="{39B2CCF2-BB75-B80F-4FF3-E05BEF3A261C}"/>
              </a:ext>
            </a:extLst>
          </p:cNvPr>
          <p:cNvSpPr>
            <a:spLocks noGrp="1"/>
          </p:cNvSpPr>
          <p:nvPr>
            <p:ph type="ftr" sz="quarter" idx="11"/>
          </p:nvPr>
        </p:nvSpPr>
        <p:spPr/>
        <p:txBody>
          <a:bodyPr/>
          <a:lstStyle/>
          <a:p>
            <a:r>
              <a:rPr lang="en-US"/>
              <a:t>A. Bartoloni - UN/WHO Conference on Space and Global Health </a:t>
            </a:r>
            <a:endParaRPr lang="it-IT"/>
          </a:p>
        </p:txBody>
      </p:sp>
      <p:sp>
        <p:nvSpPr>
          <p:cNvPr id="8" name="Segnaposto numero diapositiva 7">
            <a:extLst>
              <a:ext uri="{FF2B5EF4-FFF2-40B4-BE49-F238E27FC236}">
                <a16:creationId xmlns:a16="http://schemas.microsoft.com/office/drawing/2014/main" id="{35FA244A-9DB6-2601-6A46-69109DF91D74}"/>
              </a:ext>
            </a:extLst>
          </p:cNvPr>
          <p:cNvSpPr>
            <a:spLocks noGrp="1"/>
          </p:cNvSpPr>
          <p:nvPr>
            <p:ph type="sldNum" sz="quarter" idx="12"/>
          </p:nvPr>
        </p:nvSpPr>
        <p:spPr/>
        <p:txBody>
          <a:bodyPr/>
          <a:lstStyle/>
          <a:p>
            <a:fld id="{898516E5-BE16-4F53-AC0D-40E321F3A83F}" type="slidenum">
              <a:rPr lang="it-IT" smtClean="0"/>
              <a:t>29</a:t>
            </a:fld>
            <a:endParaRPr lang="it-IT"/>
          </a:p>
        </p:txBody>
      </p:sp>
    </p:spTree>
    <p:extLst>
      <p:ext uri="{BB962C8B-B14F-4D97-AF65-F5344CB8AC3E}">
        <p14:creationId xmlns:p14="http://schemas.microsoft.com/office/powerpoint/2010/main" val="233444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3811B2-8800-AAE9-D34F-9DD66E135103}"/>
              </a:ext>
            </a:extLst>
          </p:cNvPr>
          <p:cNvSpPr>
            <a:spLocks noGrp="1"/>
          </p:cNvSpPr>
          <p:nvPr>
            <p:ph type="title"/>
          </p:nvPr>
        </p:nvSpPr>
        <p:spPr>
          <a:xfrm>
            <a:off x="838200" y="406400"/>
            <a:ext cx="10515600" cy="1017590"/>
          </a:xfrm>
        </p:spPr>
        <p:txBody>
          <a:bodyPr>
            <a:normAutofit/>
          </a:bodyPr>
          <a:lstStyle/>
          <a:p>
            <a:r>
              <a:rPr lang="en-GB" sz="4000" dirty="0"/>
              <a:t>AMS Roma Sapienza – Raw Data Analysis Team</a:t>
            </a:r>
            <a:endParaRPr lang="it-IT" sz="4000" dirty="0"/>
          </a:p>
        </p:txBody>
      </p:sp>
      <p:sp>
        <p:nvSpPr>
          <p:cNvPr id="3" name="Segnaposto contenuto 2">
            <a:extLst>
              <a:ext uri="{FF2B5EF4-FFF2-40B4-BE49-F238E27FC236}">
                <a16:creationId xmlns:a16="http://schemas.microsoft.com/office/drawing/2014/main" id="{90528153-7348-EDE0-9289-B393C69F53B9}"/>
              </a:ext>
            </a:extLst>
          </p:cNvPr>
          <p:cNvSpPr>
            <a:spLocks noGrp="1"/>
          </p:cNvSpPr>
          <p:nvPr>
            <p:ph idx="1"/>
          </p:nvPr>
        </p:nvSpPr>
        <p:spPr>
          <a:xfrm>
            <a:off x="838201" y="1825625"/>
            <a:ext cx="10515600" cy="3952875"/>
          </a:xfrm>
        </p:spPr>
        <p:txBody>
          <a:bodyPr>
            <a:normAutofit/>
          </a:bodyPr>
          <a:lstStyle/>
          <a:p>
            <a:r>
              <a:rPr lang="en-GB" dirty="0"/>
              <a:t>Who: </a:t>
            </a:r>
          </a:p>
          <a:p>
            <a:pPr lvl="1"/>
            <a:r>
              <a:rPr lang="en-GB" b="1" dirty="0"/>
              <a:t>A. Bartoloni</a:t>
            </a:r>
            <a:endParaRPr lang="en-GB" dirty="0"/>
          </a:p>
          <a:p>
            <a:pPr lvl="1"/>
            <a:r>
              <a:rPr lang="en-GB" b="1" dirty="0" err="1"/>
              <a:t>AdR</a:t>
            </a:r>
            <a:r>
              <a:rPr lang="en-GB" b="1" dirty="0"/>
              <a:t> (ASI) starting the procedure now </a:t>
            </a:r>
          </a:p>
          <a:p>
            <a:pPr lvl="1"/>
            <a:r>
              <a:rPr lang="en-GB" dirty="0"/>
              <a:t>F. </a:t>
            </a:r>
            <a:r>
              <a:rPr lang="en-GB" dirty="0" err="1"/>
              <a:t>Tng</a:t>
            </a:r>
            <a:r>
              <a:rPr lang="en-GB" dirty="0"/>
              <a:t> (</a:t>
            </a:r>
            <a:r>
              <a:rPr lang="en-GB" dirty="0" err="1"/>
              <a:t>interniship</a:t>
            </a:r>
            <a:r>
              <a:rPr lang="en-GB" dirty="0"/>
              <a:t>  from TUB) </a:t>
            </a:r>
          </a:p>
          <a:p>
            <a:pPr lvl="1"/>
            <a:r>
              <a:rPr lang="en-GB" dirty="0"/>
              <a:t>M. </a:t>
            </a:r>
            <a:r>
              <a:rPr lang="en-GB" dirty="0" err="1"/>
              <a:t>Rafiei</a:t>
            </a:r>
            <a:r>
              <a:rPr lang="en-GB" dirty="0"/>
              <a:t>, S. </a:t>
            </a:r>
            <a:r>
              <a:rPr lang="en-GB" dirty="0" err="1"/>
              <a:t>Parsaei</a:t>
            </a:r>
            <a:r>
              <a:rPr lang="en-GB" dirty="0"/>
              <a:t> (Kerman University) </a:t>
            </a:r>
          </a:p>
          <a:p>
            <a:r>
              <a:rPr lang="en-GB" dirty="0"/>
              <a:t>When : Started mid-November </a:t>
            </a:r>
          </a:p>
          <a:p>
            <a:r>
              <a:rPr lang="en-GB" dirty="0"/>
              <a:t>What : 1</a:t>
            </a:r>
            <a:r>
              <a:rPr lang="en-GB" baseline="30000" dirty="0"/>
              <a:t>st</a:t>
            </a:r>
            <a:r>
              <a:rPr lang="en-GB" dirty="0"/>
              <a:t> “exercise” is a SEP proton analysis (2022 SEP) </a:t>
            </a:r>
          </a:p>
          <a:p>
            <a:r>
              <a:rPr lang="en-GB" dirty="0"/>
              <a:t>How : “NAIA style” </a:t>
            </a:r>
            <a:endParaRPr lang="it-IT" dirty="0"/>
          </a:p>
        </p:txBody>
      </p:sp>
    </p:spTree>
    <p:extLst>
      <p:ext uri="{BB962C8B-B14F-4D97-AF65-F5344CB8AC3E}">
        <p14:creationId xmlns:p14="http://schemas.microsoft.com/office/powerpoint/2010/main" val="1208457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165011-9DA5-2032-F55E-2870CFB81EE7}"/>
              </a:ext>
            </a:extLst>
          </p:cNvPr>
          <p:cNvSpPr>
            <a:spLocks noGrp="1"/>
          </p:cNvSpPr>
          <p:nvPr>
            <p:ph type="title"/>
          </p:nvPr>
        </p:nvSpPr>
        <p:spPr>
          <a:xfrm>
            <a:off x="526246" y="268950"/>
            <a:ext cx="11300746" cy="955849"/>
          </a:xfrm>
        </p:spPr>
        <p:txBody>
          <a:bodyPr>
            <a:noAutofit/>
          </a:bodyPr>
          <a:lstStyle/>
          <a:p>
            <a:pPr marL="72900" indent="0" algn="ctr">
              <a:buNone/>
            </a:pPr>
            <a:r>
              <a:rPr lang="en-US" sz="2400" b="1" dirty="0">
                <a:solidFill>
                  <a:schemeClr val="tx1"/>
                </a:solidFill>
                <a:latin typeface="Gill Sans"/>
                <a:cs typeface="Arial" panose="020B0604020202020204" pitchFamily="34" charset="0"/>
              </a:rPr>
              <a:t>Further investigation are required to produce dose-effects models that will allows to predict the risk due to radiation during the space exploration</a:t>
            </a:r>
            <a:endParaRPr lang="en-US" sz="3200" b="1" dirty="0">
              <a:solidFill>
                <a:schemeClr val="tx1"/>
              </a:solidFill>
              <a:latin typeface="Gill Sans"/>
              <a:cs typeface="Arial" panose="020B0604020202020204" pitchFamily="34" charset="0"/>
            </a:endParaRPr>
          </a:p>
        </p:txBody>
      </p:sp>
      <p:graphicFrame>
        <p:nvGraphicFramePr>
          <p:cNvPr id="5" name="Diagramma 4">
            <a:extLst>
              <a:ext uri="{FF2B5EF4-FFF2-40B4-BE49-F238E27FC236}">
                <a16:creationId xmlns:a16="http://schemas.microsoft.com/office/drawing/2014/main" id="{456D167C-ABB6-31E5-ADD7-152181D834A0}"/>
              </a:ext>
            </a:extLst>
          </p:cNvPr>
          <p:cNvGraphicFramePr/>
          <p:nvPr>
            <p:extLst>
              <p:ext uri="{D42A27DB-BD31-4B8C-83A1-F6EECF244321}">
                <p14:modId xmlns:p14="http://schemas.microsoft.com/office/powerpoint/2010/main" val="4260910322"/>
              </p:ext>
            </p:extLst>
          </p:nvPr>
        </p:nvGraphicFramePr>
        <p:xfrm>
          <a:off x="924443" y="1224799"/>
          <a:ext cx="10117311" cy="27498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ma 10">
            <a:extLst>
              <a:ext uri="{FF2B5EF4-FFF2-40B4-BE49-F238E27FC236}">
                <a16:creationId xmlns:a16="http://schemas.microsoft.com/office/drawing/2014/main" id="{7DEF9218-0637-6586-66D1-950306F7C5DA}"/>
              </a:ext>
            </a:extLst>
          </p:cNvPr>
          <p:cNvGraphicFramePr/>
          <p:nvPr>
            <p:extLst>
              <p:ext uri="{D42A27DB-BD31-4B8C-83A1-F6EECF244321}">
                <p14:modId xmlns:p14="http://schemas.microsoft.com/office/powerpoint/2010/main" val="2788113137"/>
              </p:ext>
            </p:extLst>
          </p:nvPr>
        </p:nvGraphicFramePr>
        <p:xfrm>
          <a:off x="924443" y="3712231"/>
          <a:ext cx="10117311" cy="232280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Segnaposto data 3">
            <a:extLst>
              <a:ext uri="{FF2B5EF4-FFF2-40B4-BE49-F238E27FC236}">
                <a16:creationId xmlns:a16="http://schemas.microsoft.com/office/drawing/2014/main" id="{47743BC1-3628-B20E-1301-FCFB4F523FAC}"/>
              </a:ext>
            </a:extLst>
          </p:cNvPr>
          <p:cNvSpPr>
            <a:spLocks noGrp="1"/>
          </p:cNvSpPr>
          <p:nvPr>
            <p:ph type="dt" sz="half" idx="10"/>
          </p:nvPr>
        </p:nvSpPr>
        <p:spPr/>
        <p:txBody>
          <a:bodyPr/>
          <a:lstStyle/>
          <a:p>
            <a:r>
              <a:rPr lang="it-IT"/>
              <a:t>1-3 November 2023</a:t>
            </a:r>
          </a:p>
        </p:txBody>
      </p:sp>
      <p:sp>
        <p:nvSpPr>
          <p:cNvPr id="6" name="Segnaposto piè di pagina 5">
            <a:extLst>
              <a:ext uri="{FF2B5EF4-FFF2-40B4-BE49-F238E27FC236}">
                <a16:creationId xmlns:a16="http://schemas.microsoft.com/office/drawing/2014/main" id="{4A11B655-625C-1FF8-A033-BD6733D16048}"/>
              </a:ext>
            </a:extLst>
          </p:cNvPr>
          <p:cNvSpPr>
            <a:spLocks noGrp="1"/>
          </p:cNvSpPr>
          <p:nvPr>
            <p:ph type="ftr" sz="quarter" idx="11"/>
          </p:nvPr>
        </p:nvSpPr>
        <p:spPr/>
        <p:txBody>
          <a:bodyPr/>
          <a:lstStyle/>
          <a:p>
            <a:r>
              <a:rPr lang="en-US"/>
              <a:t>A. Bartoloni - UN/WHO Conference on Space and Global Health </a:t>
            </a:r>
            <a:endParaRPr lang="it-IT"/>
          </a:p>
        </p:txBody>
      </p:sp>
      <p:sp>
        <p:nvSpPr>
          <p:cNvPr id="7" name="Segnaposto numero diapositiva 6">
            <a:extLst>
              <a:ext uri="{FF2B5EF4-FFF2-40B4-BE49-F238E27FC236}">
                <a16:creationId xmlns:a16="http://schemas.microsoft.com/office/drawing/2014/main" id="{8C97B297-9574-1A09-AF43-9902E4096E38}"/>
              </a:ext>
            </a:extLst>
          </p:cNvPr>
          <p:cNvSpPr>
            <a:spLocks noGrp="1"/>
          </p:cNvSpPr>
          <p:nvPr>
            <p:ph type="sldNum" sz="quarter" idx="12"/>
          </p:nvPr>
        </p:nvSpPr>
        <p:spPr/>
        <p:txBody>
          <a:bodyPr/>
          <a:lstStyle/>
          <a:p>
            <a:fld id="{898516E5-BE16-4F53-AC0D-40E321F3A83F}" type="slidenum">
              <a:rPr lang="it-IT" smtClean="0"/>
              <a:t>30</a:t>
            </a:fld>
            <a:endParaRPr lang="it-IT"/>
          </a:p>
        </p:txBody>
      </p:sp>
    </p:spTree>
    <p:extLst>
      <p:ext uri="{BB962C8B-B14F-4D97-AF65-F5344CB8AC3E}">
        <p14:creationId xmlns:p14="http://schemas.microsoft.com/office/powerpoint/2010/main" val="726100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2226CFA-3725-FE8B-05A4-06D97821EE0A}"/>
              </a:ext>
            </a:extLst>
          </p:cNvPr>
          <p:cNvSpPr>
            <a:spLocks noGrp="1"/>
          </p:cNvSpPr>
          <p:nvPr>
            <p:ph type="title"/>
          </p:nvPr>
        </p:nvSpPr>
        <p:spPr>
          <a:xfrm>
            <a:off x="2585749" y="-16341"/>
            <a:ext cx="5924702" cy="622516"/>
          </a:xfrm>
        </p:spPr>
        <p:txBody>
          <a:bodyPr>
            <a:normAutofit fontScale="90000"/>
          </a:bodyPr>
          <a:lstStyle/>
          <a:p>
            <a:r>
              <a:rPr lang="en-US" sz="3600" dirty="0">
                <a:solidFill>
                  <a:schemeClr val="tx1"/>
                </a:solidFill>
                <a:effectLst/>
                <a:latin typeface="Gill Sans" panose="020B0604020202020204"/>
              </a:rPr>
              <a:t>Target Effects vs Non Target Effects</a:t>
            </a:r>
          </a:p>
        </p:txBody>
      </p:sp>
      <p:pic>
        <p:nvPicPr>
          <p:cNvPr id="8" name="Segnaposto contenuto 7" descr="Immagine che contiene diagramma">
            <a:extLst>
              <a:ext uri="{FF2B5EF4-FFF2-40B4-BE49-F238E27FC236}">
                <a16:creationId xmlns:a16="http://schemas.microsoft.com/office/drawing/2014/main" id="{2056E759-F7A0-EC93-C080-25D766AEB168}"/>
              </a:ext>
            </a:extLst>
          </p:cNvPr>
          <p:cNvPicPr>
            <a:picLocks noGrp="1" noChangeAspect="1"/>
          </p:cNvPicPr>
          <p:nvPr>
            <p:ph idx="1"/>
          </p:nvPr>
        </p:nvPicPr>
        <p:blipFill>
          <a:blip r:embed="rId2"/>
          <a:stretch>
            <a:fillRect/>
          </a:stretch>
        </p:blipFill>
        <p:spPr>
          <a:xfrm>
            <a:off x="5509800" y="1809874"/>
            <a:ext cx="6411924" cy="3683057"/>
          </a:xfrm>
          <a:noFill/>
        </p:spPr>
      </p:pic>
      <p:sp>
        <p:nvSpPr>
          <p:cNvPr id="15" name="Text Placeholder 3">
            <a:extLst>
              <a:ext uri="{FF2B5EF4-FFF2-40B4-BE49-F238E27FC236}">
                <a16:creationId xmlns:a16="http://schemas.microsoft.com/office/drawing/2014/main" id="{2AFF5541-D75A-011B-FF56-5602EB0E2BE0}"/>
              </a:ext>
            </a:extLst>
          </p:cNvPr>
          <p:cNvSpPr>
            <a:spLocks noGrp="1"/>
          </p:cNvSpPr>
          <p:nvPr>
            <p:ph type="body" sz="half" idx="2"/>
          </p:nvPr>
        </p:nvSpPr>
        <p:spPr>
          <a:xfrm>
            <a:off x="349625" y="1809874"/>
            <a:ext cx="4885764" cy="3683057"/>
          </a:xfrm>
          <a:solidFill>
            <a:schemeClr val="bg1"/>
          </a:solidFill>
        </p:spPr>
        <p:txBody>
          <a:bodyPr>
            <a:noAutofit/>
          </a:bodyPr>
          <a:lstStyle/>
          <a:p>
            <a:pPr>
              <a:buClr>
                <a:schemeClr val="bg1"/>
              </a:buClr>
            </a:pPr>
            <a:r>
              <a:rPr lang="en-US" sz="1800" dirty="0">
                <a:solidFill>
                  <a:schemeClr val="tx1"/>
                </a:solidFill>
                <a:effectLst/>
                <a:latin typeface="Gill Sans" panose="020B0604020202020204"/>
              </a:rPr>
              <a:t>In-vitro and in-vivo pre-clinical studies as well as many mechanistic studies support the NTEs, with evidence of a </a:t>
            </a:r>
            <a:r>
              <a:rPr lang="en-US" sz="1800" dirty="0" err="1">
                <a:solidFill>
                  <a:schemeClr val="tx1"/>
                </a:solidFill>
                <a:effectLst/>
                <a:latin typeface="Gill Sans" panose="020B0604020202020204"/>
              </a:rPr>
              <a:t>a</a:t>
            </a:r>
            <a:r>
              <a:rPr lang="en-US" sz="1800" dirty="0">
                <a:solidFill>
                  <a:schemeClr val="tx1"/>
                </a:solidFill>
                <a:effectLst/>
                <a:latin typeface="Gill Sans" panose="020B0604020202020204"/>
              </a:rPr>
              <a:t> supra-linear effects at low doses of NTE compared to the linear one of TE </a:t>
            </a:r>
          </a:p>
          <a:p>
            <a:pPr marL="285750" indent="-285750">
              <a:buClr>
                <a:schemeClr val="bg1"/>
              </a:buClr>
              <a:buFont typeface="Arial" panose="020B0604020202020204" pitchFamily="34" charset="0"/>
              <a:buChar char="•"/>
            </a:pPr>
            <a:r>
              <a:rPr lang="en-US" sz="1800" dirty="0">
                <a:solidFill>
                  <a:schemeClr val="tx1"/>
                </a:solidFill>
                <a:effectLst/>
                <a:latin typeface="Gill Sans" panose="020B0604020202020204"/>
              </a:rPr>
              <a:t> NTEs include bystander effects where cells traversed by heavy ions transmit oncogenic signals to nearby cells and genomic instability in the cell's progeny. </a:t>
            </a:r>
          </a:p>
          <a:p>
            <a:pPr marL="285750" indent="-285750">
              <a:buClr>
                <a:schemeClr val="bg1"/>
              </a:buClr>
              <a:buFont typeface="Arial" panose="020B0604020202020204" pitchFamily="34" charset="0"/>
              <a:buChar char="•"/>
            </a:pPr>
            <a:r>
              <a:rPr lang="en-US" sz="1800" dirty="0">
                <a:solidFill>
                  <a:schemeClr val="tx1"/>
                </a:solidFill>
                <a:effectLst/>
                <a:latin typeface="Gill Sans" panose="020B0604020202020204"/>
              </a:rPr>
              <a:t>The NTE are expected also at the fluences and space radiation species  that occur in space</a:t>
            </a:r>
          </a:p>
          <a:p>
            <a:endParaRPr lang="en-US" sz="1800" dirty="0">
              <a:solidFill>
                <a:schemeClr val="tx1"/>
              </a:solidFill>
              <a:latin typeface="Gill Sans" panose="020B0604020202020204"/>
            </a:endParaRPr>
          </a:p>
        </p:txBody>
      </p:sp>
      <p:sp>
        <p:nvSpPr>
          <p:cNvPr id="10" name="CasellaDiTesto 9">
            <a:extLst>
              <a:ext uri="{FF2B5EF4-FFF2-40B4-BE49-F238E27FC236}">
                <a16:creationId xmlns:a16="http://schemas.microsoft.com/office/drawing/2014/main" id="{C1EA32CD-AD7C-047D-7D7B-D1C116475A3B}"/>
              </a:ext>
            </a:extLst>
          </p:cNvPr>
          <p:cNvSpPr txBox="1"/>
          <p:nvPr/>
        </p:nvSpPr>
        <p:spPr>
          <a:xfrm>
            <a:off x="613954" y="706457"/>
            <a:ext cx="1070501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panose="020B0604020202020204"/>
                <a:ea typeface="+mn-ea"/>
                <a:cs typeface="+mn-cs"/>
              </a:rPr>
              <a:t>Following this analysis, we started to investigate one of the promising and not yet understood effects of ionization radiation, usually referred to as the non-targeted effect (NTE) of great relevance for space radiation.</a:t>
            </a:r>
          </a:p>
        </p:txBody>
      </p:sp>
      <p:sp>
        <p:nvSpPr>
          <p:cNvPr id="2" name="Segnaposto data 1">
            <a:extLst>
              <a:ext uri="{FF2B5EF4-FFF2-40B4-BE49-F238E27FC236}">
                <a16:creationId xmlns:a16="http://schemas.microsoft.com/office/drawing/2014/main" id="{17C526C3-3D25-88EE-F413-6F525FDD7B2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a:ln>
                  <a:noFill/>
                </a:ln>
                <a:solidFill>
                  <a:prstClr val="black">
                    <a:lumMod val="95000"/>
                  </a:prstClr>
                </a:solidFill>
                <a:effectLst>
                  <a:outerShdw blurRad="50800" dist="38100" dir="2700000" algn="tl" rotWithShape="0">
                    <a:prstClr val="white">
                      <a:alpha val="43000"/>
                    </a:prstClr>
                  </a:outerShdw>
                </a:effectLst>
                <a:uLnTx/>
                <a:uFillTx/>
                <a:latin typeface="Goudy Old Style"/>
                <a:ea typeface="+mn-ea"/>
                <a:cs typeface="+mn-cs"/>
              </a:rPr>
              <a:t>1-3 November 2023</a:t>
            </a:r>
            <a:endParaRPr kumimoji="0" lang="it-IT" sz="1100" b="0" i="0" u="none" strike="noStrike" kern="1200" cap="none" spc="0" normalizeH="0" baseline="0" noProof="0" dirty="0">
              <a:ln>
                <a:noFill/>
              </a:ln>
              <a:solidFill>
                <a:prstClr val="black">
                  <a:lumMod val="95000"/>
                </a:prstClr>
              </a:solidFill>
              <a:effectLst>
                <a:outerShdw blurRad="50800" dist="38100" dir="2700000" algn="tl" rotWithShape="0">
                  <a:prstClr val="white">
                    <a:alpha val="43000"/>
                  </a:prstClr>
                </a:outerShdw>
              </a:effectLst>
              <a:uLnTx/>
              <a:uFillTx/>
              <a:latin typeface="Goudy Old Style"/>
              <a:ea typeface="+mn-ea"/>
              <a:cs typeface="+mn-cs"/>
            </a:endParaRPr>
          </a:p>
        </p:txBody>
      </p:sp>
      <p:sp>
        <p:nvSpPr>
          <p:cNvPr id="3" name="Segnaposto piè di pagina 2">
            <a:extLst>
              <a:ext uri="{FF2B5EF4-FFF2-40B4-BE49-F238E27FC236}">
                <a16:creationId xmlns:a16="http://schemas.microsoft.com/office/drawing/2014/main" id="{B209433D-B1E4-38F9-AAC6-EF08A5141BD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95000"/>
                  </a:prstClr>
                </a:solidFill>
                <a:effectLst>
                  <a:outerShdw blurRad="50800" dist="38100" dir="2700000" algn="tl" rotWithShape="0">
                    <a:prstClr val="white">
                      <a:alpha val="43000"/>
                    </a:prstClr>
                  </a:outerShdw>
                </a:effectLst>
                <a:uLnTx/>
                <a:uFillTx/>
                <a:latin typeface="Goudy Old Style"/>
                <a:ea typeface="+mn-ea"/>
                <a:cs typeface="+mn-cs"/>
              </a:rPr>
              <a:t>A. Bartoloni - UN/WHO Conference on Space and Global Health </a:t>
            </a:r>
            <a:endParaRPr kumimoji="0" lang="it-IT" sz="1100" b="0" i="0" u="none" strike="noStrike" kern="1200" cap="none" spc="0" normalizeH="0" baseline="0" noProof="0" dirty="0">
              <a:ln>
                <a:noFill/>
              </a:ln>
              <a:solidFill>
                <a:prstClr val="black">
                  <a:lumMod val="95000"/>
                </a:prstClr>
              </a:solidFill>
              <a:effectLst>
                <a:outerShdw blurRad="50800" dist="38100" dir="2700000" algn="tl" rotWithShape="0">
                  <a:prstClr val="white">
                    <a:alpha val="43000"/>
                  </a:prstClr>
                </a:outerShdw>
              </a:effectLst>
              <a:uLnTx/>
              <a:uFillTx/>
              <a:latin typeface="Goudy Old Style"/>
              <a:ea typeface="+mn-ea"/>
              <a:cs typeface="+mn-cs"/>
            </a:endParaRPr>
          </a:p>
        </p:txBody>
      </p:sp>
      <p:sp>
        <p:nvSpPr>
          <p:cNvPr id="7" name="Segnaposto numero diapositiva 6">
            <a:extLst>
              <a:ext uri="{FF2B5EF4-FFF2-40B4-BE49-F238E27FC236}">
                <a16:creationId xmlns:a16="http://schemas.microsoft.com/office/drawing/2014/main" id="{EB557559-1371-006A-EE91-4335225BA8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it-IT" sz="1100" b="0" i="0" u="none" strike="noStrike" kern="1200" cap="none" spc="0" normalizeH="0" baseline="0" noProof="0" smtClean="0">
                <a:ln>
                  <a:noFill/>
                </a:ln>
                <a:solidFill>
                  <a:prstClr val="black">
                    <a:lumMod val="95000"/>
                  </a:prstClr>
                </a:solidFill>
                <a:effectLst>
                  <a:outerShdw blurRad="50800" dist="38100" dir="2700000" algn="tl" rotWithShape="0">
                    <a:prstClr val="white">
                      <a:alpha val="43000"/>
                    </a:prstClr>
                  </a:outerShdw>
                </a:effectLst>
                <a:uLnTx/>
                <a:uFillTx/>
                <a:latin typeface="Goudy Old Styl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it-IT" sz="1100" b="0" i="0" u="none" strike="noStrike" kern="1200" cap="none" spc="0" normalizeH="0" baseline="0" noProof="0" dirty="0">
              <a:ln>
                <a:noFill/>
              </a:ln>
              <a:solidFill>
                <a:prstClr val="black">
                  <a:lumMod val="95000"/>
                </a:prstClr>
              </a:solidFill>
              <a:effectLst>
                <a:outerShdw blurRad="50800" dist="38100" dir="2700000" algn="tl" rotWithShape="0">
                  <a:prstClr val="white">
                    <a:alpha val="43000"/>
                  </a:prstClr>
                </a:outerShdw>
              </a:effectLst>
              <a:uLnTx/>
              <a:uFillTx/>
              <a:latin typeface="Goudy Old Style"/>
              <a:ea typeface="+mn-ea"/>
              <a:cs typeface="+mn-cs"/>
            </a:endParaRPr>
          </a:p>
        </p:txBody>
      </p:sp>
    </p:spTree>
    <p:extLst>
      <p:ext uri="{BB962C8B-B14F-4D97-AF65-F5344CB8AC3E}">
        <p14:creationId xmlns:p14="http://schemas.microsoft.com/office/powerpoint/2010/main" val="3691880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A0FC8E58-7F5F-2990-B71B-57CA4EE4701B}"/>
              </a:ext>
            </a:extLst>
          </p:cNvPr>
          <p:cNvSpPr txBox="1"/>
          <p:nvPr/>
        </p:nvSpPr>
        <p:spPr>
          <a:xfrm>
            <a:off x="698758" y="503797"/>
            <a:ext cx="10353762" cy="1261872"/>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pPr marL="0" marR="0" lvl="0" indent="0" algn="ctr" defTabSz="457200" fontAlgn="auto">
              <a:lnSpc>
                <a:spcPct val="90000"/>
              </a:lnSpc>
              <a:spcBef>
                <a:spcPct val="0"/>
              </a:spcBef>
              <a:spcAft>
                <a:spcPts val="600"/>
              </a:spcAft>
              <a:buClrTx/>
              <a:buSzTx/>
              <a:tabLst/>
              <a:defRPr/>
            </a:pPr>
            <a:r>
              <a:rPr kumimoji="0" lang="en-GB" sz="3900" b="0" i="0" u="none" strike="noStrike" kern="1200" cap="none" spc="0" normalizeH="0" baseline="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uLnTx/>
                <a:uFillTx/>
                <a:latin typeface="Gill Sans" panose="020B0604020202020204"/>
                <a:ea typeface="+mj-ea"/>
                <a:cs typeface="Trebuchet MS"/>
              </a:rPr>
              <a:t>An example on Research activities on DEM in progress at AMS INFN Roma-Sapienza Group </a:t>
            </a:r>
          </a:p>
        </p:txBody>
      </p:sp>
      <p:pic>
        <p:nvPicPr>
          <p:cNvPr id="5" name="image4.png" descr="Immagine che contiene diagramma&#10;&#10;Descrizione generata automaticamente">
            <a:extLst>
              <a:ext uri="{FF2B5EF4-FFF2-40B4-BE49-F238E27FC236}">
                <a16:creationId xmlns:a16="http://schemas.microsoft.com/office/drawing/2014/main" id="{F141B181-2D38-84A3-8B8B-892E8DE0F31B}"/>
              </a:ext>
            </a:extLst>
          </p:cNvPr>
          <p:cNvPicPr/>
          <p:nvPr/>
        </p:nvPicPr>
        <p:blipFill>
          <a:blip r:embed="rId2"/>
          <a:stretch>
            <a:fillRect/>
          </a:stretch>
        </p:blipFill>
        <p:spPr>
          <a:xfrm>
            <a:off x="580163" y="1955707"/>
            <a:ext cx="4856841" cy="3320459"/>
          </a:xfrm>
          <a:prstGeom prst="rect">
            <a:avLst/>
          </a:prstGeom>
          <a:noFill/>
          <a:ln/>
        </p:spPr>
      </p:pic>
      <p:sp>
        <p:nvSpPr>
          <p:cNvPr id="12" name="Content Placeholder 3">
            <a:extLst>
              <a:ext uri="{FF2B5EF4-FFF2-40B4-BE49-F238E27FC236}">
                <a16:creationId xmlns:a16="http://schemas.microsoft.com/office/drawing/2014/main" id="{E7846780-F8E4-7917-8D5E-F69FA0EF2AB6}"/>
              </a:ext>
            </a:extLst>
          </p:cNvPr>
          <p:cNvSpPr>
            <a:spLocks noGrp="1"/>
          </p:cNvSpPr>
          <p:nvPr>
            <p:ph sz="half" idx="2"/>
          </p:nvPr>
        </p:nvSpPr>
        <p:spPr>
          <a:xfrm>
            <a:off x="6176682" y="2094836"/>
            <a:ext cx="5564914" cy="3066928"/>
          </a:xfrm>
        </p:spPr>
        <p:txBody>
          <a:bodyPr>
            <a:noAutofit/>
          </a:bodyPr>
          <a:lstStyle/>
          <a:p>
            <a:pPr marL="36900" indent="0" algn="ctr">
              <a:buNone/>
            </a:pPr>
            <a:r>
              <a:rPr lang="en-US" sz="1800" dirty="0">
                <a:solidFill>
                  <a:schemeClr val="tx1"/>
                </a:solidFill>
                <a:effectLst/>
                <a:latin typeface="Gill Sans" panose="020B0604020202020204"/>
              </a:rPr>
              <a:t>The NTE-DEM aims to combine the existing experimental data (clinical, pre-clinical and in vitro), the cosmic ray fluences, as measured by the AMS detector and the cell survival probability function existing in the literature to produce reliable </a:t>
            </a:r>
            <a:r>
              <a:rPr lang="en-US" sz="1800" dirty="0" err="1">
                <a:solidFill>
                  <a:schemeClr val="tx1"/>
                </a:solidFill>
                <a:effectLst/>
                <a:latin typeface="Gill Sans" panose="020B0604020202020204"/>
              </a:rPr>
              <a:t>DEMs.</a:t>
            </a:r>
            <a:r>
              <a:rPr lang="en-US" sz="1800" dirty="0">
                <a:solidFill>
                  <a:schemeClr val="tx1"/>
                </a:solidFill>
                <a:effectLst/>
                <a:latin typeface="Gill Sans" panose="020B0604020202020204"/>
              </a:rPr>
              <a:t> </a:t>
            </a:r>
          </a:p>
          <a:p>
            <a:pPr marL="36900" indent="0" algn="ctr">
              <a:buNone/>
            </a:pPr>
            <a:r>
              <a:rPr lang="en-US" sz="1800" dirty="0">
                <a:solidFill>
                  <a:schemeClr val="tx1"/>
                </a:solidFill>
                <a:effectLst/>
                <a:latin typeface="Gill Sans" panose="020B0604020202020204"/>
              </a:rPr>
              <a:t>We use the R-Studio integrated development environment to code it. The first NTE-DEM release (Fig. 1) comprises a main program and several libraries for&gt;10K lines of code.</a:t>
            </a:r>
          </a:p>
        </p:txBody>
      </p:sp>
      <p:sp>
        <p:nvSpPr>
          <p:cNvPr id="6" name="Segnaposto data 5">
            <a:extLst>
              <a:ext uri="{FF2B5EF4-FFF2-40B4-BE49-F238E27FC236}">
                <a16:creationId xmlns:a16="http://schemas.microsoft.com/office/drawing/2014/main" id="{A0F2473D-32A3-B0BA-AA8A-234DC36AF5A6}"/>
              </a:ext>
            </a:extLst>
          </p:cNvPr>
          <p:cNvSpPr>
            <a:spLocks noGrp="1"/>
          </p:cNvSpPr>
          <p:nvPr>
            <p:ph type="dt" sz="half" idx="10"/>
          </p:nvPr>
        </p:nvSpPr>
        <p:spPr/>
        <p:txBody>
          <a:bodyPr/>
          <a:lstStyle/>
          <a:p>
            <a:pPr rtl="0"/>
            <a:r>
              <a:rPr lang="it-IT" noProof="0"/>
              <a:t>1-3 November 2023</a:t>
            </a:r>
            <a:endParaRPr lang="it-IT" noProof="0" dirty="0"/>
          </a:p>
        </p:txBody>
      </p:sp>
      <p:sp>
        <p:nvSpPr>
          <p:cNvPr id="8" name="Segnaposto piè di pagina 7">
            <a:extLst>
              <a:ext uri="{FF2B5EF4-FFF2-40B4-BE49-F238E27FC236}">
                <a16:creationId xmlns:a16="http://schemas.microsoft.com/office/drawing/2014/main" id="{996D09C4-8BDC-E715-46BA-5409F529DF41}"/>
              </a:ext>
            </a:extLst>
          </p:cNvPr>
          <p:cNvSpPr>
            <a:spLocks noGrp="1"/>
          </p:cNvSpPr>
          <p:nvPr>
            <p:ph type="ftr" sz="quarter" idx="11"/>
          </p:nvPr>
        </p:nvSpPr>
        <p:spPr/>
        <p:txBody>
          <a:bodyPr/>
          <a:lstStyle/>
          <a:p>
            <a:pPr rtl="0"/>
            <a:r>
              <a:rPr lang="en-US" noProof="0"/>
              <a:t>A. Bartoloni - UN/WHO Conference on Space and Global Health </a:t>
            </a:r>
            <a:endParaRPr lang="it-IT" noProof="0" dirty="0"/>
          </a:p>
        </p:txBody>
      </p:sp>
      <p:sp>
        <p:nvSpPr>
          <p:cNvPr id="9" name="Segnaposto numero diapositiva 8">
            <a:extLst>
              <a:ext uri="{FF2B5EF4-FFF2-40B4-BE49-F238E27FC236}">
                <a16:creationId xmlns:a16="http://schemas.microsoft.com/office/drawing/2014/main" id="{113B2E1C-C4FC-ABCB-0339-DEFEFCE90D5D}"/>
              </a:ext>
            </a:extLst>
          </p:cNvPr>
          <p:cNvSpPr>
            <a:spLocks noGrp="1"/>
          </p:cNvSpPr>
          <p:nvPr>
            <p:ph type="sldNum" sz="quarter" idx="12"/>
          </p:nvPr>
        </p:nvSpPr>
        <p:spPr/>
        <p:txBody>
          <a:bodyPr/>
          <a:lstStyle/>
          <a:p>
            <a:pPr rtl="0"/>
            <a:fld id="{3A98EE3D-8CD1-4C3F-BD1C-C98C9596463C}" type="slidenum">
              <a:rPr lang="it-IT" noProof="0" smtClean="0"/>
              <a:t>32</a:t>
            </a:fld>
            <a:endParaRPr lang="it-IT" noProof="0" dirty="0"/>
          </a:p>
        </p:txBody>
      </p:sp>
      <p:pic>
        <p:nvPicPr>
          <p:cNvPr id="1026" name="Picture 2">
            <a:extLst>
              <a:ext uri="{FF2B5EF4-FFF2-40B4-BE49-F238E27FC236}">
                <a16:creationId xmlns:a16="http://schemas.microsoft.com/office/drawing/2014/main" id="{B621B1C1-68EA-2BFB-E94A-12EBB627D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883" y="2094836"/>
            <a:ext cx="1133756" cy="880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520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6C13F019-293C-7034-C434-41E7DB295C36}"/>
              </a:ext>
            </a:extLst>
          </p:cNvPr>
          <p:cNvSpPr txBox="1"/>
          <p:nvPr/>
        </p:nvSpPr>
        <p:spPr>
          <a:xfrm>
            <a:off x="424248" y="5041210"/>
            <a:ext cx="10919011" cy="738664"/>
          </a:xfrm>
          <a:prstGeom prst="rect">
            <a:avLst/>
          </a:prstGeom>
          <a:noFill/>
        </p:spPr>
        <p:txBody>
          <a:bodyPr wrap="square" rtlCol="0">
            <a:spAutoFit/>
          </a:bodyPr>
          <a:lstStyle/>
          <a:p>
            <a:pPr algn="l"/>
            <a:r>
              <a:rPr lang="en-US" sz="1400" b="0" i="0" u="none" strike="noStrike" baseline="0" dirty="0">
                <a:solidFill>
                  <a:srgbClr val="333666"/>
                </a:solidFill>
                <a:latin typeface="Grill Sans"/>
              </a:rPr>
              <a:t>Journal of Mechanics in Medicine and Biology</a:t>
            </a:r>
          </a:p>
          <a:p>
            <a:pPr algn="l"/>
            <a:r>
              <a:rPr lang="en-US" sz="1400" b="0" i="0" u="none" strike="noStrike" baseline="0" dirty="0">
                <a:solidFill>
                  <a:srgbClr val="333666"/>
                </a:solidFill>
                <a:latin typeface="Grill Sans"/>
              </a:rPr>
              <a:t>“SPACE RADIATION INDUCED BYSTANDER EFFECT IN ESTIMATING THE</a:t>
            </a:r>
          </a:p>
          <a:p>
            <a:pPr algn="l"/>
            <a:r>
              <a:rPr lang="en-US" sz="1400" b="0" i="0" u="none" strike="noStrike" baseline="0" dirty="0">
                <a:solidFill>
                  <a:srgbClr val="333666"/>
                </a:solidFill>
                <a:latin typeface="Grill Sans"/>
              </a:rPr>
              <a:t>CARCINOGENIC RISK DUE TO GALACTIC COSMIC RAYS” A. </a:t>
            </a:r>
            <a:r>
              <a:rPr lang="en-US" sz="1400" b="0" i="0" u="none" strike="noStrike" baseline="0" dirty="0" err="1">
                <a:solidFill>
                  <a:srgbClr val="333666"/>
                </a:solidFill>
                <a:latin typeface="Grill Sans"/>
              </a:rPr>
              <a:t>Guracho</a:t>
            </a:r>
            <a:r>
              <a:rPr lang="en-US" sz="1400" b="0" i="0" u="none" strike="noStrike" baseline="0" dirty="0">
                <a:solidFill>
                  <a:srgbClr val="333666"/>
                </a:solidFill>
                <a:latin typeface="Grill Sans"/>
              </a:rPr>
              <a:t> et al</a:t>
            </a:r>
            <a:r>
              <a:rPr lang="it-IT" sz="1400" dirty="0">
                <a:latin typeface="Grill Sans"/>
              </a:rPr>
              <a:t> (</a:t>
            </a:r>
            <a:r>
              <a:rPr lang="it-IT" sz="1400" dirty="0" err="1">
                <a:latin typeface="Grill Sans"/>
              </a:rPr>
              <a:t>published</a:t>
            </a:r>
            <a:r>
              <a:rPr lang="it-IT" sz="1400" dirty="0">
                <a:latin typeface="Grill Sans"/>
              </a:rPr>
              <a:t> in </a:t>
            </a:r>
            <a:r>
              <a:rPr lang="it-IT" sz="1400" dirty="0" err="1">
                <a:latin typeface="Grill Sans"/>
              </a:rPr>
              <a:t>May</a:t>
            </a:r>
            <a:r>
              <a:rPr lang="it-IT" sz="1400" dirty="0">
                <a:latin typeface="Grill Sans"/>
              </a:rPr>
              <a:t> 2023) </a:t>
            </a:r>
          </a:p>
        </p:txBody>
      </p:sp>
      <p:pic>
        <p:nvPicPr>
          <p:cNvPr id="7" name="Immagine 6">
            <a:extLst>
              <a:ext uri="{FF2B5EF4-FFF2-40B4-BE49-F238E27FC236}">
                <a16:creationId xmlns:a16="http://schemas.microsoft.com/office/drawing/2014/main" id="{AE698922-D2F0-7CB6-4F0C-92A445A40491}"/>
              </a:ext>
            </a:extLst>
          </p:cNvPr>
          <p:cNvPicPr>
            <a:picLocks noChangeAspect="1"/>
          </p:cNvPicPr>
          <p:nvPr/>
        </p:nvPicPr>
        <p:blipFill>
          <a:blip r:embed="rId2"/>
          <a:stretch>
            <a:fillRect/>
          </a:stretch>
        </p:blipFill>
        <p:spPr>
          <a:xfrm>
            <a:off x="6361218" y="843638"/>
            <a:ext cx="5117133" cy="2581845"/>
          </a:xfrm>
          <a:prstGeom prst="rect">
            <a:avLst/>
          </a:prstGeom>
        </p:spPr>
      </p:pic>
      <p:sp>
        <p:nvSpPr>
          <p:cNvPr id="8" name="CasellaDiTesto 7">
            <a:extLst>
              <a:ext uri="{FF2B5EF4-FFF2-40B4-BE49-F238E27FC236}">
                <a16:creationId xmlns:a16="http://schemas.microsoft.com/office/drawing/2014/main" id="{154AC2AC-3D9A-652E-BAB1-5F4A207C8168}"/>
              </a:ext>
            </a:extLst>
          </p:cNvPr>
          <p:cNvSpPr txBox="1"/>
          <p:nvPr/>
        </p:nvSpPr>
        <p:spPr>
          <a:xfrm>
            <a:off x="7704898" y="2526515"/>
            <a:ext cx="1801327" cy="369332"/>
          </a:xfrm>
          <a:prstGeom prst="rect">
            <a:avLst/>
          </a:prstGeom>
          <a:noFill/>
        </p:spPr>
        <p:txBody>
          <a:bodyPr wrap="none" rtlCol="0">
            <a:spAutoFit/>
          </a:bodyPr>
          <a:lstStyle/>
          <a:p>
            <a:r>
              <a:rPr lang="it-IT" dirty="0">
                <a:solidFill>
                  <a:schemeClr val="bg1"/>
                </a:solidFill>
              </a:rPr>
              <a:t>«AMS02 </a:t>
            </a:r>
            <a:r>
              <a:rPr lang="it-IT" dirty="0" err="1">
                <a:solidFill>
                  <a:schemeClr val="bg1"/>
                </a:solidFill>
              </a:rPr>
              <a:t>Protons</a:t>
            </a:r>
            <a:r>
              <a:rPr lang="it-IT" dirty="0">
                <a:solidFill>
                  <a:schemeClr val="bg1"/>
                </a:solidFill>
              </a:rPr>
              <a:t>»</a:t>
            </a:r>
          </a:p>
        </p:txBody>
      </p:sp>
      <p:pic>
        <p:nvPicPr>
          <p:cNvPr id="10" name="Immagine 9">
            <a:extLst>
              <a:ext uri="{FF2B5EF4-FFF2-40B4-BE49-F238E27FC236}">
                <a16:creationId xmlns:a16="http://schemas.microsoft.com/office/drawing/2014/main" id="{1B127198-3A29-9988-52B1-24D59D663701}"/>
              </a:ext>
            </a:extLst>
          </p:cNvPr>
          <p:cNvPicPr>
            <a:picLocks noChangeAspect="1"/>
          </p:cNvPicPr>
          <p:nvPr/>
        </p:nvPicPr>
        <p:blipFill>
          <a:blip r:embed="rId3"/>
          <a:stretch>
            <a:fillRect/>
          </a:stretch>
        </p:blipFill>
        <p:spPr>
          <a:xfrm>
            <a:off x="615639" y="829814"/>
            <a:ext cx="5639908" cy="2581844"/>
          </a:xfrm>
          <a:prstGeom prst="rect">
            <a:avLst/>
          </a:prstGeom>
        </p:spPr>
      </p:pic>
      <p:sp>
        <p:nvSpPr>
          <p:cNvPr id="17" name="CasellaDiTesto 16">
            <a:extLst>
              <a:ext uri="{FF2B5EF4-FFF2-40B4-BE49-F238E27FC236}">
                <a16:creationId xmlns:a16="http://schemas.microsoft.com/office/drawing/2014/main" id="{ABE61E06-082E-BCD5-83D5-13921502DAEB}"/>
              </a:ext>
            </a:extLst>
          </p:cNvPr>
          <p:cNvSpPr txBox="1"/>
          <p:nvPr/>
        </p:nvSpPr>
        <p:spPr>
          <a:xfrm>
            <a:off x="1547223" y="3587925"/>
            <a:ext cx="3776739" cy="923330"/>
          </a:xfrm>
          <a:prstGeom prst="rect">
            <a:avLst/>
          </a:prstGeom>
          <a:noFill/>
        </p:spPr>
        <p:txBody>
          <a:bodyPr wrap="none" rtlCol="0">
            <a:spAutoFit/>
          </a:bodyPr>
          <a:lstStyle/>
          <a:p>
            <a:pPr algn="ctr"/>
            <a:r>
              <a:rPr lang="en-US" sz="1800" b="0" i="0" u="none" strike="noStrike" baseline="0" dirty="0">
                <a:latin typeface="Grill Sans"/>
              </a:rPr>
              <a:t>Tumor Prevalence Dose Effects Model </a:t>
            </a:r>
          </a:p>
          <a:p>
            <a:pPr algn="ctr"/>
            <a:r>
              <a:rPr lang="en-US" sz="1800" b="0" i="0" u="none" strike="noStrike" baseline="0" dirty="0">
                <a:latin typeface="Grill Sans"/>
              </a:rPr>
              <a:t>for Proton using HGT data</a:t>
            </a:r>
          </a:p>
          <a:p>
            <a:pPr algn="ctr"/>
            <a:r>
              <a:rPr lang="en-US" dirty="0">
                <a:latin typeface="Grill Sans"/>
              </a:rPr>
              <a:t>Target Effects vs Non Target Effects </a:t>
            </a:r>
            <a:r>
              <a:rPr lang="en-US" sz="1800" b="0" i="0" u="none" strike="noStrike" baseline="0" dirty="0">
                <a:latin typeface="Grill Sans"/>
              </a:rPr>
              <a:t>  </a:t>
            </a:r>
            <a:endParaRPr lang="it-IT" dirty="0">
              <a:latin typeface="Grill Sans"/>
            </a:endParaRPr>
          </a:p>
        </p:txBody>
      </p:sp>
      <p:sp>
        <p:nvSpPr>
          <p:cNvPr id="6" name="Segnaposto data 5">
            <a:extLst>
              <a:ext uri="{FF2B5EF4-FFF2-40B4-BE49-F238E27FC236}">
                <a16:creationId xmlns:a16="http://schemas.microsoft.com/office/drawing/2014/main" id="{E6158515-4243-3831-6109-5BCD0A9F47BD}"/>
              </a:ext>
            </a:extLst>
          </p:cNvPr>
          <p:cNvSpPr>
            <a:spLocks noGrp="1"/>
          </p:cNvSpPr>
          <p:nvPr>
            <p:ph type="dt" sz="half" idx="6"/>
          </p:nvPr>
        </p:nvSpPr>
        <p:spPr>
          <a:xfrm>
            <a:off x="7678736" y="6000749"/>
            <a:ext cx="2743200" cy="365125"/>
          </a:xfrm>
          <a:prstGeom prst="rect">
            <a:avLst/>
          </a:prstGeom>
        </p:spPr>
        <p:txBody>
          <a:bodyPr vert="horz" lIns="0" tIns="0" rIns="0" bIns="0" rtlCol="0" anchor="ctr"/>
          <a:lstStyle>
            <a:defPPr rtl="0">
              <a:defRPr lang="it-IT"/>
            </a:defPPr>
            <a:lvl1pPr marL="0" algn="l" defTabSz="914400" rtl="0" eaLnBrk="1" latinLnBrk="0" hangingPunct="1">
              <a:defRPr sz="1100" kern="1200">
                <a:solidFill>
                  <a:schemeClr val="tx1">
                    <a:tint val="7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1-3 November 2023</a:t>
            </a:r>
            <a:endParaRPr lang="en-US"/>
          </a:p>
        </p:txBody>
      </p:sp>
      <p:sp>
        <p:nvSpPr>
          <p:cNvPr id="9" name="Segnaposto piè di pagina 8">
            <a:extLst>
              <a:ext uri="{FF2B5EF4-FFF2-40B4-BE49-F238E27FC236}">
                <a16:creationId xmlns:a16="http://schemas.microsoft.com/office/drawing/2014/main" id="{198E2BA0-2C95-B8BB-2045-66763BD2A643}"/>
              </a:ext>
            </a:extLst>
          </p:cNvPr>
          <p:cNvSpPr>
            <a:spLocks noGrp="1"/>
          </p:cNvSpPr>
          <p:nvPr>
            <p:ph type="ftr" sz="quarter" idx="5"/>
          </p:nvPr>
        </p:nvSpPr>
        <p:spPr>
          <a:xfrm>
            <a:off x="913795" y="6000749"/>
            <a:ext cx="6672865" cy="365125"/>
          </a:xfrm>
          <a:prstGeom prst="rect">
            <a:avLst/>
          </a:prstGeom>
        </p:spPr>
        <p:txBody>
          <a:bodyPr vert="horz" lIns="0" tIns="0" rIns="0" bIns="0" rtlCol="0" anchor="ctr"/>
          <a:lstStyle>
            <a:defPPr rtl="0">
              <a:defRPr lang="it-IT"/>
            </a:defPPr>
            <a:lvl1pPr marL="0" algn="ctr" defTabSz="914400" rtl="0" eaLnBrk="1" latinLnBrk="0" hangingPunct="1">
              <a:defRPr sz="1100" kern="1200">
                <a:solidFill>
                  <a:schemeClr val="tx1">
                    <a:tint val="7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 Bartoloni - UN/WHO Conference on Space and Global Health </a:t>
            </a:r>
          </a:p>
        </p:txBody>
      </p:sp>
      <p:sp>
        <p:nvSpPr>
          <p:cNvPr id="11" name="Segnaposto numero diapositiva 10">
            <a:extLst>
              <a:ext uri="{FF2B5EF4-FFF2-40B4-BE49-F238E27FC236}">
                <a16:creationId xmlns:a16="http://schemas.microsoft.com/office/drawing/2014/main" id="{A62C2712-4458-A033-00A7-91CFB94222E1}"/>
              </a:ext>
            </a:extLst>
          </p:cNvPr>
          <p:cNvSpPr>
            <a:spLocks noGrp="1"/>
          </p:cNvSpPr>
          <p:nvPr>
            <p:ph type="sldNum" sz="quarter" idx="7"/>
          </p:nvPr>
        </p:nvSpPr>
        <p:spPr>
          <a:xfrm>
            <a:off x="10514011" y="6000749"/>
            <a:ext cx="753545" cy="365125"/>
          </a:xfrm>
          <a:prstGeom prst="rect">
            <a:avLst/>
          </a:prstGeom>
        </p:spPr>
        <p:txBody>
          <a:bodyPr vert="horz" lIns="0" tIns="0" rIns="0" bIns="0" rtlCol="0" anchor="ctr"/>
          <a:lstStyle>
            <a:defPPr rtl="0">
              <a:defRPr lang="it-IT"/>
            </a:defPPr>
            <a:lvl1pPr marL="0" algn="r" defTabSz="914400" rtl="0" eaLnBrk="1" latinLnBrk="0" hangingPunct="1">
              <a:defRPr sz="1100" kern="1200">
                <a:solidFill>
                  <a:schemeClr val="tx1">
                    <a:tint val="7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it-IT" smtClean="0"/>
              <a:pPr/>
              <a:t>33</a:t>
            </a:fld>
            <a:endParaRPr lang="it-IT"/>
          </a:p>
        </p:txBody>
      </p:sp>
      <p:sp>
        <p:nvSpPr>
          <p:cNvPr id="2" name="CasellaDiTesto 1">
            <a:extLst>
              <a:ext uri="{FF2B5EF4-FFF2-40B4-BE49-F238E27FC236}">
                <a16:creationId xmlns:a16="http://schemas.microsoft.com/office/drawing/2014/main" id="{1DF5AA37-CB4A-4107-5D1D-DA8F4788A44E}"/>
              </a:ext>
            </a:extLst>
          </p:cNvPr>
          <p:cNvSpPr txBox="1"/>
          <p:nvPr/>
        </p:nvSpPr>
        <p:spPr>
          <a:xfrm>
            <a:off x="7173760" y="3634092"/>
            <a:ext cx="3492047" cy="830997"/>
          </a:xfrm>
          <a:prstGeom prst="rect">
            <a:avLst/>
          </a:prstGeom>
          <a:noFill/>
        </p:spPr>
        <p:txBody>
          <a:bodyPr wrap="square" rtlCol="0">
            <a:spAutoFit/>
          </a:bodyPr>
          <a:lstStyle/>
          <a:p>
            <a:pPr algn="ctr"/>
            <a:r>
              <a:rPr lang="it-IT" sz="1600" dirty="0">
                <a:latin typeface="Grill Sans"/>
              </a:rPr>
              <a:t>the dose </a:t>
            </a:r>
            <a:r>
              <a:rPr lang="it-IT" sz="1600" dirty="0" err="1">
                <a:latin typeface="Grill Sans"/>
              </a:rPr>
              <a:t>effects</a:t>
            </a:r>
            <a:r>
              <a:rPr lang="it-IT" sz="1600" dirty="0">
                <a:latin typeface="Grill Sans"/>
              </a:rPr>
              <a:t> model </a:t>
            </a:r>
            <a:r>
              <a:rPr lang="it-IT" sz="1600" dirty="0" err="1">
                <a:latin typeface="Grill Sans"/>
              </a:rPr>
              <a:t>consistency</a:t>
            </a:r>
            <a:r>
              <a:rPr lang="it-IT" sz="1600" dirty="0">
                <a:latin typeface="Grill Sans"/>
              </a:rPr>
              <a:t> </a:t>
            </a:r>
            <a:r>
              <a:rPr lang="it-IT" sz="1600" dirty="0" err="1">
                <a:latin typeface="Grill Sans"/>
              </a:rPr>
              <a:t>was</a:t>
            </a:r>
            <a:r>
              <a:rPr lang="it-IT" sz="1600" dirty="0">
                <a:latin typeface="Grill Sans"/>
              </a:rPr>
              <a:t> </a:t>
            </a:r>
            <a:r>
              <a:rPr lang="it-IT" sz="1600" dirty="0" err="1">
                <a:latin typeface="Grill Sans"/>
              </a:rPr>
              <a:t>proved</a:t>
            </a:r>
            <a:r>
              <a:rPr lang="it-IT" sz="1600" dirty="0">
                <a:latin typeface="Grill Sans"/>
              </a:rPr>
              <a:t> </a:t>
            </a:r>
            <a:r>
              <a:rPr lang="it-IT" sz="1600" dirty="0" err="1">
                <a:latin typeface="Grill Sans"/>
              </a:rPr>
              <a:t>also</a:t>
            </a:r>
            <a:r>
              <a:rPr lang="it-IT" sz="1600" dirty="0">
                <a:latin typeface="Grill Sans"/>
              </a:rPr>
              <a:t> </a:t>
            </a:r>
            <a:r>
              <a:rPr lang="it-IT" sz="1600" dirty="0" err="1">
                <a:latin typeface="Grill Sans"/>
              </a:rPr>
              <a:t>using</a:t>
            </a:r>
            <a:r>
              <a:rPr lang="it-IT" sz="1600" dirty="0">
                <a:latin typeface="Grill Sans"/>
              </a:rPr>
              <a:t> the AMS </a:t>
            </a:r>
            <a:r>
              <a:rPr lang="it-IT" sz="1600" dirty="0" err="1">
                <a:latin typeface="Grill Sans"/>
              </a:rPr>
              <a:t>measure</a:t>
            </a:r>
            <a:r>
              <a:rPr lang="it-IT" sz="1600" dirty="0">
                <a:latin typeface="Grill Sans"/>
              </a:rPr>
              <a:t> of the </a:t>
            </a:r>
            <a:r>
              <a:rPr lang="it-IT" sz="1600" dirty="0" err="1">
                <a:latin typeface="Grill Sans"/>
              </a:rPr>
              <a:t>GCRs</a:t>
            </a:r>
            <a:r>
              <a:rPr lang="it-IT" sz="1600" dirty="0">
                <a:latin typeface="Grill Sans"/>
              </a:rPr>
              <a:t> </a:t>
            </a:r>
            <a:r>
              <a:rPr lang="it-IT" sz="1600" dirty="0" err="1">
                <a:latin typeface="Grill Sans"/>
              </a:rPr>
              <a:t>proton</a:t>
            </a:r>
            <a:r>
              <a:rPr lang="it-IT" sz="1600" dirty="0">
                <a:latin typeface="Grill Sans"/>
              </a:rPr>
              <a:t> </a:t>
            </a:r>
            <a:r>
              <a:rPr lang="it-IT" sz="1600" dirty="0" err="1">
                <a:latin typeface="Grill Sans"/>
              </a:rPr>
              <a:t>components</a:t>
            </a:r>
            <a:endParaRPr lang="it-IT" sz="1600" dirty="0">
              <a:latin typeface="Grill Sans"/>
            </a:endParaRPr>
          </a:p>
        </p:txBody>
      </p:sp>
    </p:spTree>
    <p:extLst>
      <p:ext uri="{BB962C8B-B14F-4D97-AF65-F5344CB8AC3E}">
        <p14:creationId xmlns:p14="http://schemas.microsoft.com/office/powerpoint/2010/main" val="10955621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9A566EF7-10B0-847F-9532-DFCD666A69DB}"/>
              </a:ext>
            </a:extLst>
          </p:cNvPr>
          <p:cNvSpPr>
            <a:spLocks noGrp="1"/>
          </p:cNvSpPr>
          <p:nvPr>
            <p:ph type="title"/>
          </p:nvPr>
        </p:nvSpPr>
        <p:spPr>
          <a:xfrm>
            <a:off x="510540" y="91441"/>
            <a:ext cx="5410200" cy="1128570"/>
          </a:xfrm>
        </p:spPr>
        <p:txBody>
          <a:bodyPr>
            <a:normAutofit fontScale="90000"/>
          </a:bodyPr>
          <a:lstStyle/>
          <a:p>
            <a:r>
              <a:rPr lang="en-US" dirty="0"/>
              <a:t>Towards the Heavy Nuclei :</a:t>
            </a:r>
            <a:br>
              <a:rPr lang="en-US" dirty="0"/>
            </a:br>
            <a:r>
              <a:rPr lang="en-US" dirty="0"/>
              <a:t> annual dose as an example</a:t>
            </a:r>
          </a:p>
        </p:txBody>
      </p:sp>
      <p:sp>
        <p:nvSpPr>
          <p:cNvPr id="21" name="Text Placeholder 3">
            <a:extLst>
              <a:ext uri="{FF2B5EF4-FFF2-40B4-BE49-F238E27FC236}">
                <a16:creationId xmlns:a16="http://schemas.microsoft.com/office/drawing/2014/main" id="{99E17D8D-5201-C730-8A6B-D039B0A17850}"/>
              </a:ext>
            </a:extLst>
          </p:cNvPr>
          <p:cNvSpPr>
            <a:spLocks noGrp="1"/>
          </p:cNvSpPr>
          <p:nvPr>
            <p:ph type="body" sz="half" idx="2"/>
          </p:nvPr>
        </p:nvSpPr>
        <p:spPr>
          <a:xfrm>
            <a:off x="8485909" y="1824043"/>
            <a:ext cx="3155228" cy="3209913"/>
          </a:xfrm>
        </p:spPr>
        <p:txBody>
          <a:bodyPr>
            <a:normAutofit fontScale="85000" lnSpcReduction="10000"/>
          </a:bodyPr>
          <a:lstStyle/>
          <a:p>
            <a:pPr algn="ctr"/>
            <a:r>
              <a:rPr lang="en-US" sz="2000" dirty="0"/>
              <a:t>Using the AMS data that provide the monthly values of the Electrons, Protons and Helium and the corresponding time variations in the energy range from 1 </a:t>
            </a:r>
            <a:r>
              <a:rPr lang="en-US" sz="2000" dirty="0" err="1"/>
              <a:t>Gv</a:t>
            </a:r>
            <a:r>
              <a:rPr lang="en-US" sz="2000" dirty="0"/>
              <a:t> : 60 GV , using the tool we calculated the annual dose expected from this components in the period. May 2011 –My 2012.</a:t>
            </a:r>
          </a:p>
        </p:txBody>
      </p:sp>
      <p:sp>
        <p:nvSpPr>
          <p:cNvPr id="12" name="Segnaposto data 11">
            <a:extLst>
              <a:ext uri="{FF2B5EF4-FFF2-40B4-BE49-F238E27FC236}">
                <a16:creationId xmlns:a16="http://schemas.microsoft.com/office/drawing/2014/main" id="{2E1E7113-F036-5C26-7903-0EA4807BD9D2}"/>
              </a:ext>
            </a:extLst>
          </p:cNvPr>
          <p:cNvSpPr>
            <a:spLocks noGrp="1"/>
          </p:cNvSpPr>
          <p:nvPr>
            <p:ph type="dt" sz="half" idx="10"/>
          </p:nvPr>
        </p:nvSpPr>
        <p:spPr>
          <a:xfrm>
            <a:off x="550863" y="6507212"/>
            <a:ext cx="2628900" cy="153888"/>
          </a:xfrm>
        </p:spPr>
        <p:txBody>
          <a:bodyPr wrap="square" anchor="ctr">
            <a:normAutofit fontScale="55000" lnSpcReduction="20000"/>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it-IT" sz="800" b="0" i="0" u="none" strike="noStrike" kern="1200" cap="none" spc="0" normalizeH="0" baseline="0" noProof="0">
                <a:ln>
                  <a:noFill/>
                </a:ln>
                <a:solidFill>
                  <a:prstClr val="black">
                    <a:lumMod val="85000"/>
                    <a:lumOff val="15000"/>
                  </a:prstClr>
                </a:solidFill>
                <a:effectLst/>
                <a:uLnTx/>
                <a:uFillTx/>
                <a:latin typeface="Georgia Pro" panose="02020404030301010803"/>
                <a:ea typeface="+mn-ea"/>
                <a:cs typeface="+mn-cs"/>
              </a:rPr>
              <a:t>1-3 November 2023</a:t>
            </a:r>
          </a:p>
        </p:txBody>
      </p:sp>
      <p:sp>
        <p:nvSpPr>
          <p:cNvPr id="13" name="Segnaposto piè di pagina 12">
            <a:extLst>
              <a:ext uri="{FF2B5EF4-FFF2-40B4-BE49-F238E27FC236}">
                <a16:creationId xmlns:a16="http://schemas.microsoft.com/office/drawing/2014/main" id="{A8EAA62D-EC10-ABDB-4CFD-F242BE0EE3E0}"/>
              </a:ext>
            </a:extLst>
          </p:cNvPr>
          <p:cNvSpPr>
            <a:spLocks noGrp="1"/>
          </p:cNvSpPr>
          <p:nvPr>
            <p:ph type="ftr" sz="quarter" idx="11"/>
          </p:nvPr>
        </p:nvSpPr>
        <p:spPr>
          <a:xfrm>
            <a:off x="3359150" y="6507212"/>
            <a:ext cx="6379210" cy="153888"/>
          </a:xfrm>
        </p:spPr>
        <p:txBody>
          <a:bodyPr wrap="square" anchor="ctr">
            <a:normAutofit fontScale="55000" lnSpcReduction="20000"/>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prstClr val="black">
                    <a:lumMod val="85000"/>
                    <a:lumOff val="15000"/>
                  </a:prstClr>
                </a:solidFill>
                <a:effectLst/>
                <a:uLnTx/>
                <a:uFillTx/>
                <a:latin typeface="Georgia Pro" panose="02020404030301010803"/>
                <a:ea typeface="+mn-ea"/>
                <a:cs typeface="+mn-cs"/>
              </a:rPr>
              <a:t>A. Bartoloni - UN/WHO Conference on Space and Global Health </a:t>
            </a:r>
            <a:endParaRPr kumimoji="0" lang="it-IT" sz="800" b="0" i="0" u="none" strike="noStrike" kern="1200" cap="none" spc="0" normalizeH="0" baseline="0" noProof="0">
              <a:ln>
                <a:noFill/>
              </a:ln>
              <a:solidFill>
                <a:prstClr val="black">
                  <a:lumMod val="85000"/>
                  <a:lumOff val="15000"/>
                </a:prstClr>
              </a:solidFill>
              <a:effectLst/>
              <a:uLnTx/>
              <a:uFillTx/>
              <a:latin typeface="Georgia Pro" panose="02020404030301010803"/>
              <a:ea typeface="+mn-ea"/>
              <a:cs typeface="+mn-cs"/>
            </a:endParaRPr>
          </a:p>
        </p:txBody>
      </p:sp>
      <p:sp>
        <p:nvSpPr>
          <p:cNvPr id="14" name="Segnaposto numero diapositiva 13">
            <a:extLst>
              <a:ext uri="{FF2B5EF4-FFF2-40B4-BE49-F238E27FC236}">
                <a16:creationId xmlns:a16="http://schemas.microsoft.com/office/drawing/2014/main" id="{212162C8-EB50-B97A-B3A7-F51FA9CC583C}"/>
              </a:ext>
            </a:extLst>
          </p:cNvPr>
          <p:cNvSpPr>
            <a:spLocks noGrp="1"/>
          </p:cNvSpPr>
          <p:nvPr>
            <p:ph type="sldNum" sz="quarter" idx="12"/>
          </p:nvPr>
        </p:nvSpPr>
        <p:spPr>
          <a:xfrm>
            <a:off x="9948863" y="6507212"/>
            <a:ext cx="1692274" cy="153888"/>
          </a:xfrm>
        </p:spPr>
        <p:txBody>
          <a:bodyPr wrap="square" anchor="ctr">
            <a:normAutofit fontScale="55000" lnSpcReduction="20000"/>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BA1B0FB-D917-4C8C-928F-313BD683BF39}" type="slidenum">
              <a:rPr kumimoji="0" lang="it-IT" sz="800" b="0" i="0" u="none" strike="noStrike" kern="1200" cap="none" spc="0" normalizeH="0" baseline="0" noProof="0" smtClean="0">
                <a:ln>
                  <a:noFill/>
                </a:ln>
                <a:solidFill>
                  <a:prstClr val="black">
                    <a:lumMod val="85000"/>
                    <a:lumOff val="15000"/>
                  </a:prstClr>
                </a:solidFill>
                <a:effectLst/>
                <a:uLnTx/>
                <a:uFillTx/>
                <a:latin typeface="Georgia Pro" panose="02020404030301010803"/>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34</a:t>
            </a:fld>
            <a:endParaRPr kumimoji="0" lang="it-IT" sz="800" b="0" i="0" u="none" strike="noStrike" kern="1200" cap="none" spc="0" normalizeH="0" baseline="0" noProof="0">
              <a:ln>
                <a:noFill/>
              </a:ln>
              <a:solidFill>
                <a:prstClr val="black">
                  <a:lumMod val="85000"/>
                  <a:lumOff val="15000"/>
                </a:prstClr>
              </a:solidFill>
              <a:effectLst/>
              <a:uLnTx/>
              <a:uFillTx/>
              <a:latin typeface="Georgia Pro" panose="02020404030301010803"/>
              <a:ea typeface="+mn-ea"/>
              <a:cs typeface="+mn-cs"/>
            </a:endParaRPr>
          </a:p>
        </p:txBody>
      </p:sp>
      <p:graphicFrame>
        <p:nvGraphicFramePr>
          <p:cNvPr id="5" name="Grafico 4">
            <a:extLst>
              <a:ext uri="{FF2B5EF4-FFF2-40B4-BE49-F238E27FC236}">
                <a16:creationId xmlns:a16="http://schemas.microsoft.com/office/drawing/2014/main" id="{A0F9F53E-1008-73B5-71B0-0F8383F47E9A}"/>
              </a:ext>
            </a:extLst>
          </p:cNvPr>
          <p:cNvGraphicFramePr>
            <a:graphicFrameLocks/>
          </p:cNvGraphicFramePr>
          <p:nvPr/>
        </p:nvGraphicFramePr>
        <p:xfrm>
          <a:off x="510540" y="1360170"/>
          <a:ext cx="7172643" cy="44104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279223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data 11">
            <a:extLst>
              <a:ext uri="{FF2B5EF4-FFF2-40B4-BE49-F238E27FC236}">
                <a16:creationId xmlns:a16="http://schemas.microsoft.com/office/drawing/2014/main" id="{2E1E7113-F036-5C26-7903-0EA4807BD9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1-3 November 2023</a:t>
            </a:r>
          </a:p>
        </p:txBody>
      </p:sp>
      <p:sp>
        <p:nvSpPr>
          <p:cNvPr id="13" name="Segnaposto piè di pagina 12">
            <a:extLst>
              <a:ext uri="{FF2B5EF4-FFF2-40B4-BE49-F238E27FC236}">
                <a16:creationId xmlns:a16="http://schemas.microsoft.com/office/drawing/2014/main" id="{A8EAA62D-EC10-ABDB-4CFD-F242BE0EE3E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A. Bartoloni - UN/WHO Conference on Space and Global Health </a:t>
            </a:r>
            <a:endParaRPr kumimoji="0" lang="it-IT" sz="1000" b="0" i="0" u="none" strike="noStrike" kern="1200" cap="none" spc="0" normalizeH="0" baseline="0" noProof="0" dirty="0">
              <a:ln>
                <a:noFill/>
              </a:ln>
              <a:solidFill>
                <a:prstClr val="white">
                  <a:lumMod val="65000"/>
                  <a:alpha val="80000"/>
                </a:prstClr>
              </a:solidFill>
              <a:effectLst/>
              <a:uLnTx/>
              <a:uFillTx/>
              <a:latin typeface="Gill Sans MT"/>
              <a:ea typeface="+mn-ea"/>
              <a:cs typeface="+mn-cs"/>
            </a:endParaRPr>
          </a:p>
        </p:txBody>
      </p:sp>
      <p:sp>
        <p:nvSpPr>
          <p:cNvPr id="14" name="Segnaposto numero diapositiva 13">
            <a:extLst>
              <a:ext uri="{FF2B5EF4-FFF2-40B4-BE49-F238E27FC236}">
                <a16:creationId xmlns:a16="http://schemas.microsoft.com/office/drawing/2014/main" id="{212162C8-EB50-B97A-B3A7-F51FA9CC58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it-IT"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it-IT"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graphicFrame>
        <p:nvGraphicFramePr>
          <p:cNvPr id="4" name="Segnaposto contenuto 8">
            <a:extLst>
              <a:ext uri="{FF2B5EF4-FFF2-40B4-BE49-F238E27FC236}">
                <a16:creationId xmlns:a16="http://schemas.microsoft.com/office/drawing/2014/main" id="{673ED4E9-7614-34D6-4034-4EB1A4FDB1AA}"/>
              </a:ext>
            </a:extLst>
          </p:cNvPr>
          <p:cNvGraphicFramePr>
            <a:graphicFrameLocks/>
          </p:cNvGraphicFramePr>
          <p:nvPr/>
        </p:nvGraphicFramePr>
        <p:xfrm>
          <a:off x="340402" y="358825"/>
          <a:ext cx="11511196" cy="59419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97280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35932115-E9C9-8CFC-87A4-69C4BB1B3AE4}"/>
              </a:ext>
            </a:extLst>
          </p:cNvPr>
          <p:cNvGraphicFramePr>
            <a:graphicFrameLocks noGrp="1"/>
          </p:cNvGraphicFramePr>
          <p:nvPr>
            <p:ph idx="1"/>
            <p:extLst>
              <p:ext uri="{D42A27DB-BD31-4B8C-83A1-F6EECF244321}">
                <p14:modId xmlns:p14="http://schemas.microsoft.com/office/powerpoint/2010/main" val="299450153"/>
              </p:ext>
            </p:extLst>
          </p:nvPr>
        </p:nvGraphicFramePr>
        <p:xfrm>
          <a:off x="5380581" y="1658812"/>
          <a:ext cx="5970091" cy="3785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asellaDiTesto 7">
            <a:extLst>
              <a:ext uri="{FF2B5EF4-FFF2-40B4-BE49-F238E27FC236}">
                <a16:creationId xmlns:a16="http://schemas.microsoft.com/office/drawing/2014/main" id="{F7DCC5DD-9D17-7271-6A63-6901F0917F37}"/>
              </a:ext>
            </a:extLst>
          </p:cNvPr>
          <p:cNvSpPr txBox="1"/>
          <p:nvPr/>
        </p:nvSpPr>
        <p:spPr>
          <a:xfrm>
            <a:off x="860145" y="635365"/>
            <a:ext cx="7622768" cy="461665"/>
          </a:xfrm>
          <a:prstGeom prst="rect">
            <a:avLst/>
          </a:prstGeom>
          <a:noFill/>
        </p:spPr>
        <p:txBody>
          <a:bodyPr wrap="square" rtlCol="0">
            <a:spAutoFit/>
          </a:bodyPr>
          <a:lstStyle/>
          <a:p>
            <a:r>
              <a:rPr lang="it-IT" sz="2400" b="1" dirty="0">
                <a:effectLst>
                  <a:outerShdw blurRad="38100" dist="38100" dir="2700000" algn="tl">
                    <a:srgbClr val="000000">
                      <a:alpha val="43137"/>
                    </a:srgbClr>
                  </a:outerShdw>
                </a:effectLst>
                <a:latin typeface="Grill Sans"/>
              </a:rPr>
              <a:t>The future </a:t>
            </a:r>
            <a:r>
              <a:rPr lang="it-IT" sz="2400" b="1" dirty="0" err="1">
                <a:effectLst>
                  <a:outerShdw blurRad="38100" dist="38100" dir="2700000" algn="tl">
                    <a:srgbClr val="000000">
                      <a:alpha val="43137"/>
                    </a:srgbClr>
                  </a:outerShdw>
                </a:effectLst>
                <a:latin typeface="Grill Sans"/>
              </a:rPr>
              <a:t>evolution</a:t>
            </a:r>
            <a:r>
              <a:rPr lang="it-IT" sz="2400" b="1" dirty="0">
                <a:effectLst>
                  <a:outerShdw blurRad="38100" dist="38100" dir="2700000" algn="tl">
                    <a:srgbClr val="000000">
                      <a:alpha val="43137"/>
                    </a:srgbClr>
                  </a:outerShdw>
                </a:effectLst>
                <a:latin typeface="Grill Sans"/>
              </a:rPr>
              <a:t> of the NTE-DEM software  </a:t>
            </a:r>
          </a:p>
        </p:txBody>
      </p:sp>
      <p:sp>
        <p:nvSpPr>
          <p:cNvPr id="7" name="CasellaDiTesto 6">
            <a:extLst>
              <a:ext uri="{FF2B5EF4-FFF2-40B4-BE49-F238E27FC236}">
                <a16:creationId xmlns:a16="http://schemas.microsoft.com/office/drawing/2014/main" id="{908F1880-8564-ED07-465F-61AEBE53DF79}"/>
              </a:ext>
            </a:extLst>
          </p:cNvPr>
          <p:cNvSpPr txBox="1"/>
          <p:nvPr/>
        </p:nvSpPr>
        <p:spPr>
          <a:xfrm>
            <a:off x="297913" y="1536174"/>
            <a:ext cx="4740494" cy="3785652"/>
          </a:xfrm>
          <a:prstGeom prst="rect">
            <a:avLst/>
          </a:prstGeom>
          <a:noFill/>
        </p:spPr>
        <p:txBody>
          <a:bodyPr wrap="square">
            <a:spAutoFit/>
          </a:bodyPr>
          <a:lstStyle/>
          <a:p>
            <a:pPr algn="ctr"/>
            <a:r>
              <a:rPr lang="en-US" sz="1600" b="0" i="0" dirty="0">
                <a:solidFill>
                  <a:srgbClr val="374151"/>
                </a:solidFill>
                <a:effectLst/>
                <a:latin typeface="Grill Sans"/>
              </a:rPr>
              <a:t>The future evolution of the NTE-DEM software architecture will incorporate advancements to further understand the effects of space radiation exposure.</a:t>
            </a:r>
          </a:p>
          <a:p>
            <a:pPr algn="ctr"/>
            <a:endParaRPr lang="en-US" sz="1600" b="0" i="0" dirty="0">
              <a:solidFill>
                <a:srgbClr val="374151"/>
              </a:solidFill>
              <a:effectLst/>
              <a:latin typeface="Grill Sans"/>
            </a:endParaRPr>
          </a:p>
          <a:p>
            <a:pPr algn="ctr"/>
            <a:r>
              <a:rPr lang="en-US" sz="1600" b="0" i="0" dirty="0">
                <a:solidFill>
                  <a:srgbClr val="374151"/>
                </a:solidFill>
                <a:effectLst/>
                <a:latin typeface="Grill Sans"/>
              </a:rPr>
              <a:t>By utilizing the AMS-02 detector, we will continue to measure and analyze various components of Cosmic Rays (CRs), including electrons and heavy nuclei.</a:t>
            </a:r>
          </a:p>
          <a:p>
            <a:pPr algn="ctr"/>
            <a:endParaRPr lang="en-US" sz="1600" b="0" i="0" dirty="0">
              <a:solidFill>
                <a:srgbClr val="374151"/>
              </a:solidFill>
              <a:effectLst/>
              <a:latin typeface="Grill Sans"/>
            </a:endParaRPr>
          </a:p>
          <a:p>
            <a:pPr algn="ctr"/>
            <a:r>
              <a:rPr lang="en-US" sz="1600" b="0" i="0" dirty="0">
                <a:solidFill>
                  <a:srgbClr val="374151"/>
                </a:solidFill>
                <a:effectLst/>
                <a:latin typeface="Grill Sans"/>
              </a:rPr>
              <a:t>Our ongoing software development aims to enhance the NTE-DEM software architecture by integrating the Radiobiology Mathematical Models' Library, which specifically addresses the biological mechanisms of Non-Targeted Effects (NTE). Additionally, we will leverage AI-based data analysis techniques for more robust and insightful results.</a:t>
            </a:r>
          </a:p>
        </p:txBody>
      </p:sp>
      <p:pic>
        <p:nvPicPr>
          <p:cNvPr id="9" name="Immagine 8">
            <a:extLst>
              <a:ext uri="{FF2B5EF4-FFF2-40B4-BE49-F238E27FC236}">
                <a16:creationId xmlns:a16="http://schemas.microsoft.com/office/drawing/2014/main" id="{B9838B01-5B42-D47C-950C-9B0447193CBC}"/>
              </a:ext>
            </a:extLst>
          </p:cNvPr>
          <p:cNvPicPr>
            <a:picLocks noChangeAspect="1"/>
          </p:cNvPicPr>
          <p:nvPr/>
        </p:nvPicPr>
        <p:blipFill>
          <a:blip r:embed="rId7"/>
          <a:stretch>
            <a:fillRect/>
          </a:stretch>
        </p:blipFill>
        <p:spPr>
          <a:xfrm>
            <a:off x="10244538" y="443940"/>
            <a:ext cx="923123" cy="923123"/>
          </a:xfrm>
          <a:prstGeom prst="rect">
            <a:avLst/>
          </a:prstGeom>
        </p:spPr>
      </p:pic>
      <p:sp>
        <p:nvSpPr>
          <p:cNvPr id="10" name="CasellaDiTesto 9">
            <a:extLst>
              <a:ext uri="{FF2B5EF4-FFF2-40B4-BE49-F238E27FC236}">
                <a16:creationId xmlns:a16="http://schemas.microsoft.com/office/drawing/2014/main" id="{5B476D39-5515-2DD5-3BB7-6EEEFA78E59A}"/>
              </a:ext>
            </a:extLst>
          </p:cNvPr>
          <p:cNvSpPr txBox="1"/>
          <p:nvPr/>
        </p:nvSpPr>
        <p:spPr>
          <a:xfrm>
            <a:off x="8365627" y="820031"/>
            <a:ext cx="1931939" cy="276999"/>
          </a:xfrm>
          <a:prstGeom prst="rect">
            <a:avLst/>
          </a:prstGeom>
          <a:noFill/>
        </p:spPr>
        <p:txBody>
          <a:bodyPr wrap="none" rtlCol="0">
            <a:spAutoFit/>
          </a:bodyPr>
          <a:lstStyle/>
          <a:p>
            <a:r>
              <a:rPr lang="it-IT" sz="1200" dirty="0" err="1"/>
              <a:t>Internal</a:t>
            </a:r>
            <a:r>
              <a:rPr lang="it-IT" sz="1200" dirty="0"/>
              <a:t> Note (</a:t>
            </a:r>
            <a:r>
              <a:rPr lang="it-IT" sz="1200" dirty="0" err="1"/>
              <a:t>May</a:t>
            </a:r>
            <a:r>
              <a:rPr lang="it-IT" sz="1200" dirty="0"/>
              <a:t> 2023)</a:t>
            </a:r>
          </a:p>
        </p:txBody>
      </p:sp>
      <p:sp>
        <p:nvSpPr>
          <p:cNvPr id="6" name="Segnaposto data 5">
            <a:extLst>
              <a:ext uri="{FF2B5EF4-FFF2-40B4-BE49-F238E27FC236}">
                <a16:creationId xmlns:a16="http://schemas.microsoft.com/office/drawing/2014/main" id="{B8F49E3D-467E-5B19-1D18-B60FD7857EBC}"/>
              </a:ext>
            </a:extLst>
          </p:cNvPr>
          <p:cNvSpPr>
            <a:spLocks noGrp="1"/>
          </p:cNvSpPr>
          <p:nvPr>
            <p:ph type="dt" sz="half" idx="10"/>
          </p:nvPr>
        </p:nvSpPr>
        <p:spPr/>
        <p:txBody>
          <a:bodyPr/>
          <a:lstStyle/>
          <a:p>
            <a:pPr rtl="0"/>
            <a:r>
              <a:rPr lang="it-IT" noProof="0"/>
              <a:t>1-3 November 2023</a:t>
            </a:r>
            <a:endParaRPr lang="it-IT" noProof="0" dirty="0"/>
          </a:p>
        </p:txBody>
      </p:sp>
      <p:sp>
        <p:nvSpPr>
          <p:cNvPr id="11" name="Segnaposto piè di pagina 10">
            <a:extLst>
              <a:ext uri="{FF2B5EF4-FFF2-40B4-BE49-F238E27FC236}">
                <a16:creationId xmlns:a16="http://schemas.microsoft.com/office/drawing/2014/main" id="{951A364F-34BE-3C89-D8C9-6627AF071A98}"/>
              </a:ext>
            </a:extLst>
          </p:cNvPr>
          <p:cNvSpPr>
            <a:spLocks noGrp="1"/>
          </p:cNvSpPr>
          <p:nvPr>
            <p:ph type="ftr" sz="quarter" idx="11"/>
          </p:nvPr>
        </p:nvSpPr>
        <p:spPr/>
        <p:txBody>
          <a:bodyPr/>
          <a:lstStyle/>
          <a:p>
            <a:pPr rtl="0"/>
            <a:r>
              <a:rPr lang="en-US" noProof="0"/>
              <a:t>A. Bartoloni - UN/WHO Conference on Space and Global Health </a:t>
            </a:r>
            <a:endParaRPr lang="it-IT" noProof="0" dirty="0"/>
          </a:p>
        </p:txBody>
      </p:sp>
      <p:sp>
        <p:nvSpPr>
          <p:cNvPr id="12" name="Segnaposto numero diapositiva 11">
            <a:extLst>
              <a:ext uri="{FF2B5EF4-FFF2-40B4-BE49-F238E27FC236}">
                <a16:creationId xmlns:a16="http://schemas.microsoft.com/office/drawing/2014/main" id="{951C6987-0DC2-5803-A453-97AD77CB35C1}"/>
              </a:ext>
            </a:extLst>
          </p:cNvPr>
          <p:cNvSpPr>
            <a:spLocks noGrp="1"/>
          </p:cNvSpPr>
          <p:nvPr>
            <p:ph type="sldNum" sz="quarter" idx="12"/>
          </p:nvPr>
        </p:nvSpPr>
        <p:spPr/>
        <p:txBody>
          <a:bodyPr/>
          <a:lstStyle/>
          <a:p>
            <a:pPr rtl="0"/>
            <a:fld id="{3A98EE3D-8CD1-4C3F-BD1C-C98C9596463C}" type="slidenum">
              <a:rPr lang="it-IT" noProof="0" smtClean="0"/>
              <a:t>36</a:t>
            </a:fld>
            <a:endParaRPr lang="it-IT" noProof="0" dirty="0"/>
          </a:p>
        </p:txBody>
      </p:sp>
    </p:spTree>
    <p:extLst>
      <p:ext uri="{BB962C8B-B14F-4D97-AF65-F5344CB8AC3E}">
        <p14:creationId xmlns:p14="http://schemas.microsoft.com/office/powerpoint/2010/main" val="410628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EE537B6-098D-494F-9A54-F22CD0977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7328FD4-8F4F-45D0-B179-C09F34FF8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082" y="407588"/>
            <a:ext cx="5532146" cy="6066184"/>
          </a:xfrm>
          <a:prstGeom prst="rect">
            <a:avLst/>
          </a:prstGeom>
          <a:noFill/>
          <a:ln w="6350" cap="sq" cmpd="sng" algn="ctr">
            <a:solidFill>
              <a:srgbClr val="404040"/>
            </a:solidFill>
            <a:prstDash val="solid"/>
            <a:miter lim="800000"/>
          </a:ln>
          <a:effectLst/>
        </p:spPr>
        <p:txBody>
          <a:bodyPr/>
          <a:lstStyle/>
          <a:p>
            <a:endParaRPr lang="it-IT"/>
          </a:p>
        </p:txBody>
      </p:sp>
      <p:pic>
        <p:nvPicPr>
          <p:cNvPr id="8" name="Immagine 7">
            <a:extLst>
              <a:ext uri="{FF2B5EF4-FFF2-40B4-BE49-F238E27FC236}">
                <a16:creationId xmlns:a16="http://schemas.microsoft.com/office/drawing/2014/main" id="{B945AE94-AA21-AFA3-0062-FC1BA020922A}"/>
              </a:ext>
            </a:extLst>
          </p:cNvPr>
          <p:cNvPicPr>
            <a:picLocks noChangeAspect="1"/>
          </p:cNvPicPr>
          <p:nvPr/>
        </p:nvPicPr>
        <p:blipFill>
          <a:blip r:embed="rId2"/>
          <a:stretch>
            <a:fillRect/>
          </a:stretch>
        </p:blipFill>
        <p:spPr>
          <a:xfrm>
            <a:off x="882713" y="384228"/>
            <a:ext cx="4188941" cy="5962905"/>
          </a:xfrm>
          <a:prstGeom prst="rect">
            <a:avLst/>
          </a:prstGeom>
        </p:spPr>
      </p:pic>
      <p:sp>
        <p:nvSpPr>
          <p:cNvPr id="18" name="Rectangle 17">
            <a:extLst>
              <a:ext uri="{FF2B5EF4-FFF2-40B4-BE49-F238E27FC236}">
                <a16:creationId xmlns:a16="http://schemas.microsoft.com/office/drawing/2014/main" id="{4D22A8B8-E29F-4EB2-95D4-3C24EF234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51EF9F5-BAA7-45A5-BD84-F3184FCED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8AC76AC-CC12-0C14-689D-5348614B6439}"/>
              </a:ext>
            </a:extLst>
          </p:cNvPr>
          <p:cNvSpPr>
            <a:spLocks noGrp="1"/>
          </p:cNvSpPr>
          <p:nvPr>
            <p:ph type="title"/>
          </p:nvPr>
        </p:nvSpPr>
        <p:spPr>
          <a:xfrm>
            <a:off x="6846137" y="727626"/>
            <a:ext cx="4602152" cy="1718225"/>
          </a:xfrm>
        </p:spPr>
        <p:txBody>
          <a:bodyPr>
            <a:normAutofit/>
          </a:bodyPr>
          <a:lstStyle/>
          <a:p>
            <a:pPr algn="ctr"/>
            <a:r>
              <a:rPr lang="it-IT" dirty="0">
                <a:ea typeface="+mj-ea"/>
                <a:cs typeface="+mj-cs"/>
              </a:rPr>
              <a:t>The </a:t>
            </a:r>
            <a:r>
              <a:rPr lang="it-IT" dirty="0" err="1">
                <a:ea typeface="+mj-ea"/>
                <a:cs typeface="+mj-cs"/>
              </a:rPr>
              <a:t>Research</a:t>
            </a:r>
            <a:r>
              <a:rPr lang="it-IT" dirty="0">
                <a:ea typeface="+mj-ea"/>
                <a:cs typeface="+mj-cs"/>
              </a:rPr>
              <a:t> </a:t>
            </a:r>
            <a:r>
              <a:rPr lang="it-IT" dirty="0" err="1"/>
              <a:t>T</a:t>
            </a:r>
            <a:r>
              <a:rPr lang="it-IT" dirty="0" err="1">
                <a:ea typeface="+mj-ea"/>
                <a:cs typeface="+mj-cs"/>
              </a:rPr>
              <a:t>opic</a:t>
            </a:r>
            <a:r>
              <a:rPr lang="it-IT" dirty="0">
                <a:ea typeface="+mj-ea"/>
                <a:cs typeface="+mj-cs"/>
              </a:rPr>
              <a:t> </a:t>
            </a:r>
            <a:r>
              <a:rPr lang="it-IT" dirty="0" err="1">
                <a:ea typeface="+mj-ea"/>
                <a:cs typeface="+mj-cs"/>
              </a:rPr>
              <a:t>Initiative</a:t>
            </a:r>
            <a:endParaRPr lang="it-IT" dirty="0">
              <a:ea typeface="+mj-ea"/>
              <a:cs typeface="+mj-cs"/>
            </a:endParaRPr>
          </a:p>
        </p:txBody>
      </p:sp>
      <p:sp>
        <p:nvSpPr>
          <p:cNvPr id="3" name="Segnaposto contenuto 2">
            <a:extLst>
              <a:ext uri="{FF2B5EF4-FFF2-40B4-BE49-F238E27FC236}">
                <a16:creationId xmlns:a16="http://schemas.microsoft.com/office/drawing/2014/main" id="{1D011031-2510-E652-5AA5-8E8BABF5CC17}"/>
              </a:ext>
            </a:extLst>
          </p:cNvPr>
          <p:cNvSpPr>
            <a:spLocks noGrp="1"/>
          </p:cNvSpPr>
          <p:nvPr>
            <p:ph idx="1"/>
          </p:nvPr>
        </p:nvSpPr>
        <p:spPr>
          <a:xfrm>
            <a:off x="6846137" y="2538919"/>
            <a:ext cx="4602152" cy="3557805"/>
          </a:xfrm>
        </p:spPr>
        <p:txBody>
          <a:bodyPr>
            <a:normAutofit/>
          </a:bodyPr>
          <a:lstStyle/>
          <a:p>
            <a:pPr marL="0" marR="0" lvl="0" indent="0" algn="ctr" defTabSz="914400" rtl="0" eaLnBrk="1" fontAlgn="auto" latinLnBrk="0" hangingPunct="1">
              <a:spcBef>
                <a:spcPts val="0"/>
              </a:spcBef>
              <a:spcAft>
                <a:spcPts val="800"/>
              </a:spcAft>
              <a:buClrTx/>
              <a:buSzTx/>
              <a:buFontTx/>
              <a:buNone/>
              <a:tabLst/>
              <a:defRPr/>
            </a:pPr>
            <a:r>
              <a:rPr kumimoji="0" lang="en-US" b="1" i="1" u="none" strike="noStrike" kern="1200" cap="none" spc="0" normalizeH="0" baseline="0" noProof="0" dirty="0">
                <a:ln>
                  <a:noFill/>
                </a:ln>
                <a:effectLst/>
                <a:uLnTx/>
                <a:uFillTx/>
                <a:latin typeface="Univers"/>
                <a:ea typeface="Calibri" panose="020F0502020204030204" pitchFamily="34" charset="0"/>
                <a:cs typeface="Times New Roman" panose="02020603050405020304" pitchFamily="18" charset="0"/>
              </a:rPr>
              <a:t>Research Topics are Open Access themed article collections with: </a:t>
            </a:r>
          </a:p>
          <a:p>
            <a:pPr lvl="1">
              <a:spcBef>
                <a:spcPts val="0"/>
              </a:spcBef>
              <a:spcAft>
                <a:spcPts val="800"/>
              </a:spcAft>
              <a:buClrTx/>
              <a:defRPr/>
            </a:pPr>
            <a:r>
              <a:rPr kumimoji="0" lang="en-US" b="1" i="1" u="none" strike="noStrike" kern="1200" cap="none" spc="0" normalizeH="0" baseline="0" noProof="0" dirty="0">
                <a:ln>
                  <a:noFill/>
                </a:ln>
                <a:effectLst/>
                <a:uLnTx/>
                <a:uFillTx/>
                <a:latin typeface="Univers"/>
                <a:ea typeface="Calibri" panose="020F0502020204030204" pitchFamily="34" charset="0"/>
                <a:cs typeface="Times New Roman" panose="02020603050405020304" pitchFamily="18" charset="0"/>
              </a:rPr>
              <a:t>dedicated landing page, </a:t>
            </a:r>
          </a:p>
          <a:p>
            <a:pPr lvl="1">
              <a:spcBef>
                <a:spcPts val="0"/>
              </a:spcBef>
              <a:spcAft>
                <a:spcPts val="800"/>
              </a:spcAft>
              <a:buClrTx/>
              <a:defRPr/>
            </a:pPr>
            <a:r>
              <a:rPr lang="en-US" b="1" i="1" dirty="0">
                <a:latin typeface="Univers"/>
                <a:ea typeface="Calibri" panose="020F0502020204030204" pitchFamily="34" charset="0"/>
                <a:cs typeface="Times New Roman" panose="02020603050405020304" pitchFamily="18" charset="0"/>
              </a:rPr>
              <a:t>c</a:t>
            </a:r>
            <a:r>
              <a:rPr kumimoji="0" lang="en-US" b="1" i="1" u="none" strike="noStrike" kern="1200" cap="none" spc="0" normalizeH="0" baseline="0" noProof="0" dirty="0" err="1">
                <a:ln>
                  <a:noFill/>
                </a:ln>
                <a:effectLst/>
                <a:uLnTx/>
                <a:uFillTx/>
                <a:latin typeface="Univers"/>
                <a:ea typeface="Calibri" panose="020F0502020204030204" pitchFamily="34" charset="0"/>
                <a:cs typeface="Times New Roman" panose="02020603050405020304" pitchFamily="18" charset="0"/>
              </a:rPr>
              <a:t>ontinuous</a:t>
            </a:r>
            <a:r>
              <a:rPr kumimoji="0" lang="en-US" b="1" i="1" u="none" strike="noStrike" kern="1200" cap="none" spc="0" normalizeH="0" baseline="0" noProof="0" dirty="0">
                <a:ln>
                  <a:noFill/>
                </a:ln>
                <a:effectLst/>
                <a:uLnTx/>
                <a:uFillTx/>
                <a:latin typeface="Univers"/>
                <a:ea typeface="Calibri" panose="020F0502020204030204" pitchFamily="34" charset="0"/>
                <a:cs typeface="Times New Roman" panose="02020603050405020304" pitchFamily="18" charset="0"/>
              </a:rPr>
              <a:t> publication,</a:t>
            </a:r>
          </a:p>
          <a:p>
            <a:pPr lvl="1">
              <a:spcBef>
                <a:spcPts val="0"/>
              </a:spcBef>
              <a:spcAft>
                <a:spcPts val="800"/>
              </a:spcAft>
              <a:buClrTx/>
              <a:defRPr/>
            </a:pPr>
            <a:r>
              <a:rPr lang="en-US" b="1" i="1" dirty="0">
                <a:latin typeface="Univers"/>
                <a:ea typeface="Calibri" panose="020F0502020204030204" pitchFamily="34" charset="0"/>
                <a:cs typeface="Times New Roman" panose="02020603050405020304" pitchFamily="18" charset="0"/>
              </a:rPr>
              <a:t>a</a:t>
            </a:r>
            <a:r>
              <a:rPr kumimoji="0" lang="en-US" b="1" i="1" u="none" strike="noStrike" kern="1200" cap="none" spc="0" normalizeH="0" baseline="0" noProof="0" dirty="0" err="1">
                <a:ln>
                  <a:noFill/>
                </a:ln>
                <a:effectLst/>
                <a:uLnTx/>
                <a:uFillTx/>
                <a:latin typeface="Univers"/>
                <a:ea typeface="Calibri" panose="020F0502020204030204" pitchFamily="34" charset="0"/>
                <a:cs typeface="Times New Roman" panose="02020603050405020304" pitchFamily="18" charset="0"/>
              </a:rPr>
              <a:t>dvanced</a:t>
            </a:r>
            <a:r>
              <a:rPr kumimoji="0" lang="en-US" b="1" i="1" u="none" strike="noStrike" kern="1200" cap="none" spc="0" normalizeH="0" baseline="0" noProof="0" dirty="0">
                <a:ln>
                  <a:noFill/>
                </a:ln>
                <a:effectLst/>
                <a:uLnTx/>
                <a:uFillTx/>
                <a:latin typeface="Univers"/>
                <a:ea typeface="Calibri" panose="020F0502020204030204" pitchFamily="34" charset="0"/>
                <a:cs typeface="Times New Roman" panose="02020603050405020304" pitchFamily="18" charset="0"/>
              </a:rPr>
              <a:t> impact metrics, </a:t>
            </a:r>
          </a:p>
          <a:p>
            <a:pPr lvl="1">
              <a:spcBef>
                <a:spcPts val="0"/>
              </a:spcBef>
              <a:spcAft>
                <a:spcPts val="800"/>
              </a:spcAft>
              <a:buClrTx/>
              <a:defRPr/>
            </a:pPr>
            <a:r>
              <a:rPr lang="en-US" b="1" i="1" dirty="0">
                <a:latin typeface="Univers"/>
                <a:ea typeface="Calibri" panose="020F0502020204030204" pitchFamily="34" charset="0"/>
                <a:cs typeface="Times New Roman" panose="02020603050405020304" pitchFamily="18" charset="0"/>
              </a:rPr>
              <a:t>c</a:t>
            </a:r>
            <a:r>
              <a:rPr kumimoji="0" lang="en-US" b="1" i="1" u="none" strike="noStrike" kern="1200" cap="none" spc="0" normalizeH="0" baseline="0" noProof="0" dirty="0">
                <a:ln>
                  <a:noFill/>
                </a:ln>
                <a:effectLst/>
                <a:uLnTx/>
                <a:uFillTx/>
                <a:latin typeface="Univers"/>
                <a:ea typeface="Calibri" panose="020F0502020204030204" pitchFamily="34" charset="0"/>
                <a:cs typeface="Times New Roman" panose="02020603050405020304" pitchFamily="18" charset="0"/>
              </a:rPr>
              <a:t>ross-disciplinarity,</a:t>
            </a:r>
          </a:p>
          <a:p>
            <a:pPr lvl="1">
              <a:spcBef>
                <a:spcPts val="0"/>
              </a:spcBef>
              <a:spcAft>
                <a:spcPts val="800"/>
              </a:spcAft>
              <a:buClrTx/>
              <a:defRPr/>
            </a:pPr>
            <a:r>
              <a:rPr lang="en-US" b="1" i="1" dirty="0">
                <a:latin typeface="Univers"/>
                <a:ea typeface="Calibri" panose="020F0502020204030204" pitchFamily="34" charset="0"/>
                <a:cs typeface="Times New Roman" panose="02020603050405020304" pitchFamily="18" charset="0"/>
              </a:rPr>
              <a:t>m</a:t>
            </a:r>
            <a:r>
              <a:rPr kumimoji="0" lang="en-US" b="1" i="1" u="none" strike="noStrike" kern="1200" cap="none" spc="0" normalizeH="0" baseline="0" noProof="0" dirty="0" err="1">
                <a:ln>
                  <a:noFill/>
                </a:ln>
                <a:effectLst/>
                <a:uLnTx/>
                <a:uFillTx/>
                <a:latin typeface="Univers"/>
                <a:ea typeface="Calibri" panose="020F0502020204030204" pitchFamily="34" charset="0"/>
                <a:cs typeface="Times New Roman" panose="02020603050405020304" pitchFamily="18" charset="0"/>
              </a:rPr>
              <a:t>ultiple</a:t>
            </a:r>
            <a:r>
              <a:rPr kumimoji="0" lang="en-US" b="1" i="1" u="none" strike="noStrike" kern="1200" cap="none" spc="0" normalizeH="0" baseline="0" noProof="0" dirty="0">
                <a:ln>
                  <a:noFill/>
                </a:ln>
                <a:effectLst/>
                <a:uLnTx/>
                <a:uFillTx/>
                <a:latin typeface="Univers"/>
                <a:ea typeface="Calibri" panose="020F0502020204030204" pitchFamily="34" charset="0"/>
                <a:cs typeface="Times New Roman" panose="02020603050405020304" pitchFamily="18" charset="0"/>
              </a:rPr>
              <a:t> article types, </a:t>
            </a:r>
          </a:p>
          <a:p>
            <a:pPr lvl="1">
              <a:spcBef>
                <a:spcPts val="0"/>
              </a:spcBef>
              <a:spcAft>
                <a:spcPts val="800"/>
              </a:spcAft>
              <a:buClrTx/>
              <a:defRPr/>
            </a:pPr>
            <a:r>
              <a:rPr kumimoji="0" lang="en-US" b="1" i="1" u="none" strike="noStrike" kern="1200" cap="none" spc="0" normalizeH="0" baseline="0" noProof="0" dirty="0">
                <a:ln>
                  <a:noFill/>
                </a:ln>
                <a:effectLst/>
                <a:uLnTx/>
                <a:uFillTx/>
                <a:latin typeface="Univers"/>
                <a:ea typeface="Calibri" panose="020F0502020204030204" pitchFamily="34" charset="0"/>
                <a:cs typeface="Times New Roman" panose="02020603050405020304" pitchFamily="18" charset="0"/>
              </a:rPr>
              <a:t>e-book production</a:t>
            </a:r>
            <a:endParaRPr kumimoji="0" lang="it-IT" b="0" i="0" u="none" strike="noStrike" kern="1200" cap="none" spc="0" normalizeH="0" baseline="0" noProof="0" dirty="0">
              <a:ln>
                <a:noFill/>
              </a:ln>
              <a:effectLst/>
              <a:uLnTx/>
              <a:uFillTx/>
              <a:latin typeface="Univers"/>
              <a:ea typeface="Calibri" panose="020F0502020204030204" pitchFamily="34" charset="0"/>
              <a:cs typeface="Times New Roman" panose="02020603050405020304" pitchFamily="18" charset="0"/>
            </a:endParaRPr>
          </a:p>
        </p:txBody>
      </p:sp>
      <p:sp>
        <p:nvSpPr>
          <p:cNvPr id="5" name="Segnaposto piè di pagina 4">
            <a:extLst>
              <a:ext uri="{FF2B5EF4-FFF2-40B4-BE49-F238E27FC236}">
                <a16:creationId xmlns:a16="http://schemas.microsoft.com/office/drawing/2014/main" id="{03896F31-A832-9067-46CD-39CD5A293C35}"/>
              </a:ext>
            </a:extLst>
          </p:cNvPr>
          <p:cNvSpPr>
            <a:spLocks noGrp="1"/>
          </p:cNvSpPr>
          <p:nvPr>
            <p:ph type="ftr" sz="quarter" idx="11"/>
          </p:nvPr>
        </p:nvSpPr>
        <p:spPr>
          <a:xfrm>
            <a:off x="882713" y="6177235"/>
            <a:ext cx="4572000" cy="274320"/>
          </a:xfrm>
        </p:spPr>
        <p:txBody>
          <a:bodyPr>
            <a:normAutofit/>
          </a:bodyPr>
          <a:lstStyle/>
          <a:p>
            <a:pPr>
              <a:spcAft>
                <a:spcPts val="600"/>
              </a:spcAft>
            </a:pPr>
            <a:r>
              <a:rPr lang="en-US">
                <a:solidFill>
                  <a:srgbClr val="000000"/>
                </a:solidFill>
              </a:rPr>
              <a:t>A. Bartoloni - UN/WHO Conference on Space and Global Health </a:t>
            </a:r>
          </a:p>
        </p:txBody>
      </p:sp>
      <p:sp>
        <p:nvSpPr>
          <p:cNvPr id="4" name="Segnaposto data 3">
            <a:extLst>
              <a:ext uri="{FF2B5EF4-FFF2-40B4-BE49-F238E27FC236}">
                <a16:creationId xmlns:a16="http://schemas.microsoft.com/office/drawing/2014/main" id="{E7231831-5E09-06CF-77B2-3B58B242C0F4}"/>
              </a:ext>
            </a:extLst>
          </p:cNvPr>
          <p:cNvSpPr>
            <a:spLocks noGrp="1"/>
          </p:cNvSpPr>
          <p:nvPr>
            <p:ph type="dt" sz="half" idx="10"/>
          </p:nvPr>
        </p:nvSpPr>
        <p:spPr>
          <a:xfrm>
            <a:off x="6846137" y="6126435"/>
            <a:ext cx="2743200" cy="274320"/>
          </a:xfrm>
        </p:spPr>
        <p:txBody>
          <a:bodyPr>
            <a:normAutofit/>
          </a:bodyPr>
          <a:lstStyle/>
          <a:p>
            <a:pPr algn="l">
              <a:spcAft>
                <a:spcPts val="600"/>
              </a:spcAft>
            </a:pPr>
            <a:r>
              <a:rPr lang="it-IT"/>
              <a:t>1-3 November 2023</a:t>
            </a:r>
            <a:endParaRPr lang="en-US"/>
          </a:p>
        </p:txBody>
      </p:sp>
      <p:sp>
        <p:nvSpPr>
          <p:cNvPr id="6" name="Segnaposto numero diapositiva 5">
            <a:extLst>
              <a:ext uri="{FF2B5EF4-FFF2-40B4-BE49-F238E27FC236}">
                <a16:creationId xmlns:a16="http://schemas.microsoft.com/office/drawing/2014/main" id="{0A9908B4-AA2B-CB78-8A93-2E92058DBB9E}"/>
              </a:ext>
            </a:extLst>
          </p:cNvPr>
          <p:cNvSpPr>
            <a:spLocks noGrp="1"/>
          </p:cNvSpPr>
          <p:nvPr>
            <p:ph type="sldNum" sz="quarter" idx="12"/>
          </p:nvPr>
        </p:nvSpPr>
        <p:spPr>
          <a:xfrm>
            <a:off x="11084399" y="6126435"/>
            <a:ext cx="548640" cy="274320"/>
          </a:xfrm>
        </p:spPr>
        <p:txBody>
          <a:bodyPr>
            <a:normAutofit/>
          </a:bodyPr>
          <a:lstStyle/>
          <a:p>
            <a:pPr>
              <a:spcAft>
                <a:spcPts val="600"/>
              </a:spcAft>
            </a:pPr>
            <a:fld id="{34B7E4EF-A1BD-40F4-AB7B-04F084DD991D}" type="slidenum">
              <a:rPr lang="en-US" smtClean="0"/>
              <a:pPr>
                <a:spcAft>
                  <a:spcPts val="600"/>
                </a:spcAft>
              </a:pPr>
              <a:t>37</a:t>
            </a:fld>
            <a:endParaRPr lang="en-US"/>
          </a:p>
        </p:txBody>
      </p:sp>
    </p:spTree>
    <p:extLst>
      <p:ext uri="{BB962C8B-B14F-4D97-AF65-F5344CB8AC3E}">
        <p14:creationId xmlns:p14="http://schemas.microsoft.com/office/powerpoint/2010/main" val="42291678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599CEE17-E6DE-F4B1-F9CC-1F123C1FB736}"/>
              </a:ext>
            </a:extLst>
          </p:cNvPr>
          <p:cNvSpPr txBox="1"/>
          <p:nvPr/>
        </p:nvSpPr>
        <p:spPr>
          <a:xfrm>
            <a:off x="447040" y="559312"/>
            <a:ext cx="11297919" cy="5293757"/>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NimbusRomNo9L-Medi"/>
                <a:ea typeface="+mn-ea"/>
                <a:cs typeface="+mn-cs"/>
              </a:rPr>
              <a:t>The Research Topic Initiative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NimbusRomNo9L-Med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imbusRomNo9L-Regu"/>
                <a:ea typeface="+mn-ea"/>
                <a:cs typeface="+mn-cs"/>
              </a:rPr>
              <a:t>As we made progress in our research activities, it became evident that advancing in this field required the development of a new scientific language capable of connecting and fostering synergy among different scientific communities. Researchers in this domain need to incorporate fundamentals of biology, physics, astrophysics, planetary science, and engineering to understand the relationship between ionizing radiation and biology and to address the associated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NimbusRomNo9L-Regu"/>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imbusRomNo9L-Regu"/>
                <a:ea typeface="+mn-ea"/>
                <a:cs typeface="+mn-cs"/>
              </a:rPr>
              <a:t>The ongoing efforts in space exploration and colonization have garnered global hopes for a new era marked by transparency and peaceful development. In this context, these expectations align with our primary scientific interests, and science could play a pivotal role in realizing such a vision.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NimbusRomNo9L-Regu"/>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imbusRomNo9L-Regu"/>
                <a:ea typeface="+mn-ea"/>
                <a:cs typeface="+mn-cs"/>
              </a:rPr>
              <a:t>Among the many possibilities, we have decided, supported, and encouraged by the Frontiers Editorial team, to launch this research topic named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NimbusRomNo9L-Regu"/>
                <a:ea typeface="+mn-ea"/>
                <a:cs typeface="+mn-cs"/>
              </a:rPr>
              <a:t>"Astroparticle Experiments to Improve the Biological Risk Assessment of Exposure to Ionizing Radiation in Exploratory Space 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NimbusRomNo9L-Regu"/>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imbusRomNo9L-Regu"/>
                <a:ea typeface="+mn-ea"/>
                <a:cs typeface="+mn-cs"/>
              </a:rPr>
              <a:t> -</a:t>
            </a:r>
            <a:endParaRPr kumimoji="0" lang="it-IT" sz="1800" b="0" i="0" u="none" strike="noStrike" kern="1200" cap="none" spc="0" normalizeH="0" baseline="0" noProof="0" dirty="0">
              <a:ln>
                <a:noFill/>
              </a:ln>
              <a:solidFill>
                <a:prstClr val="black"/>
              </a:solidFill>
              <a:effectLst/>
              <a:uLnTx/>
              <a:uFillTx/>
              <a:latin typeface="Univers"/>
              <a:ea typeface="+mn-ea"/>
              <a:cs typeface="+mn-cs"/>
            </a:endParaRPr>
          </a:p>
        </p:txBody>
      </p:sp>
    </p:spTree>
    <p:extLst>
      <p:ext uri="{BB962C8B-B14F-4D97-AF65-F5344CB8AC3E}">
        <p14:creationId xmlns:p14="http://schemas.microsoft.com/office/powerpoint/2010/main" val="33837072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F287FE-1EFA-4C15-BFDD-1EE3F2D37BF1}"/>
              </a:ext>
            </a:extLst>
          </p:cNvPr>
          <p:cNvSpPr>
            <a:spLocks noGrp="1"/>
          </p:cNvSpPr>
          <p:nvPr>
            <p:ph type="title"/>
          </p:nvPr>
        </p:nvSpPr>
        <p:spPr>
          <a:xfrm>
            <a:off x="576072" y="365126"/>
            <a:ext cx="10771632" cy="924660"/>
          </a:xfrm>
        </p:spPr>
        <p:txBody>
          <a:bodyPr rtlCol="0"/>
          <a:lstStyle/>
          <a:p>
            <a:pPr rtl="0"/>
            <a:r>
              <a:rPr lang="it-IT" dirty="0"/>
              <a:t>Editors</a:t>
            </a:r>
          </a:p>
        </p:txBody>
      </p:sp>
      <p:sp>
        <p:nvSpPr>
          <p:cNvPr id="5" name="Segnaposto piè di pagina 4">
            <a:extLst>
              <a:ext uri="{FF2B5EF4-FFF2-40B4-BE49-F238E27FC236}">
                <a16:creationId xmlns:a16="http://schemas.microsoft.com/office/drawing/2014/main" id="{63B7C214-9C4B-410D-816A-6B3C8059C7BA}"/>
              </a:ext>
            </a:extLst>
          </p:cNvPr>
          <p:cNvSpPr>
            <a:spLocks noGrp="1"/>
          </p:cNvSpPr>
          <p:nvPr>
            <p:ph type="ftr" sz="quarter" idx="11"/>
          </p:nvPr>
        </p:nvSpPr>
        <p:spPr>
          <a:xfrm>
            <a:off x="7985759" y="592019"/>
            <a:ext cx="3630168" cy="365125"/>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white"/>
                </a:solidFill>
                <a:effectLst/>
                <a:uLnTx/>
                <a:uFillTx/>
                <a:latin typeface="Univers"/>
                <a:ea typeface="+mn-ea"/>
                <a:cs typeface="+mn-cs"/>
              </a:rPr>
              <a:t>A. Bartoloni - UN/WHO Conference on Space and Global Health </a:t>
            </a:r>
            <a:endParaRPr kumimoji="0" lang="it-IT" sz="1200" b="1" i="0" u="none" strike="noStrike" kern="1200" cap="all" spc="100" normalizeH="0" baseline="0" noProof="0" dirty="0">
              <a:ln>
                <a:noFill/>
              </a:ln>
              <a:solidFill>
                <a:prstClr val="white"/>
              </a:solidFill>
              <a:effectLst/>
              <a:uLnTx/>
              <a:uFillTx/>
              <a:latin typeface="Univers"/>
              <a:ea typeface="+mn-ea"/>
              <a:cs typeface="+mn-cs"/>
            </a:endParaRPr>
          </a:p>
        </p:txBody>
      </p:sp>
      <p:graphicFrame>
        <p:nvGraphicFramePr>
          <p:cNvPr id="7" name="Segnaposto contenuto 2" descr="Elemento grafico SmartArt team">
            <a:extLst>
              <a:ext uri="{FF2B5EF4-FFF2-40B4-BE49-F238E27FC236}">
                <a16:creationId xmlns:a16="http://schemas.microsoft.com/office/drawing/2014/main" id="{03C6056F-38E4-47B4-87B7-F1F7D129B648}"/>
              </a:ext>
            </a:extLst>
          </p:cNvPr>
          <p:cNvGraphicFramePr>
            <a:graphicFrameLocks noGrp="1"/>
          </p:cNvGraphicFramePr>
          <p:nvPr>
            <p:ph idx="1"/>
          </p:nvPr>
        </p:nvGraphicFramePr>
        <p:xfrm>
          <a:off x="710406" y="754310"/>
          <a:ext cx="107711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egnaposto data 3">
            <a:extLst>
              <a:ext uri="{FF2B5EF4-FFF2-40B4-BE49-F238E27FC236}">
                <a16:creationId xmlns:a16="http://schemas.microsoft.com/office/drawing/2014/main" id="{2F8D5D16-EDC5-46DE-A0B9-0765F4F59BB7}"/>
              </a:ext>
            </a:extLst>
          </p:cNvPr>
          <p:cNvSpPr>
            <a:spLocks noGrp="1"/>
          </p:cNvSpPr>
          <p:nvPr>
            <p:ph type="dt" sz="half" idx="10"/>
          </p:nvPr>
        </p:nvSpPr>
        <p:spPr>
          <a:xfrm>
            <a:off x="658368" y="6029100"/>
            <a:ext cx="2743200"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all" spc="100" normalizeH="0" baseline="0" noProof="0">
                <a:ln>
                  <a:noFill/>
                </a:ln>
                <a:solidFill>
                  <a:prstClr val="white"/>
                </a:solidFill>
                <a:effectLst/>
                <a:uLnTx/>
                <a:uFillTx/>
                <a:latin typeface="Univers"/>
                <a:ea typeface="+mn-ea"/>
                <a:cs typeface="+mn-cs"/>
              </a:rPr>
              <a:t>1-3 November 2023</a:t>
            </a:r>
            <a:endParaRPr kumimoji="0" lang="it-IT" sz="1200" b="1" i="0" u="none" strike="noStrike" kern="1200" cap="all" spc="100" normalizeH="0" baseline="0" noProof="0" dirty="0">
              <a:ln>
                <a:noFill/>
              </a:ln>
              <a:solidFill>
                <a:prstClr val="white"/>
              </a:solidFill>
              <a:effectLst/>
              <a:uLnTx/>
              <a:uFillTx/>
              <a:latin typeface="Univers"/>
              <a:ea typeface="+mn-ea"/>
              <a:cs typeface="+mn-cs"/>
            </a:endParaRPr>
          </a:p>
        </p:txBody>
      </p:sp>
      <p:sp>
        <p:nvSpPr>
          <p:cNvPr id="6" name="Segnaposto numero diapositiva 5">
            <a:extLst>
              <a:ext uri="{FF2B5EF4-FFF2-40B4-BE49-F238E27FC236}">
                <a16:creationId xmlns:a16="http://schemas.microsoft.com/office/drawing/2014/main" id="{8DE31DF2-0419-4016-924C-21929AC1EBFC}"/>
              </a:ext>
            </a:extLst>
          </p:cNvPr>
          <p:cNvSpPr>
            <a:spLocks noGrp="1"/>
          </p:cNvSpPr>
          <p:nvPr>
            <p:ph type="sldNum" sz="quarter" idx="12"/>
          </p:nvPr>
        </p:nvSpPr>
        <p:spPr>
          <a:xfrm>
            <a:off x="8610600" y="6029100"/>
            <a:ext cx="2743200"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8DA9DAA-006C-4F4B-980E-E3DF019B24E2}" type="slidenum">
              <a:rPr kumimoji="0" lang="it-IT" sz="1200" b="1" i="0" u="none" strike="noStrike" kern="1200" cap="all" spc="100" normalizeH="0" baseline="0" noProof="0" smtClean="0">
                <a:ln>
                  <a:noFill/>
                </a:ln>
                <a:solidFill>
                  <a:prstClr val="white"/>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it-IT" sz="1200" b="1" i="0" u="none" strike="noStrike" kern="1200" cap="all" spc="100" normalizeH="0" baseline="0" noProof="0" dirty="0">
              <a:ln>
                <a:noFill/>
              </a:ln>
              <a:solidFill>
                <a:prstClr val="white"/>
              </a:solidFill>
              <a:effectLst/>
              <a:uLnTx/>
              <a:uFillTx/>
              <a:latin typeface="Univers"/>
              <a:ea typeface="+mn-ea"/>
              <a:cs typeface="+mn-cs"/>
            </a:endParaRPr>
          </a:p>
        </p:txBody>
      </p:sp>
      <p:pic>
        <p:nvPicPr>
          <p:cNvPr id="8" name="Immagine 7" descr="Immagine che contiene testo, segnale&#10;&#10;Descrizione generata automaticamente">
            <a:extLst>
              <a:ext uri="{FF2B5EF4-FFF2-40B4-BE49-F238E27FC236}">
                <a16:creationId xmlns:a16="http://schemas.microsoft.com/office/drawing/2014/main" id="{C4BDEDB8-D09E-5CB2-A312-4C9729EE20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67842" y="4212889"/>
            <a:ext cx="1162621" cy="116262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pic>
      <p:pic>
        <p:nvPicPr>
          <p:cNvPr id="9" name="Immagine 8" descr="Ospedale di Budrio, a pieno ritmo la 'week surgery' - insalutenews.it">
            <a:extLst>
              <a:ext uri="{FF2B5EF4-FFF2-40B4-BE49-F238E27FC236}">
                <a16:creationId xmlns:a16="http://schemas.microsoft.com/office/drawing/2014/main" id="{164743A2-ABEA-9292-5DF6-D01A5843C7DE}"/>
              </a:ext>
            </a:extLst>
          </p:cNvPr>
          <p:cNvPicPr>
            <a:picLocks noChangeAspect="1"/>
          </p:cNvPicPr>
          <p:nvPr/>
        </p:nvPicPr>
        <p:blipFill rotWithShape="1">
          <a:blip r:embed="rId9">
            <a:extLst>
              <a:ext uri="{28A0092B-C50C-407E-A947-70E740481C1C}">
                <a14:useLocalDpi xmlns:a14="http://schemas.microsoft.com/office/drawing/2010/main" val="0"/>
              </a:ext>
            </a:extLst>
          </a:blip>
          <a:srcRect l="71076"/>
          <a:stretch/>
        </p:blipFill>
        <p:spPr bwMode="auto">
          <a:xfrm>
            <a:off x="5260398" y="4145154"/>
            <a:ext cx="1774625" cy="1298093"/>
          </a:xfrm>
          <a:prstGeom prst="rect">
            <a:avLst/>
          </a:prstGeom>
          <a:noFill/>
          <a:ln>
            <a:noFill/>
          </a:ln>
          <a:extLst>
            <a:ext uri="{53640926-AAD7-44D8-BBD7-CCE9431645EC}">
              <a14:shadowObscured xmlns:a14="http://schemas.microsoft.com/office/drawing/2010/main"/>
            </a:ext>
          </a:extLst>
        </p:spPr>
      </p:pic>
      <p:pic>
        <p:nvPicPr>
          <p:cNvPr id="10" name="Immagine 9">
            <a:extLst>
              <a:ext uri="{FF2B5EF4-FFF2-40B4-BE49-F238E27FC236}">
                <a16:creationId xmlns:a16="http://schemas.microsoft.com/office/drawing/2014/main" id="{DDFE65E2-2712-8DED-7269-67E654384C1D}"/>
              </a:ext>
            </a:extLst>
          </p:cNvPr>
          <p:cNvPicPr>
            <a:picLocks noChangeAspect="1"/>
          </p:cNvPicPr>
          <p:nvPr/>
        </p:nvPicPr>
        <p:blipFill rotWithShape="1">
          <a:blip r:embed="rId10" r:link="rId11">
            <a:extLst>
              <a:ext uri="{28A0092B-C50C-407E-A947-70E740481C1C}">
                <a14:useLocalDpi xmlns:a14="http://schemas.microsoft.com/office/drawing/2010/main" val="0"/>
              </a:ext>
            </a:extLst>
          </a:blip>
          <a:srcRect l="30706"/>
          <a:stretch>
            <a:fillRect/>
          </a:stretch>
        </p:blipFill>
        <p:spPr bwMode="auto">
          <a:xfrm>
            <a:off x="9999843" y="4302429"/>
            <a:ext cx="2168522" cy="983539"/>
          </a:xfrm>
          <a:prstGeom prst="rect">
            <a:avLst/>
          </a:prstGeom>
          <a:noFill/>
          <a:ln>
            <a:noFill/>
          </a:ln>
        </p:spPr>
      </p:pic>
      <p:pic>
        <p:nvPicPr>
          <p:cNvPr id="11" name="Immagine 10">
            <a:extLst>
              <a:ext uri="{FF2B5EF4-FFF2-40B4-BE49-F238E27FC236}">
                <a16:creationId xmlns:a16="http://schemas.microsoft.com/office/drawing/2014/main" id="{2E625C55-D97E-54A8-B23C-0F097B6542F5}"/>
              </a:ext>
            </a:extLst>
          </p:cNvPr>
          <p:cNvPicPr>
            <a:picLocks noChangeAspect="1"/>
          </p:cNvPicPr>
          <p:nvPr/>
        </p:nvPicPr>
        <p:blipFill rotWithShape="1">
          <a:blip r:embed="rId10" r:link="rId11">
            <a:extLst>
              <a:ext uri="{28A0092B-C50C-407E-A947-70E740481C1C}">
                <a14:useLocalDpi xmlns:a14="http://schemas.microsoft.com/office/drawing/2010/main" val="0"/>
              </a:ext>
            </a:extLst>
          </a:blip>
          <a:srcRect r="65158"/>
          <a:stretch>
            <a:fillRect/>
          </a:stretch>
        </p:blipFill>
        <p:spPr bwMode="auto">
          <a:xfrm>
            <a:off x="9209094" y="4284400"/>
            <a:ext cx="1090350" cy="983539"/>
          </a:xfrm>
          <a:prstGeom prst="rect">
            <a:avLst/>
          </a:prstGeom>
          <a:noFill/>
          <a:ln>
            <a:noFill/>
          </a:ln>
        </p:spPr>
      </p:pic>
      <p:pic>
        <p:nvPicPr>
          <p:cNvPr id="12" name="Immagine 11">
            <a:extLst>
              <a:ext uri="{FF2B5EF4-FFF2-40B4-BE49-F238E27FC236}">
                <a16:creationId xmlns:a16="http://schemas.microsoft.com/office/drawing/2014/main" id="{6241AF89-7B49-C972-C20B-E5B44D2896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66449" y="4108668"/>
            <a:ext cx="1409093" cy="1328473"/>
          </a:xfrm>
          <a:prstGeom prst="rect">
            <a:avLst/>
          </a:prstGeom>
        </p:spPr>
      </p:pic>
      <p:grpSp>
        <p:nvGrpSpPr>
          <p:cNvPr id="3" name="Gruppo 2">
            <a:extLst>
              <a:ext uri="{FF2B5EF4-FFF2-40B4-BE49-F238E27FC236}">
                <a16:creationId xmlns:a16="http://schemas.microsoft.com/office/drawing/2014/main" id="{39AB4F1A-88A9-95FC-420D-C0901079E703}"/>
              </a:ext>
            </a:extLst>
          </p:cNvPr>
          <p:cNvGrpSpPr/>
          <p:nvPr/>
        </p:nvGrpSpPr>
        <p:grpSpPr>
          <a:xfrm>
            <a:off x="503096" y="4320686"/>
            <a:ext cx="2148561" cy="727212"/>
            <a:chOff x="113376" y="4756324"/>
            <a:chExt cx="2148561" cy="727212"/>
          </a:xfrm>
          <a:solidFill>
            <a:schemeClr val="bg1">
              <a:lumMod val="95000"/>
            </a:schemeClr>
          </a:solidFill>
        </p:grpSpPr>
        <p:pic>
          <p:nvPicPr>
            <p:cNvPr id="13" name="Immagine 12" descr="Home">
              <a:extLst>
                <a:ext uri="{FF2B5EF4-FFF2-40B4-BE49-F238E27FC236}">
                  <a16:creationId xmlns:a16="http://schemas.microsoft.com/office/drawing/2014/main" id="{CD126E7C-17BD-2A51-42E4-7C233634E4A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012" r="33292"/>
            <a:stretch/>
          </p:blipFill>
          <p:spPr bwMode="auto">
            <a:xfrm>
              <a:off x="113376" y="4756324"/>
              <a:ext cx="2148561" cy="365125"/>
            </a:xfrm>
            <a:prstGeom prst="rect">
              <a:avLst/>
            </a:prstGeom>
            <a:grpFill/>
            <a:ln>
              <a:noFill/>
            </a:ln>
          </p:spPr>
        </p:pic>
        <p:pic>
          <p:nvPicPr>
            <p:cNvPr id="14" name="Immagine 13" descr="Home">
              <a:extLst>
                <a:ext uri="{FF2B5EF4-FFF2-40B4-BE49-F238E27FC236}">
                  <a16:creationId xmlns:a16="http://schemas.microsoft.com/office/drawing/2014/main" id="{90ED5E7F-B04F-D5E1-5383-5CE002EF2B5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6708"/>
            <a:stretch/>
          </p:blipFill>
          <p:spPr bwMode="auto">
            <a:xfrm>
              <a:off x="704675" y="5122071"/>
              <a:ext cx="1072311" cy="361465"/>
            </a:xfrm>
            <a:prstGeom prst="rect">
              <a:avLst/>
            </a:prstGeom>
            <a:grpFill/>
            <a:ln>
              <a:noFill/>
            </a:ln>
          </p:spPr>
        </p:pic>
      </p:grpSp>
      <p:sp>
        <p:nvSpPr>
          <p:cNvPr id="16" name="CasellaDiTesto 15">
            <a:extLst>
              <a:ext uri="{FF2B5EF4-FFF2-40B4-BE49-F238E27FC236}">
                <a16:creationId xmlns:a16="http://schemas.microsoft.com/office/drawing/2014/main" id="{385A051A-186D-AFD0-7CC1-F9E83C27D98D}"/>
              </a:ext>
            </a:extLst>
          </p:cNvPr>
          <p:cNvSpPr txBox="1"/>
          <p:nvPr/>
        </p:nvSpPr>
        <p:spPr>
          <a:xfrm>
            <a:off x="395415" y="5697607"/>
            <a:ext cx="11411466" cy="492443"/>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rill Sans"/>
              </a:rPr>
              <a:t>We created a research topic </a:t>
            </a:r>
            <a:r>
              <a:rPr kumimoji="0" lang="en-US" sz="1400" b="1" i="0" u="none" strike="noStrike" kern="1200" cap="none" spc="0" normalizeH="0" baseline="0" noProof="0" dirty="0">
                <a:ln>
                  <a:noFill/>
                </a:ln>
                <a:solidFill>
                  <a:srgbClr val="FF0000"/>
                </a:solidFill>
                <a:effectLst/>
                <a:uLnTx/>
                <a:uFillTx/>
                <a:latin typeface="Grill Sans"/>
              </a:rPr>
              <a:t>editorial board </a:t>
            </a:r>
            <a:r>
              <a:rPr kumimoji="0" lang="en-US" sz="1200" b="0" i="0" u="none" strike="noStrike" kern="1200" cap="none" spc="0" normalizeH="0" baseline="0" noProof="0" dirty="0">
                <a:ln>
                  <a:noFill/>
                </a:ln>
                <a:solidFill>
                  <a:prstClr val="black"/>
                </a:solidFill>
                <a:effectLst/>
                <a:uLnTx/>
                <a:uFillTx/>
                <a:latin typeface="Grill Sans"/>
              </a:rPr>
              <a:t>that was representative of </a:t>
            </a:r>
            <a:r>
              <a:rPr kumimoji="0" lang="en-US" sz="1400" b="1" i="0" u="none" strike="noStrike" kern="1200" cap="none" spc="0" normalizeH="0" baseline="0" noProof="0" dirty="0">
                <a:ln>
                  <a:noFill/>
                </a:ln>
                <a:solidFill>
                  <a:srgbClr val="FF0000"/>
                </a:solidFill>
                <a:effectLst/>
                <a:uLnTx/>
                <a:uFillTx/>
                <a:latin typeface="Grill Sans"/>
              </a:rPr>
              <a:t>different scientific cultures </a:t>
            </a:r>
            <a:r>
              <a:rPr kumimoji="0" lang="en-US" sz="1200" b="0" i="0" u="none" strike="noStrike" kern="1200" cap="none" spc="0" normalizeH="0" baseline="0" noProof="0" dirty="0">
                <a:ln>
                  <a:noFill/>
                </a:ln>
                <a:solidFill>
                  <a:prstClr val="black"/>
                </a:solidFill>
                <a:effectLst/>
                <a:uLnTx/>
                <a:uFillTx/>
                <a:latin typeface="Grill Sans"/>
              </a:rPr>
              <a:t>and </a:t>
            </a:r>
            <a:r>
              <a:rPr kumimoji="0" lang="en-US" sz="1400" b="1" i="0" u="none" strike="noStrike" kern="1200" cap="none" spc="0" normalizeH="0" baseline="0" noProof="0" dirty="0">
                <a:ln>
                  <a:noFill/>
                </a:ln>
                <a:solidFill>
                  <a:srgbClr val="FF0000"/>
                </a:solidFill>
                <a:effectLst/>
                <a:uLnTx/>
                <a:uFillTx/>
                <a:latin typeface="Grill Sans"/>
              </a:rPr>
              <a:t>geographic areas </a:t>
            </a:r>
            <a:r>
              <a:rPr kumimoji="0" lang="en-US" sz="1200" b="0" i="0" u="none" strike="noStrike" kern="1200" cap="none" spc="0" normalizeH="0" baseline="0" noProof="0" dirty="0">
                <a:ln>
                  <a:noFill/>
                </a:ln>
                <a:solidFill>
                  <a:prstClr val="black"/>
                </a:solidFill>
                <a:effectLst/>
                <a:uLnTx/>
                <a:uFillTx/>
                <a:latin typeface="Grill Sans"/>
              </a:rPr>
              <a:t>and invited many researchers and scientists from many different research areas due to the strong interdisciplinarity of the topic. </a:t>
            </a:r>
            <a:endParaRPr kumimoji="0" lang="it-IT" sz="1200" b="0" i="0" u="none" strike="noStrike" kern="1200" cap="none" spc="0" normalizeH="0" baseline="0" noProof="0" dirty="0">
              <a:ln>
                <a:noFill/>
              </a:ln>
              <a:solidFill>
                <a:prstClr val="black"/>
              </a:solidFill>
              <a:effectLst/>
              <a:uLnTx/>
              <a:uFillTx/>
              <a:latin typeface="Grill Sans"/>
            </a:endParaRPr>
          </a:p>
        </p:txBody>
      </p:sp>
    </p:spTree>
    <p:extLst>
      <p:ext uri="{BB962C8B-B14F-4D97-AF65-F5344CB8AC3E}">
        <p14:creationId xmlns:p14="http://schemas.microsoft.com/office/powerpoint/2010/main" val="2270028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A0FC8E58-7F5F-2990-B71B-57CA4EE4701B}"/>
              </a:ext>
            </a:extLst>
          </p:cNvPr>
          <p:cNvSpPr txBox="1"/>
          <p:nvPr/>
        </p:nvSpPr>
        <p:spPr>
          <a:xfrm>
            <a:off x="828504" y="108381"/>
            <a:ext cx="10353762" cy="1261872"/>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GB" sz="3900" b="0" i="0" u="none" strike="noStrike" kern="1200" cap="none" spc="0" normalizeH="0" baseline="0" noProof="0">
                <a:ln>
                  <a:solidFill>
                    <a:prstClr val="white">
                      <a:lumMod val="75000"/>
                      <a:lumOff val="25000"/>
                      <a:alpha val="10000"/>
                    </a:prstClr>
                  </a:solidFill>
                </a:ln>
                <a:solidFill>
                  <a:srgbClr val="4E3B30"/>
                </a:solidFill>
                <a:effectLst>
                  <a:outerShdw blurRad="9525" dist="25400" dir="14640000" algn="tl" rotWithShape="0">
                    <a:prstClr val="white">
                      <a:alpha val="30000"/>
                    </a:prstClr>
                  </a:outerShdw>
                </a:effectLst>
                <a:uLnTx/>
                <a:uFillTx/>
                <a:latin typeface="Gill Sans" panose="020B0604020202020204"/>
                <a:ea typeface="+mn-ea"/>
                <a:cs typeface="Trebuchet MS"/>
              </a:rPr>
              <a:t>An example on Research activities on DEM in progress at AMS INFN Roma-Sapienza Group </a:t>
            </a:r>
          </a:p>
        </p:txBody>
      </p:sp>
      <p:pic>
        <p:nvPicPr>
          <p:cNvPr id="5" name="image4.png" descr="Immagine che contiene diagramma&#10;&#10;Descrizione generata automaticamente">
            <a:extLst>
              <a:ext uri="{FF2B5EF4-FFF2-40B4-BE49-F238E27FC236}">
                <a16:creationId xmlns:a16="http://schemas.microsoft.com/office/drawing/2014/main" id="{F141B181-2D38-84A3-8B8B-892E8DE0F31B}"/>
              </a:ext>
            </a:extLst>
          </p:cNvPr>
          <p:cNvPicPr/>
          <p:nvPr/>
        </p:nvPicPr>
        <p:blipFill>
          <a:blip r:embed="rId2"/>
          <a:stretch>
            <a:fillRect/>
          </a:stretch>
        </p:blipFill>
        <p:spPr>
          <a:xfrm>
            <a:off x="580163" y="1955707"/>
            <a:ext cx="4856841" cy="3320459"/>
          </a:xfrm>
          <a:prstGeom prst="rect">
            <a:avLst/>
          </a:prstGeom>
          <a:noFill/>
          <a:ln/>
        </p:spPr>
      </p:pic>
      <p:sp>
        <p:nvSpPr>
          <p:cNvPr id="12" name="Content Placeholder 3">
            <a:extLst>
              <a:ext uri="{FF2B5EF4-FFF2-40B4-BE49-F238E27FC236}">
                <a16:creationId xmlns:a16="http://schemas.microsoft.com/office/drawing/2014/main" id="{E7846780-F8E4-7917-8D5E-F69FA0EF2AB6}"/>
              </a:ext>
            </a:extLst>
          </p:cNvPr>
          <p:cNvSpPr>
            <a:spLocks noGrp="1"/>
          </p:cNvSpPr>
          <p:nvPr>
            <p:ph sz="half" idx="2"/>
          </p:nvPr>
        </p:nvSpPr>
        <p:spPr>
          <a:xfrm>
            <a:off x="6176682" y="2094836"/>
            <a:ext cx="5564914" cy="3066928"/>
          </a:xfrm>
        </p:spPr>
        <p:txBody>
          <a:bodyPr>
            <a:noAutofit/>
          </a:bodyPr>
          <a:lstStyle/>
          <a:p>
            <a:pPr marL="36900" indent="0" algn="ctr">
              <a:buNone/>
            </a:pPr>
            <a:r>
              <a:rPr lang="en-US" sz="1800" dirty="0">
                <a:solidFill>
                  <a:schemeClr val="tx1"/>
                </a:solidFill>
                <a:effectLst/>
                <a:latin typeface="Gill Sans" panose="020B0604020202020204"/>
              </a:rPr>
              <a:t>The NTE-DEM aims to combine the existing experimental data (clinical, pre-clinical and in vitro), the cosmic ray fluences, as measured by the AMS detector and the cell survival probability function existing in the literature to produce reliable </a:t>
            </a:r>
            <a:r>
              <a:rPr lang="en-US" sz="1800" dirty="0" err="1">
                <a:solidFill>
                  <a:schemeClr val="tx1"/>
                </a:solidFill>
                <a:effectLst/>
                <a:latin typeface="Gill Sans" panose="020B0604020202020204"/>
              </a:rPr>
              <a:t>DEMs.</a:t>
            </a:r>
            <a:r>
              <a:rPr lang="en-US" sz="1800" dirty="0">
                <a:solidFill>
                  <a:schemeClr val="tx1"/>
                </a:solidFill>
                <a:effectLst/>
                <a:latin typeface="Gill Sans" panose="020B0604020202020204"/>
              </a:rPr>
              <a:t> </a:t>
            </a:r>
          </a:p>
          <a:p>
            <a:pPr marL="36900" indent="0" algn="ctr">
              <a:buNone/>
            </a:pPr>
            <a:r>
              <a:rPr lang="en-US" sz="1800" dirty="0">
                <a:solidFill>
                  <a:schemeClr val="tx1"/>
                </a:solidFill>
                <a:effectLst/>
                <a:latin typeface="Gill Sans" panose="020B0604020202020204"/>
              </a:rPr>
              <a:t>We use the R-Studio integrated development environment to code it. The first NTE-DEM release (Fig. 1) comprises a main program and several libraries for&gt;10K lines of code.</a:t>
            </a:r>
          </a:p>
        </p:txBody>
      </p:sp>
      <p:sp>
        <p:nvSpPr>
          <p:cNvPr id="8" name="Segnaposto piè di pagina 7">
            <a:extLst>
              <a:ext uri="{FF2B5EF4-FFF2-40B4-BE49-F238E27FC236}">
                <a16:creationId xmlns:a16="http://schemas.microsoft.com/office/drawing/2014/main" id="{996D09C4-8BDC-E715-46BA-5409F529DF4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a:ln>
                  <a:noFill/>
                </a:ln>
                <a:solidFill>
                  <a:prstClr val="black">
                    <a:lumMod val="95000"/>
                  </a:prstClr>
                </a:solidFill>
                <a:effectLst>
                  <a:outerShdw blurRad="50800" dist="38100" dir="2700000" algn="tl" rotWithShape="0">
                    <a:prstClr val="white">
                      <a:alpha val="43000"/>
                    </a:prstClr>
                  </a:outerShdw>
                </a:effectLst>
                <a:uLnTx/>
                <a:uFillTx/>
                <a:latin typeface="Goudy Old Style"/>
                <a:ea typeface="+mn-ea"/>
                <a:cs typeface="+mn-cs"/>
              </a:rPr>
              <a:t>11 Settembre 2023 - riunione Referee , Bologna - Italia</a:t>
            </a:r>
            <a:endParaRPr kumimoji="0" lang="it-IT" sz="1100" b="0" i="0" u="none" strike="noStrike" kern="1200" cap="none" spc="0" normalizeH="0" baseline="0" noProof="0" dirty="0">
              <a:ln>
                <a:noFill/>
              </a:ln>
              <a:solidFill>
                <a:prstClr val="black">
                  <a:lumMod val="95000"/>
                </a:prstClr>
              </a:solidFill>
              <a:effectLst>
                <a:outerShdw blurRad="50800" dist="38100" dir="2700000" algn="tl" rotWithShape="0">
                  <a:prstClr val="white">
                    <a:alpha val="43000"/>
                  </a:prstClr>
                </a:outerShdw>
              </a:effectLst>
              <a:uLnTx/>
              <a:uFillTx/>
              <a:latin typeface="Goudy Old Style"/>
              <a:ea typeface="+mn-ea"/>
              <a:cs typeface="+mn-cs"/>
            </a:endParaRPr>
          </a:p>
        </p:txBody>
      </p:sp>
      <p:sp>
        <p:nvSpPr>
          <p:cNvPr id="9" name="Segnaposto numero diapositiva 8">
            <a:extLst>
              <a:ext uri="{FF2B5EF4-FFF2-40B4-BE49-F238E27FC236}">
                <a16:creationId xmlns:a16="http://schemas.microsoft.com/office/drawing/2014/main" id="{113B2E1C-C4FC-ABCB-0339-DEFEFCE90D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it-IT" sz="1100" b="0" i="0" u="none" strike="noStrike" kern="1200" cap="none" spc="0" normalizeH="0" baseline="0" noProof="0" smtClean="0">
                <a:ln>
                  <a:noFill/>
                </a:ln>
                <a:solidFill>
                  <a:prstClr val="black">
                    <a:lumMod val="95000"/>
                  </a:prstClr>
                </a:solidFill>
                <a:effectLst>
                  <a:outerShdw blurRad="50800" dist="38100" dir="2700000" algn="tl" rotWithShape="0">
                    <a:prstClr val="white">
                      <a:alpha val="43000"/>
                    </a:prstClr>
                  </a:outerShdw>
                </a:effectLst>
                <a:uLnTx/>
                <a:uFillTx/>
                <a:latin typeface="Goudy Old Styl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it-IT" sz="1100" b="0" i="0" u="none" strike="noStrike" kern="1200" cap="none" spc="0" normalizeH="0" baseline="0" noProof="0" dirty="0">
              <a:ln>
                <a:noFill/>
              </a:ln>
              <a:solidFill>
                <a:prstClr val="black">
                  <a:lumMod val="95000"/>
                </a:prstClr>
              </a:solidFill>
              <a:effectLst>
                <a:outerShdw blurRad="50800" dist="38100" dir="2700000" algn="tl" rotWithShape="0">
                  <a:prstClr val="white">
                    <a:alpha val="43000"/>
                  </a:prstClr>
                </a:outerShdw>
              </a:effectLst>
              <a:uLnTx/>
              <a:uFillTx/>
              <a:latin typeface="Goudy Old Style"/>
              <a:ea typeface="+mn-ea"/>
              <a:cs typeface="+mn-cs"/>
            </a:endParaRPr>
          </a:p>
        </p:txBody>
      </p:sp>
    </p:spTree>
    <p:extLst>
      <p:ext uri="{BB962C8B-B14F-4D97-AF65-F5344CB8AC3E}">
        <p14:creationId xmlns:p14="http://schemas.microsoft.com/office/powerpoint/2010/main" val="3819768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44CD47-2CBA-2064-347D-182E9E668E32}"/>
              </a:ext>
            </a:extLst>
          </p:cNvPr>
          <p:cNvSpPr>
            <a:spLocks noGrp="1"/>
          </p:cNvSpPr>
          <p:nvPr>
            <p:ph type="ctrTitle"/>
          </p:nvPr>
        </p:nvSpPr>
        <p:spPr>
          <a:xfrm>
            <a:off x="6391650" y="600715"/>
            <a:ext cx="4434840" cy="1172903"/>
          </a:xfrm>
        </p:spPr>
        <p:txBody>
          <a:bodyPr anchor="b">
            <a:normAutofit fontScale="90000"/>
          </a:bodyPr>
          <a:lstStyle/>
          <a:p>
            <a:r>
              <a:rPr lang="en-GB" dirty="0"/>
              <a:t>Interdisciplinary Topic</a:t>
            </a:r>
          </a:p>
        </p:txBody>
      </p:sp>
      <p:sp>
        <p:nvSpPr>
          <p:cNvPr id="5" name="Segnaposto piè di pagina 4">
            <a:extLst>
              <a:ext uri="{FF2B5EF4-FFF2-40B4-BE49-F238E27FC236}">
                <a16:creationId xmlns:a16="http://schemas.microsoft.com/office/drawing/2014/main" id="{3133358D-9AFB-2B4D-6C9C-E5E1319DF51A}"/>
              </a:ext>
            </a:extLst>
          </p:cNvPr>
          <p:cNvSpPr>
            <a:spLocks noGrp="1"/>
          </p:cNvSpPr>
          <p:nvPr>
            <p:ph type="ftr" sz="quarter" idx="11"/>
          </p:nvPr>
        </p:nvSpPr>
        <p:spPr>
          <a:xfrm rot="16200000">
            <a:off x="9811512" y="1591056"/>
            <a:ext cx="3547872" cy="365125"/>
          </a:xfrm>
        </p:spPr>
        <p:txBody>
          <a:bodyPr anchor="ctr">
            <a:normAutofit fontScale="92500" lnSpcReduction="20000"/>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100" b="1" i="0" u="none" strike="noStrike" kern="1200" cap="all" spc="100" normalizeH="0" baseline="0" noProof="0">
                <a:ln>
                  <a:noFill/>
                </a:ln>
                <a:solidFill>
                  <a:srgbClr val="243FFF"/>
                </a:solidFill>
                <a:effectLst/>
                <a:uLnTx/>
                <a:uFillTx/>
                <a:latin typeface="Univers"/>
                <a:ea typeface="+mn-ea"/>
                <a:cs typeface="+mn-cs"/>
              </a:rPr>
              <a:t>A. Bartoloni - UN/WHO Conference on Space and Global Health </a:t>
            </a:r>
            <a:endParaRPr kumimoji="0" lang="it-IT" sz="1100" b="1" i="0" u="none" strike="noStrike" kern="1200" cap="all" spc="100" normalizeH="0" baseline="0" noProof="0">
              <a:ln>
                <a:noFill/>
              </a:ln>
              <a:solidFill>
                <a:srgbClr val="243FFF"/>
              </a:solidFill>
              <a:effectLst/>
              <a:uLnTx/>
              <a:uFillTx/>
              <a:latin typeface="Univers"/>
              <a:ea typeface="+mn-ea"/>
              <a:cs typeface="+mn-cs"/>
            </a:endParaRPr>
          </a:p>
        </p:txBody>
      </p:sp>
      <p:sp>
        <p:nvSpPr>
          <p:cNvPr id="6" name="Segnaposto numero diapositiva 5">
            <a:extLst>
              <a:ext uri="{FF2B5EF4-FFF2-40B4-BE49-F238E27FC236}">
                <a16:creationId xmlns:a16="http://schemas.microsoft.com/office/drawing/2014/main" id="{880C7DB9-4404-4840-FDC2-CDAE01F60FE8}"/>
              </a:ext>
            </a:extLst>
          </p:cNvPr>
          <p:cNvSpPr>
            <a:spLocks noGrp="1"/>
          </p:cNvSpPr>
          <p:nvPr>
            <p:ph type="sldNum" sz="quarter" idx="12"/>
          </p:nvPr>
        </p:nvSpPr>
        <p:spPr>
          <a:xfrm>
            <a:off x="8610600" y="6356350"/>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8DA9DAA-006C-4F4B-980E-E3DF019B24E2}" type="slidenum">
              <a:rPr kumimoji="0" lang="it-IT" sz="1200" b="1" i="0" u="none" strike="noStrike" kern="1200" cap="all" spc="100" normalizeH="0" baseline="0" noProof="0" smtClean="0">
                <a:ln>
                  <a:noFill/>
                </a:ln>
                <a:solidFill>
                  <a:srgbClr val="243FFF"/>
                </a:solidFill>
                <a:effectLst/>
                <a:uLnTx/>
                <a:uFillTx/>
                <a:latin typeface="Univers"/>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40</a:t>
            </a:fld>
            <a:endParaRPr kumimoji="0" lang="it-IT" sz="1200" b="1" i="0" u="none" strike="noStrike" kern="1200" cap="all" spc="100" normalizeH="0" baseline="0" noProof="0">
              <a:ln>
                <a:noFill/>
              </a:ln>
              <a:solidFill>
                <a:srgbClr val="243FFF"/>
              </a:solidFill>
              <a:effectLst/>
              <a:uLnTx/>
              <a:uFillTx/>
              <a:latin typeface="Univers"/>
              <a:ea typeface="+mn-ea"/>
              <a:cs typeface="+mn-cs"/>
            </a:endParaRPr>
          </a:p>
        </p:txBody>
      </p:sp>
      <p:pic>
        <p:nvPicPr>
          <p:cNvPr id="8" name="Segnaposto contenuto 7">
            <a:extLst>
              <a:ext uri="{FF2B5EF4-FFF2-40B4-BE49-F238E27FC236}">
                <a16:creationId xmlns:a16="http://schemas.microsoft.com/office/drawing/2014/main" id="{8654D4F5-2701-0211-9484-AE7DF9C896F0}"/>
              </a:ext>
            </a:extLst>
          </p:cNvPr>
          <p:cNvPicPr>
            <a:picLocks noGrp="1" noChangeAspect="1"/>
          </p:cNvPicPr>
          <p:nvPr>
            <p:ph type="pic" sz="quarter" idx="13"/>
          </p:nvPr>
        </p:nvPicPr>
        <p:blipFill rotWithShape="1">
          <a:blip r:embed="rId2"/>
          <a:stretch/>
        </p:blipFill>
        <p:spPr>
          <a:xfrm>
            <a:off x="388621" y="301752"/>
            <a:ext cx="5010910" cy="6263640"/>
          </a:xfrm>
          <a:noFill/>
        </p:spPr>
      </p:pic>
      <p:sp>
        <p:nvSpPr>
          <p:cNvPr id="4" name="Segnaposto data 3" hidden="1">
            <a:extLst>
              <a:ext uri="{FF2B5EF4-FFF2-40B4-BE49-F238E27FC236}">
                <a16:creationId xmlns:a16="http://schemas.microsoft.com/office/drawing/2014/main" id="{0F1EF579-CE13-2DEB-8A1C-93E9A75CF645}"/>
              </a:ext>
            </a:extLst>
          </p:cNvPr>
          <p:cNvSpPr>
            <a:spLocks noGrp="1"/>
          </p:cNvSpPr>
          <p:nvPr>
            <p:ph type="dt" sz="half" idx="4294967295"/>
          </p:nvPr>
        </p:nvSpPr>
        <p:spPr>
          <a:xfrm>
            <a:off x="658368" y="6356350"/>
            <a:ext cx="2743200"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200" b="1" i="0" u="none" strike="noStrike" kern="1200" cap="all" spc="100" normalizeH="0" baseline="0" noProof="0">
                <a:ln>
                  <a:noFill/>
                </a:ln>
                <a:solidFill>
                  <a:prstClr val="black">
                    <a:tint val="75000"/>
                  </a:prstClr>
                </a:solidFill>
                <a:effectLst/>
                <a:uLnTx/>
                <a:uFillTx/>
                <a:latin typeface="Univers"/>
                <a:ea typeface="+mn-ea"/>
                <a:cs typeface="+mn-cs"/>
              </a:rPr>
              <a:t>1-3 November 2023</a:t>
            </a:r>
          </a:p>
        </p:txBody>
      </p:sp>
      <p:sp>
        <p:nvSpPr>
          <p:cNvPr id="12" name="CasellaDiTesto 17">
            <a:extLst>
              <a:ext uri="{FF2B5EF4-FFF2-40B4-BE49-F238E27FC236}">
                <a16:creationId xmlns:a16="http://schemas.microsoft.com/office/drawing/2014/main" id="{D268AC25-5ABA-E7EE-078C-02BBACD211FE}"/>
              </a:ext>
            </a:extLst>
          </p:cNvPr>
          <p:cNvSpPr txBox="1"/>
          <p:nvPr/>
        </p:nvSpPr>
        <p:spPr>
          <a:xfrm>
            <a:off x="4806778" y="2125362"/>
            <a:ext cx="6817997" cy="4342828"/>
          </a:xfrm>
          <a:prstGeom prst="rect">
            <a:avLst/>
          </a:prstGeom>
          <a:ln w="19050">
            <a:solidFill>
              <a:schemeClr val="accent2"/>
            </a:solidFill>
          </a:ln>
        </p:spPr>
        <p:style>
          <a:lnRef idx="2">
            <a:schemeClr val="accent5"/>
          </a:lnRef>
          <a:fillRef idx="1">
            <a:schemeClr val="lt1"/>
          </a:fillRef>
          <a:effectRef idx="0">
            <a:schemeClr val="accent5"/>
          </a:effectRef>
          <a:fontRef idx="minor">
            <a:schemeClr val="dk1"/>
          </a:fontRef>
        </p:style>
        <p:txBody>
          <a:bodyPr wrap="square" rtlCol="0">
            <a:noAutofit/>
          </a:bodyPr>
          <a:lstStyle/>
          <a:p>
            <a:pPr marL="0" marR="0" lvl="0" indent="0" algn="ctr" defTabSz="914400" rtl="0" eaLnBrk="1" fontAlgn="auto" latinLnBrk="0" hangingPunct="1">
              <a:lnSpc>
                <a:spcPct val="107000"/>
              </a:lnSpc>
              <a:spcBef>
                <a:spcPts val="0"/>
              </a:spcBef>
              <a:spcAft>
                <a:spcPts val="747"/>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Univers"/>
                <a:ea typeface="Calibri" panose="020F0502020204030204" pitchFamily="34" charset="0"/>
                <a:cs typeface="Times New Roman" panose="02020603050405020304" pitchFamily="18" charset="0"/>
              </a:rPr>
              <a:t>Contributors from different research areas  </a:t>
            </a:r>
            <a:endParaRPr kumimoji="0" lang="en-GB" sz="2400" b="1" i="0" u="none" strike="noStrike" kern="1200" cap="none" spc="0" normalizeH="0" baseline="0" noProof="0" dirty="0">
              <a:ln>
                <a:noFill/>
              </a:ln>
              <a:solidFill>
                <a:prstClr val="black"/>
              </a:solidFill>
              <a:effectLst/>
              <a:uLnTx/>
              <a:uFillTx/>
              <a:latin typeface="Univers"/>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747"/>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Univers"/>
              <a:ea typeface="Calibri" panose="020F0502020204030204" pitchFamily="34" charset="0"/>
              <a:cs typeface="Times New Roman" panose="02020603050405020304" pitchFamily="18" charset="0"/>
            </a:endParaRPr>
          </a:p>
        </p:txBody>
      </p:sp>
      <p:graphicFrame>
        <p:nvGraphicFramePr>
          <p:cNvPr id="14" name="Grafico 13">
            <a:extLst>
              <a:ext uri="{FF2B5EF4-FFF2-40B4-BE49-F238E27FC236}">
                <a16:creationId xmlns:a16="http://schemas.microsoft.com/office/drawing/2014/main" id="{BFBE76FF-7A68-6C84-1B5A-683652E29CA8}"/>
              </a:ext>
            </a:extLst>
          </p:cNvPr>
          <p:cNvGraphicFramePr/>
          <p:nvPr/>
        </p:nvGraphicFramePr>
        <p:xfrm>
          <a:off x="4961876" y="2620876"/>
          <a:ext cx="6539999" cy="36870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92356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93F2BC3D-581F-EAC3-87E2-B4258843FFC8}"/>
              </a:ext>
            </a:extLst>
          </p:cNvPr>
          <p:cNvPicPr>
            <a:picLocks noChangeAspect="1"/>
          </p:cNvPicPr>
          <p:nvPr/>
        </p:nvPicPr>
        <p:blipFill>
          <a:blip r:embed="rId2"/>
          <a:stretch>
            <a:fillRect/>
          </a:stretch>
        </p:blipFill>
        <p:spPr>
          <a:xfrm>
            <a:off x="5833442" y="52777"/>
            <a:ext cx="5907536" cy="859611"/>
          </a:xfrm>
          <a:prstGeom prst="rect">
            <a:avLst/>
          </a:prstGeom>
        </p:spPr>
      </p:pic>
      <p:pic>
        <p:nvPicPr>
          <p:cNvPr id="16" name="Immagine 15">
            <a:extLst>
              <a:ext uri="{FF2B5EF4-FFF2-40B4-BE49-F238E27FC236}">
                <a16:creationId xmlns:a16="http://schemas.microsoft.com/office/drawing/2014/main" id="{5B1D95D3-43F5-DF34-349B-A355ACC7E39C}"/>
              </a:ext>
            </a:extLst>
          </p:cNvPr>
          <p:cNvPicPr>
            <a:picLocks noChangeAspect="1"/>
          </p:cNvPicPr>
          <p:nvPr/>
        </p:nvPicPr>
        <p:blipFill rotWithShape="1">
          <a:blip r:embed="rId3"/>
          <a:srcRect t="2032"/>
          <a:stretch/>
        </p:blipFill>
        <p:spPr>
          <a:xfrm>
            <a:off x="3073668" y="679622"/>
            <a:ext cx="8979243" cy="4413958"/>
          </a:xfrm>
          <a:prstGeom prst="rect">
            <a:avLst/>
          </a:prstGeom>
        </p:spPr>
      </p:pic>
      <p:sp>
        <p:nvSpPr>
          <p:cNvPr id="17" name="CasellaDiTesto 16">
            <a:extLst>
              <a:ext uri="{FF2B5EF4-FFF2-40B4-BE49-F238E27FC236}">
                <a16:creationId xmlns:a16="http://schemas.microsoft.com/office/drawing/2014/main" id="{996ADE19-5BD3-7EEE-F5D2-FC9FA66A5D0E}"/>
              </a:ext>
            </a:extLst>
          </p:cNvPr>
          <p:cNvSpPr txBox="1"/>
          <p:nvPr/>
        </p:nvSpPr>
        <p:spPr>
          <a:xfrm>
            <a:off x="23322" y="47327"/>
            <a:ext cx="3281668" cy="523220"/>
          </a:xfrm>
          <a:prstGeom prst="rect">
            <a:avLst/>
          </a:prstGeom>
          <a:solidFill>
            <a:schemeClr val="accent2"/>
          </a:solidFill>
        </p:spPr>
        <p:txBody>
          <a:bodyPr wrap="none" rtlCol="0">
            <a:spAutoFit/>
          </a:bodyPr>
          <a:lstStyle/>
          <a:p>
            <a:r>
              <a:rPr lang="it-IT" sz="2800" dirty="0"/>
              <a:t>Impact after 2 </a:t>
            </a:r>
            <a:r>
              <a:rPr lang="it-IT" sz="2800" dirty="0" err="1"/>
              <a:t>year</a:t>
            </a:r>
            <a:r>
              <a:rPr lang="it-IT" sz="2800" dirty="0"/>
              <a:t> </a:t>
            </a:r>
          </a:p>
        </p:txBody>
      </p:sp>
      <p:sp>
        <p:nvSpPr>
          <p:cNvPr id="20" name="CasellaDiTesto 17">
            <a:extLst>
              <a:ext uri="{FF2B5EF4-FFF2-40B4-BE49-F238E27FC236}">
                <a16:creationId xmlns:a16="http://schemas.microsoft.com/office/drawing/2014/main" id="{E108F283-50F1-049C-8D47-3646B9786B25}"/>
              </a:ext>
            </a:extLst>
          </p:cNvPr>
          <p:cNvSpPr txBox="1"/>
          <p:nvPr/>
        </p:nvSpPr>
        <p:spPr>
          <a:xfrm>
            <a:off x="23322" y="676745"/>
            <a:ext cx="3611187" cy="1753708"/>
          </a:xfrm>
          <a:prstGeom prst="rect">
            <a:avLst/>
          </a:prstGeom>
          <a:ln w="76200">
            <a:solidFill>
              <a:schemeClr val="accent2"/>
            </a:solidFill>
          </a:ln>
        </p:spPr>
        <p:style>
          <a:lnRef idx="2">
            <a:schemeClr val="accent5"/>
          </a:lnRef>
          <a:fillRef idx="1">
            <a:schemeClr val="lt1"/>
          </a:fillRef>
          <a:effectRef idx="0">
            <a:schemeClr val="accent5"/>
          </a:effectRef>
          <a:fontRef idx="minor">
            <a:schemeClr val="dk1"/>
          </a:fontRef>
        </p:style>
        <p:txBody>
          <a:bodyPr wrap="square" rtlCol="0">
            <a:noAutofit/>
          </a:bodyPr>
          <a:lstStyle/>
          <a:p>
            <a:pPr marL="365852" lvl="1">
              <a:lnSpc>
                <a:spcPct val="107000"/>
              </a:lnSpc>
              <a:spcAft>
                <a:spcPts val="747"/>
              </a:spcAft>
            </a:pPr>
            <a:r>
              <a:rPr kumimoji="0" lang="en-GB" sz="1600" b="0" i="0" u="none" strike="noStrike" kern="1200" cap="none" spc="0" normalizeH="0" baseline="0" noProof="0" dirty="0">
                <a:ln>
                  <a:noFill/>
                </a:ln>
                <a:solidFill>
                  <a:srgbClr val="000000"/>
                </a:solidFill>
                <a:effectLst/>
                <a:uLnTx/>
                <a:uFillTx/>
                <a:latin typeface="Univers"/>
                <a:ea typeface="Calibri" panose="020F0502020204030204" pitchFamily="34" charset="0"/>
                <a:cs typeface="Times New Roman" panose="02020603050405020304" pitchFamily="18" charset="0"/>
              </a:rPr>
              <a:t>&gt; 7</a:t>
            </a:r>
            <a:r>
              <a:rPr lang="en-GB" sz="1600" dirty="0">
                <a:solidFill>
                  <a:srgbClr val="000000"/>
                </a:solidFill>
                <a:latin typeface="Univers"/>
                <a:ea typeface="Calibri" panose="020F0502020204030204" pitchFamily="34" charset="0"/>
                <a:cs typeface="Times New Roman" panose="02020603050405020304" pitchFamily="18" charset="0"/>
              </a:rPr>
              <a:t>0</a:t>
            </a:r>
            <a:r>
              <a:rPr kumimoji="0" lang="en-GB" sz="1600" b="0" i="0" u="none" strike="noStrike" kern="1200" cap="none" spc="0" normalizeH="0" baseline="0" noProof="0" dirty="0">
                <a:ln>
                  <a:noFill/>
                </a:ln>
                <a:solidFill>
                  <a:srgbClr val="000000"/>
                </a:solidFill>
                <a:effectLst/>
                <a:uLnTx/>
                <a:uFillTx/>
                <a:latin typeface="Univers"/>
                <a:ea typeface="Calibri" panose="020F0502020204030204" pitchFamily="34" charset="0"/>
                <a:cs typeface="Times New Roman" panose="02020603050405020304" pitchFamily="18" charset="0"/>
              </a:rPr>
              <a:t>00 views (topic &amp; articles)</a:t>
            </a:r>
          </a:p>
          <a:p>
            <a:pPr marL="365852" lvl="1">
              <a:lnSpc>
                <a:spcPct val="107000"/>
              </a:lnSpc>
              <a:spcAft>
                <a:spcPts val="747"/>
              </a:spcAft>
            </a:pPr>
            <a:r>
              <a:rPr kumimoji="0" lang="en-GB" sz="1600" b="0" i="0" u="none" strike="noStrike" kern="1200" cap="none" spc="0" normalizeH="0" baseline="0" noProof="0" dirty="0">
                <a:ln>
                  <a:noFill/>
                </a:ln>
                <a:solidFill>
                  <a:srgbClr val="000000"/>
                </a:solidFill>
                <a:effectLst/>
                <a:uLnTx/>
                <a:uFillTx/>
                <a:latin typeface="Univers"/>
                <a:ea typeface="Calibri" panose="020F0502020204030204" pitchFamily="34" charset="0"/>
                <a:cs typeface="Times New Roman" panose="02020603050405020304" pitchFamily="18" charset="0"/>
              </a:rPr>
              <a:t>&gt; </a:t>
            </a:r>
            <a:r>
              <a:rPr lang="en-GB" sz="1600" dirty="0">
                <a:solidFill>
                  <a:srgbClr val="000000"/>
                </a:solidFill>
                <a:latin typeface="Univers"/>
                <a:ea typeface="Calibri" panose="020F0502020204030204" pitchFamily="34" charset="0"/>
                <a:cs typeface="Times New Roman" panose="02020603050405020304" pitchFamily="18" charset="0"/>
              </a:rPr>
              <a:t>1000</a:t>
            </a:r>
            <a:r>
              <a:rPr kumimoji="0" lang="en-GB" sz="1600" b="0" i="0" u="none" strike="noStrike" kern="1200" cap="none" spc="0" normalizeH="0" baseline="0" noProof="0" dirty="0">
                <a:ln>
                  <a:noFill/>
                </a:ln>
                <a:solidFill>
                  <a:srgbClr val="000000"/>
                </a:solidFill>
                <a:effectLst/>
                <a:uLnTx/>
                <a:uFillTx/>
                <a:latin typeface="Univers"/>
                <a:ea typeface="Calibri" panose="020F0502020204030204" pitchFamily="34" charset="0"/>
                <a:cs typeface="Times New Roman" panose="02020603050405020304" pitchFamily="18" charset="0"/>
              </a:rPr>
              <a:t> downloads</a:t>
            </a:r>
          </a:p>
          <a:p>
            <a:pPr marL="365852" lvl="1">
              <a:lnSpc>
                <a:spcPct val="107000"/>
              </a:lnSpc>
              <a:spcAft>
                <a:spcPts val="747"/>
              </a:spcAft>
            </a:pPr>
            <a:r>
              <a:rPr kumimoji="0" lang="en-GB" sz="1600" b="0" i="0" u="none" strike="noStrike" kern="1200" cap="none" spc="0" normalizeH="0" baseline="0" noProof="0" dirty="0">
                <a:ln>
                  <a:noFill/>
                </a:ln>
                <a:solidFill>
                  <a:srgbClr val="000000"/>
                </a:solidFill>
                <a:effectLst/>
                <a:uLnTx/>
                <a:uFillTx/>
                <a:latin typeface="Univers"/>
                <a:ea typeface="Calibri" panose="020F0502020204030204" pitchFamily="34" charset="0"/>
                <a:cs typeface="Times New Roman" panose="02020603050405020304" pitchFamily="18" charset="0"/>
              </a:rPr>
              <a:t>&gt; </a:t>
            </a:r>
            <a:r>
              <a:rPr lang="en-GB" sz="1600" dirty="0">
                <a:solidFill>
                  <a:srgbClr val="000000"/>
                </a:solidFill>
                <a:latin typeface="Univers"/>
                <a:ea typeface="Calibri" panose="020F0502020204030204" pitchFamily="34" charset="0"/>
                <a:cs typeface="Times New Roman" panose="02020603050405020304" pitchFamily="18" charset="0"/>
              </a:rPr>
              <a:t>5</a:t>
            </a:r>
            <a:r>
              <a:rPr kumimoji="0" lang="en-GB" sz="1600" b="0" i="0" u="none" strike="noStrike" kern="1200" cap="none" spc="0" normalizeH="0" baseline="0" noProof="0" dirty="0">
                <a:ln>
                  <a:noFill/>
                </a:ln>
                <a:solidFill>
                  <a:srgbClr val="000000"/>
                </a:solidFill>
                <a:effectLst/>
                <a:uLnTx/>
                <a:uFillTx/>
                <a:latin typeface="Univers"/>
                <a:ea typeface="Calibri" panose="020F0502020204030204" pitchFamily="34" charset="0"/>
                <a:cs typeface="Times New Roman" panose="02020603050405020304" pitchFamily="18" charset="0"/>
              </a:rPr>
              <a:t> abstracts received</a:t>
            </a:r>
          </a:p>
          <a:p>
            <a:pPr marL="365852" lvl="1">
              <a:lnSpc>
                <a:spcPct val="107000"/>
              </a:lnSpc>
              <a:spcAft>
                <a:spcPts val="747"/>
              </a:spcAft>
            </a:pPr>
            <a:r>
              <a:rPr lang="en-GB" sz="1600" dirty="0">
                <a:solidFill>
                  <a:srgbClr val="000000"/>
                </a:solidFill>
                <a:latin typeface="Univers"/>
                <a:ea typeface="Calibri" panose="020F0502020204030204" pitchFamily="34" charset="0"/>
                <a:cs typeface="Times New Roman" panose="02020603050405020304" pitchFamily="18" charset="0"/>
              </a:rPr>
              <a:t>3</a:t>
            </a:r>
            <a:r>
              <a:rPr kumimoji="0" lang="en-GB" sz="1600" b="0" i="0" u="none" strike="noStrike" kern="1200" cap="none" spc="0" normalizeH="0" baseline="0" noProof="0" dirty="0">
                <a:ln>
                  <a:noFill/>
                </a:ln>
                <a:solidFill>
                  <a:srgbClr val="000000"/>
                </a:solidFill>
                <a:effectLst/>
                <a:uLnTx/>
                <a:uFillTx/>
                <a:latin typeface="Univers"/>
                <a:ea typeface="Calibri" panose="020F0502020204030204" pitchFamily="34" charset="0"/>
                <a:cs typeface="Times New Roman" panose="02020603050405020304" pitchFamily="18" charset="0"/>
              </a:rPr>
              <a:t> published manuscripts</a:t>
            </a:r>
          </a:p>
          <a:p>
            <a:pPr marL="365852" lvl="1">
              <a:lnSpc>
                <a:spcPct val="107000"/>
              </a:lnSpc>
              <a:spcAft>
                <a:spcPts val="747"/>
              </a:spcAft>
            </a:pPr>
            <a:r>
              <a:rPr lang="en-GB" sz="1600" dirty="0">
                <a:solidFill>
                  <a:srgbClr val="000000"/>
                </a:solidFill>
                <a:latin typeface="Univers"/>
                <a:ea typeface="Calibri" panose="020F0502020204030204" pitchFamily="34" charset="0"/>
                <a:cs typeface="Times New Roman" panose="02020603050405020304" pitchFamily="18" charset="0"/>
              </a:rPr>
              <a:t>&gt; 30 authors</a:t>
            </a:r>
            <a:r>
              <a:rPr kumimoji="0" lang="en-GB" sz="1600" b="0" i="0" u="none" strike="noStrike" kern="1200" cap="none" spc="0" normalizeH="0" baseline="0" noProof="0" dirty="0">
                <a:ln>
                  <a:noFill/>
                </a:ln>
                <a:solidFill>
                  <a:srgbClr val="000000"/>
                </a:solidFill>
                <a:effectLst/>
                <a:uLnTx/>
                <a:uFillTx/>
                <a:latin typeface="Univers"/>
                <a:ea typeface="Calibri" panose="020F0502020204030204" pitchFamily="34" charset="0"/>
                <a:cs typeface="Times New Roman" panose="02020603050405020304" pitchFamily="18" charset="0"/>
              </a:rPr>
              <a:t> </a:t>
            </a:r>
          </a:p>
        </p:txBody>
      </p:sp>
      <p:pic>
        <p:nvPicPr>
          <p:cNvPr id="23" name="Immagine 22">
            <a:extLst>
              <a:ext uri="{FF2B5EF4-FFF2-40B4-BE49-F238E27FC236}">
                <a16:creationId xmlns:a16="http://schemas.microsoft.com/office/drawing/2014/main" id="{9E1FA635-7935-8934-07B5-B3FD863E35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459"/>
          <a:stretch/>
        </p:blipFill>
        <p:spPr>
          <a:xfrm>
            <a:off x="8285720" y="4334133"/>
            <a:ext cx="1613771" cy="1488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24" name="CasellaDiTesto 23">
            <a:extLst>
              <a:ext uri="{FF2B5EF4-FFF2-40B4-BE49-F238E27FC236}">
                <a16:creationId xmlns:a16="http://schemas.microsoft.com/office/drawing/2014/main" id="{211228F8-AD01-343D-B490-38A1265EE4DC}"/>
              </a:ext>
            </a:extLst>
          </p:cNvPr>
          <p:cNvSpPr txBox="1"/>
          <p:nvPr/>
        </p:nvSpPr>
        <p:spPr>
          <a:xfrm>
            <a:off x="7894553" y="5855212"/>
            <a:ext cx="239610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masis MT Pro Medium" panose="02040604050005020304" pitchFamily="18" charset="0"/>
                <a:ea typeface="+mn-ea"/>
                <a:cs typeface="+mn-cs"/>
              </a:rPr>
              <a:t>SCAN the QR CODE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masis MT Pro Medium" panose="02040604050005020304" pitchFamily="18" charset="0"/>
                <a:ea typeface="+mn-ea"/>
                <a:cs typeface="+mn-cs"/>
              </a:rPr>
              <a:t>to </a:t>
            </a:r>
            <a:r>
              <a:rPr kumimoji="0" lang="en-GB" sz="1800" b="1" i="0" u="none" strike="noStrike" kern="1200" cap="none" spc="0" normalizeH="0" baseline="0" noProof="0" dirty="0">
                <a:ln>
                  <a:noFill/>
                </a:ln>
                <a:solidFill>
                  <a:prstClr val="black"/>
                </a:solidFill>
                <a:effectLst/>
                <a:uLnTx/>
                <a:uFillTx/>
                <a:latin typeface="Amasis MT Pro Medium" panose="02040604050005020304" pitchFamily="18" charset="0"/>
                <a:ea typeface="+mn-ea"/>
                <a:cs typeface="Aharoni" panose="02010803020104030203" pitchFamily="2" charset="-79"/>
              </a:rPr>
              <a:t>participate</a:t>
            </a:r>
            <a:r>
              <a:rPr kumimoji="0" lang="en-GB" sz="1800" b="1" i="0" u="none" strike="noStrike" kern="1200" cap="none" spc="0" normalizeH="0" baseline="0" noProof="0" dirty="0">
                <a:ln>
                  <a:noFill/>
                </a:ln>
                <a:solidFill>
                  <a:prstClr val="black"/>
                </a:solidFill>
                <a:effectLst/>
                <a:uLnTx/>
                <a:uFillTx/>
                <a:latin typeface="Amasis MT Pro Medium" panose="02040604050005020304" pitchFamily="18" charset="0"/>
                <a:ea typeface="+mn-ea"/>
                <a:cs typeface="+mn-cs"/>
              </a:rPr>
              <a:t> </a:t>
            </a:r>
            <a:r>
              <a:rPr kumimoji="0" lang="it-IT" sz="1800" b="1" i="0" u="none" strike="noStrike" kern="1200" cap="none" spc="0" normalizeH="0" baseline="0" noProof="0" dirty="0">
                <a:ln>
                  <a:noFill/>
                </a:ln>
                <a:solidFill>
                  <a:prstClr val="black"/>
                </a:solidFill>
                <a:effectLst/>
                <a:uLnTx/>
                <a:uFillTx/>
                <a:latin typeface="Amasis MT Pro Medium" panose="02040604050005020304" pitchFamily="18" charset="0"/>
                <a:ea typeface="+mn-ea"/>
                <a:cs typeface="+mn-cs"/>
              </a:rPr>
              <a:t>!</a:t>
            </a:r>
          </a:p>
        </p:txBody>
      </p:sp>
      <p:pic>
        <p:nvPicPr>
          <p:cNvPr id="3" name="Immagine 2">
            <a:extLst>
              <a:ext uri="{FF2B5EF4-FFF2-40B4-BE49-F238E27FC236}">
                <a16:creationId xmlns:a16="http://schemas.microsoft.com/office/drawing/2014/main" id="{5C1F3277-AEFD-E7B4-20ED-1F64DB766D1C}"/>
              </a:ext>
            </a:extLst>
          </p:cNvPr>
          <p:cNvPicPr>
            <a:picLocks noChangeAspect="1"/>
          </p:cNvPicPr>
          <p:nvPr/>
        </p:nvPicPr>
        <p:blipFill>
          <a:blip r:embed="rId5"/>
          <a:stretch>
            <a:fillRect/>
          </a:stretch>
        </p:blipFill>
        <p:spPr>
          <a:xfrm>
            <a:off x="387919" y="2650333"/>
            <a:ext cx="4309587" cy="4040872"/>
          </a:xfrm>
          <a:prstGeom prst="rect">
            <a:avLst/>
          </a:prstGeom>
        </p:spPr>
      </p:pic>
    </p:spTree>
    <p:extLst>
      <p:ext uri="{BB962C8B-B14F-4D97-AF65-F5344CB8AC3E}">
        <p14:creationId xmlns:p14="http://schemas.microsoft.com/office/powerpoint/2010/main" val="2371860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50C2A-540D-A403-333B-D0089465CE15}"/>
              </a:ext>
            </a:extLst>
          </p:cNvPr>
          <p:cNvSpPr>
            <a:spLocks noGrp="1"/>
          </p:cNvSpPr>
          <p:nvPr>
            <p:ph type="title"/>
          </p:nvPr>
        </p:nvSpPr>
        <p:spPr>
          <a:xfrm>
            <a:off x="247328" y="67548"/>
            <a:ext cx="6008566" cy="636911"/>
          </a:xfrm>
        </p:spPr>
        <p:txBody>
          <a:bodyPr>
            <a:noAutofit/>
          </a:bodyPr>
          <a:lstStyle/>
          <a:p>
            <a:r>
              <a:rPr lang="en-GB" sz="2400" dirty="0">
                <a:latin typeface="Times New Roman" panose="02020603050405020304" pitchFamily="18" charset="0"/>
                <a:cs typeface="Times New Roman" panose="02020603050405020304" pitchFamily="18" charset="0"/>
              </a:rPr>
              <a:t> graphics summary of the paper</a:t>
            </a:r>
            <a:endParaRPr lang="it-IT" sz="2400" dirty="0">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38FB4C4D-B56B-69CD-CEC4-6E62C69184CE}"/>
              </a:ext>
            </a:extLst>
          </p:cNvPr>
          <p:cNvSpPr/>
          <p:nvPr/>
        </p:nvSpPr>
        <p:spPr>
          <a:xfrm>
            <a:off x="8548511" y="523385"/>
            <a:ext cx="1536059" cy="926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srgbClr val="4206EC"/>
                </a:solidFill>
                <a:effectLst/>
                <a:uLnTx/>
                <a:uFillTx/>
                <a:latin typeface="Goudy Old Style"/>
                <a:ea typeface="+mn-ea"/>
                <a:cs typeface="+mn-cs"/>
              </a:rPr>
              <a:t>LQ Model</a:t>
            </a:r>
          </a:p>
        </p:txBody>
      </p:sp>
      <p:sp>
        <p:nvSpPr>
          <p:cNvPr id="56" name="Rectangle 55">
            <a:extLst>
              <a:ext uri="{FF2B5EF4-FFF2-40B4-BE49-F238E27FC236}">
                <a16:creationId xmlns:a16="http://schemas.microsoft.com/office/drawing/2014/main" id="{9EEE977E-A803-1CD8-9E53-34886294B047}"/>
              </a:ext>
            </a:extLst>
          </p:cNvPr>
          <p:cNvSpPr/>
          <p:nvPr/>
        </p:nvSpPr>
        <p:spPr>
          <a:xfrm>
            <a:off x="578073" y="4218534"/>
            <a:ext cx="5199272" cy="21407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206EC"/>
                </a:solidFill>
                <a:effectLst/>
                <a:uLnTx/>
                <a:uFillTx/>
                <a:latin typeface="Goudy Old Style"/>
                <a:ea typeface="+mn-ea"/>
                <a:cs typeface="+mn-cs"/>
              </a:rPr>
              <a:t>Tumor Prevalence in terms of protons flux and exposition time has been calculated using H functions and plotted for protons for data taken from AMS-02 for different bin energy ranges from 492.4±7 MeV to 1.46±0.335 </a:t>
            </a:r>
            <a:r>
              <a:rPr kumimoji="0" lang="en-US" sz="1800" b="1" i="0" u="none" strike="noStrike" kern="1200" cap="none" spc="0" normalizeH="0" baseline="0" noProof="0" err="1">
                <a:ln>
                  <a:noFill/>
                </a:ln>
                <a:solidFill>
                  <a:srgbClr val="4206EC"/>
                </a:solidFill>
                <a:effectLst/>
                <a:uLnTx/>
                <a:uFillTx/>
                <a:latin typeface="Goudy Old Style"/>
                <a:ea typeface="+mn-ea"/>
                <a:cs typeface="+mn-cs"/>
              </a:rPr>
              <a:t>TeV</a:t>
            </a:r>
            <a:r>
              <a:rPr kumimoji="0" lang="en-US" sz="1800" b="1" i="0" u="none" strike="noStrike" kern="1200" cap="none" spc="0" normalizeH="0" baseline="0" noProof="0">
                <a:ln>
                  <a:noFill/>
                </a:ln>
                <a:solidFill>
                  <a:srgbClr val="4206EC"/>
                </a:solidFill>
                <a:effectLst/>
                <a:uLnTx/>
                <a:uFillTx/>
                <a:latin typeface="Goudy Old Style"/>
                <a:ea typeface="+mn-ea"/>
                <a:cs typeface="+mn-cs"/>
              </a:rPr>
              <a:t> (from 0.24 KeV/µm2 to 0.04 KeV/µm2 LET values)</a:t>
            </a:r>
            <a:endParaRPr kumimoji="0" lang="it-IT" sz="1800" b="1" i="0" u="none" strike="noStrike" kern="1200" cap="none" spc="0" normalizeH="0" baseline="0" noProof="0">
              <a:ln>
                <a:noFill/>
              </a:ln>
              <a:solidFill>
                <a:srgbClr val="4206EC"/>
              </a:solidFill>
              <a:effectLst/>
              <a:uLnTx/>
              <a:uFillTx/>
              <a:latin typeface="Goudy Old Style"/>
              <a:ea typeface="+mn-ea"/>
              <a:cs typeface="+mn-cs"/>
            </a:endParaRPr>
          </a:p>
        </p:txBody>
      </p:sp>
      <p:cxnSp>
        <p:nvCxnSpPr>
          <p:cNvPr id="60" name="Connector: Elbow 59">
            <a:extLst>
              <a:ext uri="{FF2B5EF4-FFF2-40B4-BE49-F238E27FC236}">
                <a16:creationId xmlns:a16="http://schemas.microsoft.com/office/drawing/2014/main" id="{D153B7DA-8CC9-5BB0-F6B2-EC36CF7EB001}"/>
              </a:ext>
            </a:extLst>
          </p:cNvPr>
          <p:cNvCxnSpPr>
            <a:cxnSpLocks/>
          </p:cNvCxnSpPr>
          <p:nvPr/>
        </p:nvCxnSpPr>
        <p:spPr>
          <a:xfrm rot="5400000">
            <a:off x="2638201" y="3432815"/>
            <a:ext cx="927334" cy="625246"/>
          </a:xfrm>
          <a:prstGeom prst="bentConnector3">
            <a:avLst>
              <a:gd name="adj1" fmla="val 50000"/>
            </a:avLst>
          </a:prstGeom>
          <a:ln>
            <a:tailEnd type="triangle"/>
          </a:ln>
        </p:spPr>
        <p:style>
          <a:lnRef idx="3">
            <a:schemeClr val="accent1"/>
          </a:lnRef>
          <a:fillRef idx="0">
            <a:schemeClr val="accent1"/>
          </a:fillRef>
          <a:effectRef idx="2">
            <a:schemeClr val="accent1"/>
          </a:effectRef>
          <a:fontRef idx="minor">
            <a:schemeClr val="tx1"/>
          </a:fontRef>
        </p:style>
      </p:cxnSp>
      <p:sp>
        <p:nvSpPr>
          <p:cNvPr id="61" name="Rectangle: Rounded Corners 60">
            <a:extLst>
              <a:ext uri="{FF2B5EF4-FFF2-40B4-BE49-F238E27FC236}">
                <a16:creationId xmlns:a16="http://schemas.microsoft.com/office/drawing/2014/main" id="{516FB385-D005-26BF-FCAE-5072A7158CF8}"/>
              </a:ext>
            </a:extLst>
          </p:cNvPr>
          <p:cNvSpPr/>
          <p:nvPr/>
        </p:nvSpPr>
        <p:spPr>
          <a:xfrm>
            <a:off x="69383" y="712256"/>
            <a:ext cx="6625965" cy="2873590"/>
          </a:xfrm>
          <a:prstGeom prst="roundRect">
            <a:avLst/>
          </a:pr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noFill/>
              <a:effectLst/>
              <a:uLnTx/>
              <a:uFillTx/>
              <a:latin typeface="Goudy Old Style"/>
              <a:ea typeface="+mn-ea"/>
              <a:cs typeface="+mn-cs"/>
            </a:endParaRPr>
          </a:p>
        </p:txBody>
      </p:sp>
      <p:sp>
        <p:nvSpPr>
          <p:cNvPr id="62" name="Rectangle: Rounded Corners 61">
            <a:extLst>
              <a:ext uri="{FF2B5EF4-FFF2-40B4-BE49-F238E27FC236}">
                <a16:creationId xmlns:a16="http://schemas.microsoft.com/office/drawing/2014/main" id="{8AA78C58-2A6C-5DBE-CB43-25AA58C4037E}"/>
              </a:ext>
            </a:extLst>
          </p:cNvPr>
          <p:cNvSpPr/>
          <p:nvPr/>
        </p:nvSpPr>
        <p:spPr>
          <a:xfrm>
            <a:off x="6945944" y="318499"/>
            <a:ext cx="4998727" cy="3388386"/>
          </a:xfrm>
          <a:prstGeom prst="roundRect">
            <a:avLst/>
          </a:pr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noFill/>
              <a:effectLst/>
              <a:uLnTx/>
              <a:uFillTx/>
              <a:latin typeface="Goudy Old Style"/>
              <a:ea typeface="+mn-ea"/>
              <a:cs typeface="+mn-cs"/>
            </a:endParaRPr>
          </a:p>
        </p:txBody>
      </p:sp>
      <mc:AlternateContent xmlns:mc="http://schemas.openxmlformats.org/markup-compatibility/2006" xmlns:a14="http://schemas.microsoft.com/office/drawing/2010/main">
        <mc:Choice Requires="a14">
          <p:sp>
            <p:nvSpPr>
              <p:cNvPr id="102" name="Flowchart: Magnetic Disk 101">
                <a:extLst>
                  <a:ext uri="{FF2B5EF4-FFF2-40B4-BE49-F238E27FC236}">
                    <a16:creationId xmlns:a16="http://schemas.microsoft.com/office/drawing/2014/main" id="{B9DDA387-1E58-3EC4-BEF5-586078EE876D}"/>
                  </a:ext>
                </a:extLst>
              </p:cNvPr>
              <p:cNvSpPr/>
              <p:nvPr/>
            </p:nvSpPr>
            <p:spPr>
              <a:xfrm>
                <a:off x="214451" y="937977"/>
                <a:ext cx="2401115" cy="91899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4206EC"/>
                    </a:solidFill>
                    <a:effectLst/>
                    <a:uLnTx/>
                    <a:uFillTx/>
                    <a:latin typeface="Goudy Old Style"/>
                    <a:ea typeface="+mn-ea"/>
                    <a:cs typeface="+mn-cs"/>
                  </a:rPr>
                  <a:t>Hazard </a:t>
                </a:r>
                <a:r>
                  <a:rPr kumimoji="0" lang="it-IT" sz="1800" b="1" i="0" u="none" strike="noStrike" kern="1200" cap="none" spc="0" normalizeH="0" baseline="0" noProof="0" err="1">
                    <a:ln>
                      <a:noFill/>
                    </a:ln>
                    <a:solidFill>
                      <a:srgbClr val="4206EC"/>
                    </a:solidFill>
                    <a:effectLst/>
                    <a:uLnTx/>
                    <a:uFillTx/>
                    <a:latin typeface="Goudy Old Style"/>
                    <a:ea typeface="+mn-ea"/>
                    <a:cs typeface="+mn-cs"/>
                  </a:rPr>
                  <a:t>Function</a:t>
                </a:r>
                <a:r>
                  <a:rPr kumimoji="0" lang="it-IT" sz="1800" b="1" i="0" u="none" strike="noStrike" kern="1200" cap="none" spc="0" normalizeH="0" baseline="0" noProof="0">
                    <a:ln>
                      <a:noFill/>
                    </a:ln>
                    <a:solidFill>
                      <a:srgbClr val="4206EC"/>
                    </a:solidFill>
                    <a:effectLst/>
                    <a:uLnTx/>
                    <a:uFillTx/>
                    <a:latin typeface="Goudy Old Style"/>
                    <a:ea typeface="+mn-ea"/>
                    <a:cs typeface="+mn-cs"/>
                  </a:rPr>
                  <a:t> for Gamma ray (</a:t>
                </a:r>
                <a14:m>
                  <m:oMath xmlns:m="http://schemas.openxmlformats.org/officeDocument/2006/math">
                    <m:sSub>
                      <m:sSubPr>
                        <m:ctrlPr>
                          <a:rPr kumimoji="0" lang="it-IT" sz="1800" b="1" i="1" u="none" strike="noStrike" kern="1200" cap="none" spc="0" normalizeH="0" baseline="0" noProof="0">
                            <a:ln>
                              <a:noFill/>
                            </a:ln>
                            <a:solidFill>
                              <a:srgbClr val="4206EC"/>
                            </a:solidFill>
                            <a:effectLst/>
                            <a:uLnTx/>
                            <a:uFillTx/>
                            <a:latin typeface="Cambria Math" panose="02040503050406030204" pitchFamily="18" charset="0"/>
                            <a:ea typeface="+mn-ea"/>
                            <a:cs typeface="+mn-cs"/>
                          </a:rPr>
                        </m:ctrlPr>
                      </m:sSubPr>
                      <m:e>
                        <m:r>
                          <a:rPr kumimoji="0" lang="en-GB" sz="1800" b="1" i="0" u="none" strike="noStrike" kern="1200" cap="none" spc="0" normalizeH="0" baseline="0" noProof="0">
                            <a:ln>
                              <a:noFill/>
                            </a:ln>
                            <a:solidFill>
                              <a:srgbClr val="4206EC"/>
                            </a:solidFill>
                            <a:effectLst/>
                            <a:uLnTx/>
                            <a:uFillTx/>
                            <a:latin typeface="Cambria Math" panose="02040503050406030204" pitchFamily="18" charset="0"/>
                            <a:ea typeface="+mn-ea"/>
                            <a:cs typeface="+mn-cs"/>
                          </a:rPr>
                          <m:t>𝑯</m:t>
                        </m:r>
                      </m:e>
                      <m:sub>
                        <m:r>
                          <a:rPr kumimoji="0" lang="it-IT" sz="1800" b="1" i="0" u="none" strike="noStrike" kern="1200" cap="none" spc="0" normalizeH="0" baseline="0" noProof="0">
                            <a:ln>
                              <a:noFill/>
                            </a:ln>
                            <a:solidFill>
                              <a:srgbClr val="4206EC"/>
                            </a:solidFill>
                            <a:effectLst/>
                            <a:uLnTx/>
                            <a:uFillTx/>
                            <a:latin typeface="Cambria Math" panose="02040503050406030204" pitchFamily="18" charset="0"/>
                            <a:ea typeface="+mn-ea"/>
                            <a:cs typeface="+mn-cs"/>
                          </a:rPr>
                          <m:t>𝜸</m:t>
                        </m:r>
                      </m:sub>
                    </m:sSub>
                  </m:oMath>
                </a14:m>
                <a:r>
                  <a:rPr kumimoji="0" lang="it-IT" sz="1800" b="1" i="0" u="none" strike="noStrike" kern="1200" cap="none" spc="0" normalizeH="0" baseline="0" noProof="0">
                    <a:ln>
                      <a:noFill/>
                    </a:ln>
                    <a:solidFill>
                      <a:srgbClr val="4206EC"/>
                    </a:solidFill>
                    <a:effectLst/>
                    <a:uLnTx/>
                    <a:uFillTx/>
                    <a:latin typeface="Goudy Old Style"/>
                    <a:ea typeface="+mn-ea"/>
                    <a:cs typeface="+mn-cs"/>
                  </a:rPr>
                  <a:t>)</a:t>
                </a:r>
              </a:p>
            </p:txBody>
          </p:sp>
        </mc:Choice>
        <mc:Fallback xmlns="">
          <p:sp>
            <p:nvSpPr>
              <p:cNvPr id="102" name="Flowchart: Magnetic Disk 101">
                <a:extLst>
                  <a:ext uri="{FF2B5EF4-FFF2-40B4-BE49-F238E27FC236}">
                    <a16:creationId xmlns:a16="http://schemas.microsoft.com/office/drawing/2014/main" id="{B9DDA387-1E58-3EC4-BEF5-586078EE876D}"/>
                  </a:ext>
                </a:extLst>
              </p:cNvPr>
              <p:cNvSpPr>
                <a:spLocks noRot="1" noChangeAspect="1" noMove="1" noResize="1" noEditPoints="1" noAdjustHandles="1" noChangeArrowheads="1" noChangeShapeType="1" noTextEdit="1"/>
              </p:cNvSpPr>
              <p:nvPr/>
            </p:nvSpPr>
            <p:spPr>
              <a:xfrm>
                <a:off x="214451" y="937977"/>
                <a:ext cx="2401115" cy="918999"/>
              </a:xfrm>
              <a:prstGeom prst="flowChartMagneticDisk">
                <a:avLst/>
              </a:prstGeom>
              <a:blipFill>
                <a:blip r:embed="rId2"/>
                <a:stretch>
                  <a:fillRect b="-1299"/>
                </a:stretch>
              </a:blipFill>
            </p:spPr>
            <p:txBody>
              <a:bodyPr/>
              <a:lstStyle/>
              <a:p>
                <a:r>
                  <a:rPr lang="en-US">
                    <a:noFill/>
                  </a:rPr>
                  <a:t> </a:t>
                </a:r>
              </a:p>
            </p:txBody>
          </p:sp>
        </mc:Fallback>
      </mc:AlternateContent>
      <p:sp>
        <p:nvSpPr>
          <p:cNvPr id="104" name="Flowchart: Magnetic Disk 103">
            <a:extLst>
              <a:ext uri="{FF2B5EF4-FFF2-40B4-BE49-F238E27FC236}">
                <a16:creationId xmlns:a16="http://schemas.microsoft.com/office/drawing/2014/main" id="{EB2F7B5C-681F-F3C5-180C-A646F39EC859}"/>
              </a:ext>
            </a:extLst>
          </p:cNvPr>
          <p:cNvSpPr/>
          <p:nvPr/>
        </p:nvSpPr>
        <p:spPr>
          <a:xfrm>
            <a:off x="5236525" y="904409"/>
            <a:ext cx="1302124" cy="91899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GB" sz="2300" b="1" i="0" u="none" strike="noStrike" kern="1200" cap="none" spc="0" normalizeH="0" baseline="0" noProof="0">
                <a:ln>
                  <a:noFill/>
                </a:ln>
                <a:solidFill>
                  <a:srgbClr val="4206EC"/>
                </a:solidFill>
                <a:effectLst/>
                <a:uLnTx/>
                <a:uFillTx/>
                <a:latin typeface="Goudy Old Style"/>
                <a:ea typeface="+mn-ea"/>
                <a:cs typeface="+mn-cs"/>
              </a:rPr>
              <a:t>AMS data</a:t>
            </a:r>
            <a:endParaRPr kumimoji="0" lang="it-IT" sz="2300" b="1" i="0" u="none" strike="noStrike" kern="1200" cap="none" spc="0" normalizeH="0" baseline="0" noProof="0">
              <a:ln>
                <a:noFill/>
              </a:ln>
              <a:solidFill>
                <a:srgbClr val="4206EC"/>
              </a:solidFill>
              <a:effectLst/>
              <a:uLnTx/>
              <a:uFillTx/>
              <a:latin typeface="Goudy Old Style"/>
              <a:ea typeface="+mn-ea"/>
              <a:cs typeface="+mn-cs"/>
            </a:endParaRPr>
          </a:p>
        </p:txBody>
      </p:sp>
      <p:sp>
        <p:nvSpPr>
          <p:cNvPr id="105" name="Rectangle: Rounded Corners 104">
            <a:extLst>
              <a:ext uri="{FF2B5EF4-FFF2-40B4-BE49-F238E27FC236}">
                <a16:creationId xmlns:a16="http://schemas.microsoft.com/office/drawing/2014/main" id="{DD936AEA-5E32-BDDA-F02B-3A96242B16B0}"/>
              </a:ext>
            </a:extLst>
          </p:cNvPr>
          <p:cNvSpPr/>
          <p:nvPr/>
        </p:nvSpPr>
        <p:spPr>
          <a:xfrm>
            <a:off x="1091046" y="2483086"/>
            <a:ext cx="4806684" cy="10465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err="1">
                <a:ln>
                  <a:noFill/>
                </a:ln>
                <a:solidFill>
                  <a:srgbClr val="4206EC"/>
                </a:solidFill>
                <a:effectLst/>
                <a:uLnTx/>
                <a:uFillTx/>
                <a:latin typeface="Goudy Old Style"/>
                <a:ea typeface="+mn-ea"/>
                <a:cs typeface="+mn-cs"/>
              </a:rPr>
              <a:t>Tumor</a:t>
            </a:r>
            <a:r>
              <a:rPr kumimoji="0" lang="it-IT" sz="2400" b="1" i="0" u="none" strike="noStrike" kern="1200" cap="none" spc="0" normalizeH="0" baseline="0" noProof="0">
                <a:ln>
                  <a:noFill/>
                </a:ln>
                <a:solidFill>
                  <a:srgbClr val="4206EC"/>
                </a:solidFill>
                <a:effectLst/>
                <a:uLnTx/>
                <a:uFillTx/>
                <a:latin typeface="Goudy Old Style"/>
                <a:ea typeface="+mn-ea"/>
                <a:cs typeface="+mn-cs"/>
              </a:rPr>
              <a:t> </a:t>
            </a:r>
            <a:r>
              <a:rPr kumimoji="0" lang="it-IT" sz="2400" b="1" i="0" u="none" strike="noStrike" kern="1200" cap="none" spc="0" normalizeH="0" baseline="0" noProof="0" err="1">
                <a:ln>
                  <a:noFill/>
                </a:ln>
                <a:solidFill>
                  <a:srgbClr val="4206EC"/>
                </a:solidFill>
                <a:effectLst/>
                <a:uLnTx/>
                <a:uFillTx/>
                <a:latin typeface="Goudy Old Style"/>
                <a:ea typeface="+mn-ea"/>
                <a:cs typeface="+mn-cs"/>
              </a:rPr>
              <a:t>Prevalence</a:t>
            </a:r>
            <a:r>
              <a:rPr kumimoji="0" lang="it-IT" sz="2400" b="1" i="0" u="none" strike="noStrike" kern="1200" cap="none" spc="0" normalizeH="0" baseline="0" noProof="0">
                <a:ln>
                  <a:noFill/>
                </a:ln>
                <a:solidFill>
                  <a:srgbClr val="4206EC"/>
                </a:solidFill>
                <a:effectLst/>
                <a:uLnTx/>
                <a:uFillTx/>
                <a:latin typeface="Goudy Old Style"/>
                <a:ea typeface="+mn-ea"/>
                <a:cs typeface="+mn-cs"/>
              </a:rPr>
              <a:t> for </a:t>
            </a:r>
            <a:r>
              <a:rPr kumimoji="0" lang="it-IT" sz="2400" b="1" i="0" u="none" strike="noStrike" kern="1200" cap="none" spc="0" normalizeH="0" baseline="0" noProof="0" err="1">
                <a:ln>
                  <a:noFill/>
                </a:ln>
                <a:solidFill>
                  <a:srgbClr val="4206EC"/>
                </a:solidFill>
                <a:effectLst/>
                <a:uLnTx/>
                <a:uFillTx/>
                <a:latin typeface="Goudy Old Style"/>
                <a:ea typeface="+mn-ea"/>
                <a:cs typeface="+mn-cs"/>
              </a:rPr>
              <a:t>Targeted</a:t>
            </a:r>
            <a:r>
              <a:rPr kumimoji="0" lang="it-IT" sz="2400" b="1" i="0" u="none" strike="noStrike" kern="1200" cap="none" spc="0" normalizeH="0" baseline="0" noProof="0">
                <a:ln>
                  <a:noFill/>
                </a:ln>
                <a:solidFill>
                  <a:srgbClr val="4206EC"/>
                </a:solidFill>
                <a:effectLst/>
                <a:uLnTx/>
                <a:uFillTx/>
                <a:latin typeface="Goudy Old Style"/>
                <a:ea typeface="+mn-ea"/>
                <a:cs typeface="+mn-cs"/>
              </a:rPr>
              <a:t> and Non-</a:t>
            </a:r>
            <a:r>
              <a:rPr kumimoji="0" lang="it-IT" sz="2400" b="1" i="0" u="none" strike="noStrike" kern="1200" cap="none" spc="0" normalizeH="0" baseline="0" noProof="0" err="1">
                <a:ln>
                  <a:noFill/>
                </a:ln>
                <a:solidFill>
                  <a:srgbClr val="4206EC"/>
                </a:solidFill>
                <a:effectLst/>
                <a:uLnTx/>
                <a:uFillTx/>
                <a:latin typeface="Goudy Old Style"/>
                <a:ea typeface="+mn-ea"/>
                <a:cs typeface="+mn-cs"/>
              </a:rPr>
              <a:t>targeted</a:t>
            </a:r>
            <a:r>
              <a:rPr kumimoji="0" lang="it-IT" sz="2400" b="1" i="0" u="none" strike="noStrike" kern="1200" cap="none" spc="0" normalizeH="0" baseline="0" noProof="0">
                <a:ln>
                  <a:noFill/>
                </a:ln>
                <a:solidFill>
                  <a:srgbClr val="4206EC"/>
                </a:solidFill>
                <a:effectLst/>
                <a:uLnTx/>
                <a:uFillTx/>
                <a:latin typeface="Goudy Old Style"/>
                <a:ea typeface="+mn-ea"/>
                <a:cs typeface="+mn-cs"/>
              </a:rPr>
              <a:t> </a:t>
            </a:r>
            <a:r>
              <a:rPr kumimoji="0" lang="it-IT" sz="2400" b="1" i="0" u="none" strike="noStrike" kern="1200" cap="none" spc="0" normalizeH="0" baseline="0" noProof="0" err="1">
                <a:ln>
                  <a:noFill/>
                </a:ln>
                <a:solidFill>
                  <a:srgbClr val="4206EC"/>
                </a:solidFill>
                <a:effectLst/>
                <a:uLnTx/>
                <a:uFillTx/>
                <a:latin typeface="Goudy Old Style"/>
                <a:ea typeface="+mn-ea"/>
                <a:cs typeface="+mn-cs"/>
              </a:rPr>
              <a:t>Effects</a:t>
            </a:r>
            <a:r>
              <a:rPr kumimoji="0" lang="it-IT" sz="2400" b="1" i="0" u="none" strike="noStrike" kern="1200" cap="none" spc="0" normalizeH="0" baseline="0" noProof="0">
                <a:ln>
                  <a:noFill/>
                </a:ln>
                <a:solidFill>
                  <a:srgbClr val="4206EC"/>
                </a:solidFill>
                <a:effectLst/>
                <a:uLnTx/>
                <a:uFillTx/>
                <a:latin typeface="Goudy Old Style"/>
                <a:ea typeface="+mn-ea"/>
                <a:cs typeface="+mn-cs"/>
              </a:rPr>
              <a:t> (TP</a:t>
            </a:r>
            <a:r>
              <a:rPr kumimoji="0" lang="it-IT" sz="2400" b="1" i="0" u="none" strike="noStrike" kern="1200" cap="none" spc="0" normalizeH="0" baseline="-25000" noProof="0">
                <a:ln>
                  <a:noFill/>
                </a:ln>
                <a:solidFill>
                  <a:srgbClr val="4206EC"/>
                </a:solidFill>
                <a:effectLst/>
                <a:uLnTx/>
                <a:uFillTx/>
                <a:latin typeface="Goudy Old Style"/>
                <a:ea typeface="+mn-ea"/>
                <a:cs typeface="+mn-cs"/>
              </a:rPr>
              <a:t>TE</a:t>
            </a:r>
            <a:r>
              <a:rPr kumimoji="0" lang="it-IT" sz="2400" b="1" i="0" u="none" strike="noStrike" kern="1200" cap="none" spc="0" normalizeH="0" baseline="0" noProof="0">
                <a:ln>
                  <a:noFill/>
                </a:ln>
                <a:solidFill>
                  <a:srgbClr val="4206EC"/>
                </a:solidFill>
                <a:effectLst/>
                <a:uLnTx/>
                <a:uFillTx/>
                <a:latin typeface="Goudy Old Style"/>
                <a:ea typeface="+mn-ea"/>
                <a:cs typeface="+mn-cs"/>
              </a:rPr>
              <a:t>&amp; TP</a:t>
            </a:r>
            <a:r>
              <a:rPr kumimoji="0" lang="it-IT" sz="2400" b="1" i="0" u="none" strike="noStrike" kern="1200" cap="none" spc="0" normalizeH="0" baseline="-25000" noProof="0">
                <a:ln>
                  <a:noFill/>
                </a:ln>
                <a:solidFill>
                  <a:srgbClr val="4206EC"/>
                </a:solidFill>
                <a:effectLst/>
                <a:uLnTx/>
                <a:uFillTx/>
                <a:latin typeface="Goudy Old Style"/>
                <a:ea typeface="+mn-ea"/>
                <a:cs typeface="+mn-cs"/>
              </a:rPr>
              <a:t>NTE</a:t>
            </a:r>
            <a:r>
              <a:rPr kumimoji="0" lang="it-IT" sz="2400" b="1" i="0" u="none" strike="noStrike" kern="1200" cap="none" spc="0" normalizeH="0" baseline="0" noProof="0">
                <a:ln>
                  <a:noFill/>
                </a:ln>
                <a:solidFill>
                  <a:srgbClr val="4206EC"/>
                </a:solidFill>
                <a:effectLst/>
                <a:uLnTx/>
                <a:uFillTx/>
                <a:latin typeface="Goudy Old Style"/>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206EC"/>
                </a:solidFill>
                <a:effectLst/>
                <a:uLnTx/>
                <a:uFillTx/>
                <a:latin typeface="Goudy Old Style"/>
                <a:ea typeface="+mn-ea"/>
                <a:cs typeface="+mn-cs"/>
              </a:rPr>
              <a:t>Using Alpen et. al. 1993 paper</a:t>
            </a:r>
            <a:endParaRPr kumimoji="0" lang="it-IT" sz="1800" b="1" i="0" u="none" strike="noStrike" kern="1200" cap="none" spc="0" normalizeH="0" baseline="0" noProof="0">
              <a:ln>
                <a:noFill/>
              </a:ln>
              <a:solidFill>
                <a:srgbClr val="4206EC"/>
              </a:solidFill>
              <a:effectLst/>
              <a:uLnTx/>
              <a:uFillTx/>
              <a:latin typeface="Goudy Old Style"/>
              <a:ea typeface="+mn-ea"/>
              <a:cs typeface="+mn-cs"/>
            </a:endParaRPr>
          </a:p>
        </p:txBody>
      </p:sp>
      <p:sp>
        <p:nvSpPr>
          <p:cNvPr id="110" name="Rectangle: Rounded Corners 109">
            <a:extLst>
              <a:ext uri="{FF2B5EF4-FFF2-40B4-BE49-F238E27FC236}">
                <a16:creationId xmlns:a16="http://schemas.microsoft.com/office/drawing/2014/main" id="{75A368CB-B86B-9BEA-FE2D-10B6CEA67D3E}"/>
              </a:ext>
            </a:extLst>
          </p:cNvPr>
          <p:cNvSpPr/>
          <p:nvPr/>
        </p:nvSpPr>
        <p:spPr>
          <a:xfrm>
            <a:off x="6778068" y="2524315"/>
            <a:ext cx="4631150" cy="10834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668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rgbClr val="4206EC"/>
                </a:solidFill>
                <a:effectLst/>
                <a:uLnTx/>
                <a:uFillTx/>
                <a:latin typeface="Goudy Old Style"/>
                <a:ea typeface="+mn-ea"/>
                <a:cs typeface="+mn-cs"/>
              </a:rPr>
              <a:t>Cells Survival Probability models</a:t>
            </a:r>
          </a:p>
          <a:p>
            <a:pPr marL="0" marR="0" lvl="0" indent="0" algn="ctr" defTabSz="10668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rgbClr val="4206EC"/>
                </a:solidFill>
                <a:effectLst/>
                <a:uLnTx/>
                <a:uFillTx/>
                <a:latin typeface="Goudy Old Style"/>
                <a:ea typeface="+mn-ea"/>
                <a:cs typeface="+mn-cs"/>
              </a:rPr>
              <a:t>(CSP)</a:t>
            </a:r>
          </a:p>
        </p:txBody>
      </p:sp>
      <p:sp>
        <p:nvSpPr>
          <p:cNvPr id="113" name="Rectangle: Rounded Corners 112">
            <a:extLst>
              <a:ext uri="{FF2B5EF4-FFF2-40B4-BE49-F238E27FC236}">
                <a16:creationId xmlns:a16="http://schemas.microsoft.com/office/drawing/2014/main" id="{B5C042B7-E206-8F47-A988-3AFC9E81E60D}"/>
              </a:ext>
            </a:extLst>
          </p:cNvPr>
          <p:cNvSpPr/>
          <p:nvPr/>
        </p:nvSpPr>
        <p:spPr>
          <a:xfrm>
            <a:off x="7089551" y="501092"/>
            <a:ext cx="1375022" cy="926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GB" sz="2800" b="1" i="0" u="none" strike="noStrike" kern="1200" cap="none" spc="0" normalizeH="0" baseline="0" noProof="0" err="1">
                <a:ln>
                  <a:noFill/>
                </a:ln>
                <a:solidFill>
                  <a:srgbClr val="4206EC"/>
                </a:solidFill>
                <a:effectLst/>
                <a:uLnTx/>
                <a:uFillTx/>
                <a:latin typeface="Goudy Old Style"/>
                <a:ea typeface="+mn-ea"/>
                <a:cs typeface="+mn-cs"/>
              </a:rPr>
              <a:t>nTNH</a:t>
            </a:r>
            <a:endParaRPr kumimoji="0" lang="it-IT" sz="2800" b="1" i="0" u="none" strike="noStrike" kern="1200" cap="none" spc="0" normalizeH="0" baseline="0" noProof="0">
              <a:ln>
                <a:noFill/>
              </a:ln>
              <a:solidFill>
                <a:srgbClr val="4206EC"/>
              </a:solidFill>
              <a:effectLst/>
              <a:uLnTx/>
              <a:uFillTx/>
              <a:latin typeface="Goudy Old Style"/>
              <a:ea typeface="+mn-ea"/>
              <a:cs typeface="+mn-cs"/>
            </a:endParaRPr>
          </a:p>
        </p:txBody>
      </p:sp>
      <p:sp>
        <p:nvSpPr>
          <p:cNvPr id="114" name="Rectangle: Rounded Corners 113">
            <a:extLst>
              <a:ext uri="{FF2B5EF4-FFF2-40B4-BE49-F238E27FC236}">
                <a16:creationId xmlns:a16="http://schemas.microsoft.com/office/drawing/2014/main" id="{4FBED0C1-DEFE-BA0D-D5FE-387C41D2CA77}"/>
              </a:ext>
            </a:extLst>
          </p:cNvPr>
          <p:cNvSpPr/>
          <p:nvPr/>
        </p:nvSpPr>
        <p:spPr>
          <a:xfrm>
            <a:off x="10188072" y="490451"/>
            <a:ext cx="1536059" cy="926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668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4206EC"/>
                </a:solidFill>
                <a:effectLst/>
                <a:uLnTx/>
                <a:uFillTx/>
                <a:latin typeface="Goudy Old Style"/>
                <a:ea typeface="+mn-ea"/>
                <a:cs typeface="+mn-cs"/>
              </a:rPr>
              <a:t>…  S-SR</a:t>
            </a:r>
          </a:p>
          <a:p>
            <a:pPr marL="0" marR="0" lvl="0" indent="0" algn="ctr" defTabSz="10668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4206EC"/>
                </a:solidFill>
                <a:effectLst/>
                <a:uLnTx/>
                <a:uFillTx/>
                <a:latin typeface="Goudy Old Style"/>
                <a:ea typeface="+mn-ea"/>
                <a:cs typeface="+mn-cs"/>
              </a:rPr>
              <a:t>Model</a:t>
            </a:r>
            <a:endParaRPr kumimoji="0" lang="it-IT" sz="2000" b="1" i="0" u="none" strike="noStrike" kern="1200" cap="none" spc="0" normalizeH="0" baseline="0" noProof="0">
              <a:ln>
                <a:noFill/>
              </a:ln>
              <a:solidFill>
                <a:srgbClr val="4206EC"/>
              </a:solidFill>
              <a:effectLst/>
              <a:uLnTx/>
              <a:uFillTx/>
              <a:latin typeface="Goudy Old Style"/>
              <a:ea typeface="+mn-ea"/>
              <a:cs typeface="+mn-cs"/>
            </a:endParaRPr>
          </a:p>
        </p:txBody>
      </p:sp>
      <p:cxnSp>
        <p:nvCxnSpPr>
          <p:cNvPr id="122" name="Connector: Elbow 121">
            <a:extLst>
              <a:ext uri="{FF2B5EF4-FFF2-40B4-BE49-F238E27FC236}">
                <a16:creationId xmlns:a16="http://schemas.microsoft.com/office/drawing/2014/main" id="{218634E9-5127-3CD1-BCA4-003EC9C10DD1}"/>
              </a:ext>
            </a:extLst>
          </p:cNvPr>
          <p:cNvCxnSpPr>
            <a:cxnSpLocks/>
          </p:cNvCxnSpPr>
          <p:nvPr/>
        </p:nvCxnSpPr>
        <p:spPr>
          <a:xfrm rot="5400000">
            <a:off x="9478971" y="1568539"/>
            <a:ext cx="1078355" cy="813113"/>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4" name="Connector: Elbow 123">
            <a:extLst>
              <a:ext uri="{FF2B5EF4-FFF2-40B4-BE49-F238E27FC236}">
                <a16:creationId xmlns:a16="http://schemas.microsoft.com/office/drawing/2014/main" id="{F54B35BA-A05C-B5D7-D45A-72B5A2ACF3C4}"/>
              </a:ext>
            </a:extLst>
          </p:cNvPr>
          <p:cNvCxnSpPr>
            <a:cxnSpLocks/>
          </p:cNvCxnSpPr>
          <p:nvPr/>
        </p:nvCxnSpPr>
        <p:spPr>
          <a:xfrm rot="16200000" flipH="1">
            <a:off x="7080759" y="1503349"/>
            <a:ext cx="1102850" cy="971900"/>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5" name="Connector: Elbow 134">
            <a:extLst>
              <a:ext uri="{FF2B5EF4-FFF2-40B4-BE49-F238E27FC236}">
                <a16:creationId xmlns:a16="http://schemas.microsoft.com/office/drawing/2014/main" id="{59ADF2DE-E085-D3C6-3B5D-026265D22B2C}"/>
              </a:ext>
            </a:extLst>
          </p:cNvPr>
          <p:cNvCxnSpPr>
            <a:cxnSpLocks/>
          </p:cNvCxnSpPr>
          <p:nvPr/>
        </p:nvCxnSpPr>
        <p:spPr>
          <a:xfrm rot="5400000">
            <a:off x="8315532" y="1654295"/>
            <a:ext cx="1080265" cy="660468"/>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3" name="Connector: Elbow 142">
            <a:extLst>
              <a:ext uri="{FF2B5EF4-FFF2-40B4-BE49-F238E27FC236}">
                <a16:creationId xmlns:a16="http://schemas.microsoft.com/office/drawing/2014/main" id="{49476C5A-5A29-91D2-8A58-AB582ED3539B}"/>
              </a:ext>
            </a:extLst>
          </p:cNvPr>
          <p:cNvCxnSpPr>
            <a:cxnSpLocks/>
          </p:cNvCxnSpPr>
          <p:nvPr/>
        </p:nvCxnSpPr>
        <p:spPr>
          <a:xfrm rot="16200000" flipH="1">
            <a:off x="2484064" y="1402630"/>
            <a:ext cx="610362" cy="1572023"/>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5" name="Connector: Elbow 144">
            <a:extLst>
              <a:ext uri="{FF2B5EF4-FFF2-40B4-BE49-F238E27FC236}">
                <a16:creationId xmlns:a16="http://schemas.microsoft.com/office/drawing/2014/main" id="{6F81B325-5529-0103-DD5F-3939DD88CFCA}"/>
              </a:ext>
            </a:extLst>
          </p:cNvPr>
          <p:cNvCxnSpPr>
            <a:cxnSpLocks/>
          </p:cNvCxnSpPr>
          <p:nvPr/>
        </p:nvCxnSpPr>
        <p:spPr>
          <a:xfrm rot="16200000" flipH="1">
            <a:off x="3958092" y="1939772"/>
            <a:ext cx="610363" cy="529075"/>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7" name="Connector: Elbow 146">
            <a:extLst>
              <a:ext uri="{FF2B5EF4-FFF2-40B4-BE49-F238E27FC236}">
                <a16:creationId xmlns:a16="http://schemas.microsoft.com/office/drawing/2014/main" id="{6E637EBB-2782-AE6D-0F85-C831E59417C3}"/>
              </a:ext>
            </a:extLst>
          </p:cNvPr>
          <p:cNvCxnSpPr>
            <a:cxnSpLocks/>
          </p:cNvCxnSpPr>
          <p:nvPr/>
        </p:nvCxnSpPr>
        <p:spPr>
          <a:xfrm rot="5400000">
            <a:off x="5819888" y="944779"/>
            <a:ext cx="631576" cy="5915934"/>
          </a:xfrm>
          <a:prstGeom prst="bentConnector3">
            <a:avLst>
              <a:gd name="adj1" fmla="val 45064"/>
            </a:avLst>
          </a:prstGeom>
          <a:ln>
            <a:tailEnd type="triangle"/>
          </a:ln>
        </p:spPr>
        <p:style>
          <a:lnRef idx="3">
            <a:schemeClr val="accent1"/>
          </a:lnRef>
          <a:fillRef idx="0">
            <a:schemeClr val="accent1"/>
          </a:fillRef>
          <a:effectRef idx="2">
            <a:schemeClr val="accent1"/>
          </a:effectRef>
          <a:fontRef idx="minor">
            <a:schemeClr val="tx1"/>
          </a:fontRef>
        </p:style>
      </p:cxnSp>
      <p:sp>
        <p:nvSpPr>
          <p:cNvPr id="3" name="Rectangle: Rounded Corners 2">
            <a:extLst>
              <a:ext uri="{FF2B5EF4-FFF2-40B4-BE49-F238E27FC236}">
                <a16:creationId xmlns:a16="http://schemas.microsoft.com/office/drawing/2014/main" id="{472F7658-F259-F0FF-4D48-3DC4045C1204}"/>
              </a:ext>
            </a:extLst>
          </p:cNvPr>
          <p:cNvSpPr/>
          <p:nvPr/>
        </p:nvSpPr>
        <p:spPr>
          <a:xfrm>
            <a:off x="214451" y="3788809"/>
            <a:ext cx="11835780" cy="3102357"/>
          </a:xfrm>
          <a:prstGeom prst="roundRect">
            <a:avLst/>
          </a:prstGeom>
          <a:noFill/>
          <a:ln w="317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oudy Old Style"/>
              <a:ea typeface="+mn-ea"/>
              <a:cs typeface="+mn-cs"/>
            </a:endParaRPr>
          </a:p>
        </p:txBody>
      </p:sp>
      <p:pic>
        <p:nvPicPr>
          <p:cNvPr id="8" name="Picture 7">
            <a:extLst>
              <a:ext uri="{FF2B5EF4-FFF2-40B4-BE49-F238E27FC236}">
                <a16:creationId xmlns:a16="http://schemas.microsoft.com/office/drawing/2014/main" id="{5061F903-12DC-FCFD-4199-A55815F9FDF3}"/>
              </a:ext>
            </a:extLst>
          </p:cNvPr>
          <p:cNvPicPr>
            <a:picLocks noChangeAspect="1"/>
          </p:cNvPicPr>
          <p:nvPr/>
        </p:nvPicPr>
        <p:blipFill>
          <a:blip r:embed="rId3"/>
          <a:stretch>
            <a:fillRect/>
          </a:stretch>
        </p:blipFill>
        <p:spPr>
          <a:xfrm>
            <a:off x="5915185" y="3942820"/>
            <a:ext cx="5698742" cy="2835101"/>
          </a:xfrm>
          <a:prstGeom prst="rect">
            <a:avLst/>
          </a:prstGeom>
        </p:spPr>
      </p:pic>
      <mc:AlternateContent xmlns:mc="http://schemas.openxmlformats.org/markup-compatibility/2006" xmlns:a14="http://schemas.microsoft.com/office/drawing/2010/main">
        <mc:Choice Requires="a14">
          <p:sp>
            <p:nvSpPr>
              <p:cNvPr id="37" name="Flowchart: Magnetic Disk 36">
                <a:extLst>
                  <a:ext uri="{FF2B5EF4-FFF2-40B4-BE49-F238E27FC236}">
                    <a16:creationId xmlns:a16="http://schemas.microsoft.com/office/drawing/2014/main" id="{2EE85B4E-7E4A-BC44-DDC0-9658FFF42A0A}"/>
                  </a:ext>
                </a:extLst>
              </p:cNvPr>
              <p:cNvSpPr/>
              <p:nvPr/>
            </p:nvSpPr>
            <p:spPr>
              <a:xfrm>
                <a:off x="2747778" y="951219"/>
                <a:ext cx="2418133" cy="91899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4206EC"/>
                    </a:solidFill>
                    <a:effectLst/>
                    <a:uLnTx/>
                    <a:uFillTx/>
                    <a:latin typeface="Goudy Old Style"/>
                    <a:ea typeface="+mn-ea"/>
                    <a:cs typeface="+mn-cs"/>
                  </a:rPr>
                  <a:t>Hazard </a:t>
                </a:r>
                <a:r>
                  <a:rPr kumimoji="0" lang="it-IT" sz="1800" b="1" i="0" u="none" strike="noStrike" kern="1200" cap="none" spc="0" normalizeH="0" baseline="0" noProof="0" err="1">
                    <a:ln>
                      <a:noFill/>
                    </a:ln>
                    <a:solidFill>
                      <a:srgbClr val="4206EC"/>
                    </a:solidFill>
                    <a:effectLst/>
                    <a:uLnTx/>
                    <a:uFillTx/>
                    <a:latin typeface="Goudy Old Style"/>
                    <a:ea typeface="+mn-ea"/>
                    <a:cs typeface="+mn-cs"/>
                  </a:rPr>
                  <a:t>Function</a:t>
                </a:r>
                <a:r>
                  <a:rPr kumimoji="0" lang="it-IT" sz="1800" b="1" i="0" u="none" strike="noStrike" kern="1200" cap="none" spc="0" normalizeH="0" baseline="0" noProof="0">
                    <a:ln>
                      <a:noFill/>
                    </a:ln>
                    <a:solidFill>
                      <a:srgbClr val="4206EC"/>
                    </a:solidFill>
                    <a:effectLst/>
                    <a:uLnTx/>
                    <a:uFillTx/>
                    <a:latin typeface="Goudy Old Style"/>
                    <a:ea typeface="+mn-ea"/>
                    <a:cs typeface="+mn-cs"/>
                  </a:rPr>
                  <a:t> for </a:t>
                </a:r>
                <a:r>
                  <a:rPr kumimoji="0" lang="it-IT" sz="1800" b="1" i="0" u="none" strike="noStrike" kern="1200" cap="none" spc="0" normalizeH="0" baseline="0" noProof="0" err="1">
                    <a:ln>
                      <a:noFill/>
                    </a:ln>
                    <a:solidFill>
                      <a:srgbClr val="4206EC"/>
                    </a:solidFill>
                    <a:effectLst/>
                    <a:uLnTx/>
                    <a:uFillTx/>
                    <a:latin typeface="Goudy Old Style"/>
                    <a:ea typeface="+mn-ea"/>
                    <a:cs typeface="+mn-cs"/>
                  </a:rPr>
                  <a:t>Charged</a:t>
                </a:r>
                <a:r>
                  <a:rPr kumimoji="0" lang="it-IT" sz="1800" b="1" i="0" u="none" strike="noStrike" kern="1200" cap="none" spc="0" normalizeH="0" baseline="0" noProof="0">
                    <a:ln>
                      <a:noFill/>
                    </a:ln>
                    <a:solidFill>
                      <a:srgbClr val="4206EC"/>
                    </a:solidFill>
                    <a:effectLst/>
                    <a:uLnTx/>
                    <a:uFillTx/>
                    <a:latin typeface="Goudy Old Style"/>
                    <a:ea typeface="+mn-ea"/>
                    <a:cs typeface="+mn-cs"/>
                  </a:rPr>
                  <a:t> </a:t>
                </a:r>
                <a:r>
                  <a:rPr kumimoji="0" lang="it-IT" sz="1800" b="1" i="0" u="none" strike="noStrike" kern="1200" cap="none" spc="0" normalizeH="0" baseline="0" noProof="0" err="1">
                    <a:ln>
                      <a:noFill/>
                    </a:ln>
                    <a:solidFill>
                      <a:srgbClr val="4206EC"/>
                    </a:solidFill>
                    <a:effectLst/>
                    <a:uLnTx/>
                    <a:uFillTx/>
                    <a:latin typeface="Goudy Old Style"/>
                    <a:ea typeface="+mn-ea"/>
                    <a:cs typeface="+mn-cs"/>
                  </a:rPr>
                  <a:t>Particle</a:t>
                </a:r>
                <a:r>
                  <a:rPr kumimoji="0" lang="it-IT" sz="1800" b="1" i="0" u="none" strike="noStrike" kern="1200" cap="none" spc="0" normalizeH="0" baseline="0" noProof="0">
                    <a:ln>
                      <a:noFill/>
                    </a:ln>
                    <a:solidFill>
                      <a:srgbClr val="4206EC"/>
                    </a:solidFill>
                    <a:effectLst/>
                    <a:uLnTx/>
                    <a:uFillTx/>
                    <a:latin typeface="Goudy Old Style"/>
                    <a:ea typeface="+mn-ea"/>
                    <a:cs typeface="+mn-cs"/>
                  </a:rPr>
                  <a:t> (</a:t>
                </a:r>
                <a14:m>
                  <m:oMath xmlns:m="http://schemas.openxmlformats.org/officeDocument/2006/math">
                    <m:sSub>
                      <m:sSubPr>
                        <m:ctrlPr>
                          <a:rPr kumimoji="0" lang="en-US" sz="1800" b="1" i="1" u="none" strike="noStrike" kern="1200" cap="none" spc="0" normalizeH="0" baseline="0" noProof="0">
                            <a:ln>
                              <a:noFill/>
                            </a:ln>
                            <a:solidFill>
                              <a:srgbClr val="4206EC"/>
                            </a:solidFill>
                            <a:effectLst/>
                            <a:uLnTx/>
                            <a:uFillTx/>
                            <a:latin typeface="Cambria Math" panose="02040503050406030204" pitchFamily="18" charset="0"/>
                            <a:ea typeface="+mn-ea"/>
                            <a:cs typeface="+mn-cs"/>
                          </a:rPr>
                        </m:ctrlPr>
                      </m:sSubPr>
                      <m:e>
                        <m:r>
                          <a:rPr kumimoji="0" lang="en-US" sz="1800" b="1" i="0" u="none" strike="noStrike" kern="1200" cap="none" spc="0" normalizeH="0" baseline="0" noProof="0">
                            <a:ln>
                              <a:noFill/>
                            </a:ln>
                            <a:solidFill>
                              <a:srgbClr val="4206EC"/>
                            </a:solidFill>
                            <a:effectLst/>
                            <a:uLnTx/>
                            <a:uFillTx/>
                            <a:latin typeface="Cambria Math" panose="02040503050406030204" pitchFamily="18" charset="0"/>
                            <a:ea typeface="+mn-ea"/>
                            <a:cs typeface="+mn-cs"/>
                          </a:rPr>
                          <m:t>𝑯</m:t>
                        </m:r>
                      </m:e>
                      <m:sub>
                        <m:r>
                          <a:rPr kumimoji="0" lang="en-GB" sz="1800" b="1" i="0" u="none" strike="noStrike" kern="1200" cap="none" spc="0" normalizeH="0" baseline="0" noProof="0">
                            <a:ln>
                              <a:noFill/>
                            </a:ln>
                            <a:solidFill>
                              <a:srgbClr val="4206EC"/>
                            </a:solidFill>
                            <a:effectLst/>
                            <a:uLnTx/>
                            <a:uFillTx/>
                            <a:latin typeface="Cambria Math" panose="02040503050406030204" pitchFamily="18" charset="0"/>
                            <a:ea typeface="+mn-ea"/>
                            <a:cs typeface="+mn-cs"/>
                          </a:rPr>
                          <m:t>𝑪𝑷</m:t>
                        </m:r>
                      </m:sub>
                    </m:sSub>
                  </m:oMath>
                </a14:m>
                <a:r>
                  <a:rPr kumimoji="0" lang="it-IT" sz="1800" b="1" i="0" u="none" strike="noStrike" kern="1200" cap="none" spc="0" normalizeH="0" baseline="0" noProof="0">
                    <a:ln>
                      <a:noFill/>
                    </a:ln>
                    <a:solidFill>
                      <a:srgbClr val="4206EC"/>
                    </a:solidFill>
                    <a:effectLst/>
                    <a:uLnTx/>
                    <a:uFillTx/>
                    <a:latin typeface="Goudy Old Style"/>
                    <a:ea typeface="+mn-ea"/>
                    <a:cs typeface="+mn-cs"/>
                  </a:rPr>
                  <a:t>) </a:t>
                </a:r>
              </a:p>
            </p:txBody>
          </p:sp>
        </mc:Choice>
        <mc:Fallback xmlns="">
          <p:sp>
            <p:nvSpPr>
              <p:cNvPr id="37" name="Flowchart: Magnetic Disk 36">
                <a:extLst>
                  <a:ext uri="{FF2B5EF4-FFF2-40B4-BE49-F238E27FC236}">
                    <a16:creationId xmlns:a16="http://schemas.microsoft.com/office/drawing/2014/main" id="{2EE85B4E-7E4A-BC44-DDC0-9658FFF42A0A}"/>
                  </a:ext>
                </a:extLst>
              </p:cNvPr>
              <p:cNvSpPr>
                <a:spLocks noRot="1" noChangeAspect="1" noMove="1" noResize="1" noEditPoints="1" noAdjustHandles="1" noChangeArrowheads="1" noChangeShapeType="1" noTextEdit="1"/>
              </p:cNvSpPr>
              <p:nvPr/>
            </p:nvSpPr>
            <p:spPr>
              <a:xfrm>
                <a:off x="2747778" y="951219"/>
                <a:ext cx="2418133" cy="918999"/>
              </a:xfrm>
              <a:prstGeom prst="flowChartMagneticDisk">
                <a:avLst/>
              </a:prstGeom>
              <a:blipFill>
                <a:blip r:embed="rId4"/>
                <a:stretch>
                  <a:fillRect l="-251" r="-1754" b="-1948"/>
                </a:stretch>
              </a:blipFill>
            </p:spPr>
            <p:txBody>
              <a:bodyPr/>
              <a:lstStyle/>
              <a:p>
                <a:r>
                  <a:rPr lang="en-US">
                    <a:noFill/>
                  </a:rPr>
                  <a:t> </a:t>
                </a:r>
              </a:p>
            </p:txBody>
          </p:sp>
        </mc:Fallback>
      </mc:AlternateContent>
      <p:cxnSp>
        <p:nvCxnSpPr>
          <p:cNvPr id="42" name="Connector: Elbow 41">
            <a:extLst>
              <a:ext uri="{FF2B5EF4-FFF2-40B4-BE49-F238E27FC236}">
                <a16:creationId xmlns:a16="http://schemas.microsoft.com/office/drawing/2014/main" id="{585811FE-F97C-12EE-095E-037DA746C75E}"/>
              </a:ext>
            </a:extLst>
          </p:cNvPr>
          <p:cNvCxnSpPr>
            <a:cxnSpLocks/>
          </p:cNvCxnSpPr>
          <p:nvPr/>
        </p:nvCxnSpPr>
        <p:spPr>
          <a:xfrm rot="5400000">
            <a:off x="5310387" y="1970746"/>
            <a:ext cx="643931" cy="390126"/>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Segnaposto piè di pagina 6">
            <a:extLst>
              <a:ext uri="{FF2B5EF4-FFF2-40B4-BE49-F238E27FC236}">
                <a16:creationId xmlns:a16="http://schemas.microsoft.com/office/drawing/2014/main" id="{BCF7EA5C-72E3-1A61-3BEF-83DE72AD3C6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a:ln>
                  <a:noFill/>
                </a:ln>
                <a:solidFill>
                  <a:prstClr val="white">
                    <a:lumMod val="95000"/>
                  </a:prstClr>
                </a:solidFill>
                <a:effectLst>
                  <a:outerShdw blurRad="50800" dist="38100" dir="2700000" algn="tl" rotWithShape="0">
                    <a:prstClr val="black">
                      <a:alpha val="43000"/>
                    </a:prstClr>
                  </a:outerShdw>
                </a:effectLst>
                <a:uLnTx/>
                <a:uFillTx/>
                <a:latin typeface="Goudy Old Style"/>
                <a:ea typeface="+mn-ea"/>
                <a:cs typeface="+mn-cs"/>
              </a:rPr>
              <a:t>11 Settembre 2023 - riunione Referee , Bologna - Italia</a:t>
            </a:r>
          </a:p>
        </p:txBody>
      </p:sp>
      <p:sp>
        <p:nvSpPr>
          <p:cNvPr id="9" name="Segnaposto numero diapositiva 8">
            <a:extLst>
              <a:ext uri="{FF2B5EF4-FFF2-40B4-BE49-F238E27FC236}">
                <a16:creationId xmlns:a16="http://schemas.microsoft.com/office/drawing/2014/main" id="{E432391E-E4D8-C54F-C0ED-A562A4D805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it-IT" sz="11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Goudy Old Styl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sz="1100" b="0" i="0" u="none" strike="noStrike" kern="1200" cap="none" spc="0" normalizeH="0" baseline="0" noProof="0">
              <a:ln>
                <a:noFill/>
              </a:ln>
              <a:solidFill>
                <a:prstClr val="white">
                  <a:lumMod val="95000"/>
                </a:prstClr>
              </a:solidFill>
              <a:effectLst>
                <a:outerShdw blurRad="50800" dist="38100" dir="2700000" algn="tl" rotWithShape="0">
                  <a:prstClr val="black">
                    <a:alpha val="43000"/>
                  </a:prstClr>
                </a:outerShdw>
              </a:effectLst>
              <a:uLnTx/>
              <a:uFillTx/>
              <a:latin typeface="Goudy Old Style"/>
              <a:ea typeface="+mn-ea"/>
              <a:cs typeface="+mn-cs"/>
            </a:endParaRPr>
          </a:p>
        </p:txBody>
      </p:sp>
    </p:spTree>
    <p:extLst>
      <p:ext uri="{BB962C8B-B14F-4D97-AF65-F5344CB8AC3E}">
        <p14:creationId xmlns:p14="http://schemas.microsoft.com/office/powerpoint/2010/main" val="917392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35932115-E9C9-8CFC-87A4-69C4BB1B3AE4}"/>
              </a:ext>
            </a:extLst>
          </p:cNvPr>
          <p:cNvGraphicFramePr>
            <a:graphicFrameLocks noGrp="1"/>
          </p:cNvGraphicFramePr>
          <p:nvPr>
            <p:ph idx="1"/>
          </p:nvPr>
        </p:nvGraphicFramePr>
        <p:xfrm>
          <a:off x="5188976" y="1461405"/>
          <a:ext cx="6601147" cy="42549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asellaDiTesto 7">
            <a:extLst>
              <a:ext uri="{FF2B5EF4-FFF2-40B4-BE49-F238E27FC236}">
                <a16:creationId xmlns:a16="http://schemas.microsoft.com/office/drawing/2014/main" id="{F7DCC5DD-9D17-7271-6A63-6901F0917F37}"/>
              </a:ext>
            </a:extLst>
          </p:cNvPr>
          <p:cNvSpPr txBox="1"/>
          <p:nvPr/>
        </p:nvSpPr>
        <p:spPr>
          <a:xfrm>
            <a:off x="441575" y="122794"/>
            <a:ext cx="52901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oudy Old Style"/>
                <a:ea typeface="+mn-ea"/>
                <a:cs typeface="+mn-cs"/>
              </a:rPr>
              <a:t>The future </a:t>
            </a:r>
            <a:r>
              <a:rPr kumimoji="0" lang="en-GB" sz="2400" b="1" i="0" u="none" strike="noStrike" kern="1200" cap="none" spc="0" normalizeH="0" baseline="0" dirty="0">
                <a:ln>
                  <a:noFill/>
                </a:ln>
                <a:solidFill>
                  <a:prstClr val="black"/>
                </a:solidFill>
                <a:effectLst>
                  <a:outerShdw blurRad="38100" dist="38100" dir="2700000" algn="tl">
                    <a:srgbClr val="000000">
                      <a:alpha val="43137"/>
                    </a:srgbClr>
                  </a:outerShdw>
                </a:effectLst>
                <a:uLnTx/>
                <a:uFillTx/>
                <a:latin typeface="Goudy Old Style"/>
                <a:ea typeface="+mn-ea"/>
                <a:cs typeface="+mn-cs"/>
              </a:rPr>
              <a:t>evolution</a:t>
            </a:r>
            <a:r>
              <a:rPr kumimoji="0" lang="it-IT"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oudy Old Style"/>
                <a:ea typeface="+mn-ea"/>
                <a:cs typeface="+mn-cs"/>
              </a:rPr>
              <a:t> of the NTE-DEM  </a:t>
            </a:r>
          </a:p>
        </p:txBody>
      </p:sp>
      <p:sp>
        <p:nvSpPr>
          <p:cNvPr id="7" name="CasellaDiTesto 6">
            <a:extLst>
              <a:ext uri="{FF2B5EF4-FFF2-40B4-BE49-F238E27FC236}">
                <a16:creationId xmlns:a16="http://schemas.microsoft.com/office/drawing/2014/main" id="{908F1880-8564-ED07-465F-61AEBE53DF79}"/>
              </a:ext>
            </a:extLst>
          </p:cNvPr>
          <p:cNvSpPr txBox="1"/>
          <p:nvPr/>
        </p:nvSpPr>
        <p:spPr>
          <a:xfrm>
            <a:off x="199059" y="985273"/>
            <a:ext cx="4740494" cy="507831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74151"/>
                </a:solidFill>
                <a:effectLst/>
                <a:uLnTx/>
                <a:uFillTx/>
                <a:latin typeface="Söhne"/>
                <a:ea typeface="+mn-ea"/>
                <a:cs typeface="+mn-cs"/>
              </a:rPr>
              <a:t>The future evolution of the NTE-DEM software architecture will incorporate advancements to further understand the effects of space radiation exposure.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74151"/>
              </a:solidFill>
              <a:effectLst/>
              <a:uLnTx/>
              <a:uFillTx/>
              <a:latin typeface="Söhn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74151"/>
                </a:solidFill>
                <a:effectLst/>
                <a:uLnTx/>
                <a:uFillTx/>
                <a:latin typeface="Söhne"/>
                <a:ea typeface="+mn-ea"/>
                <a:cs typeface="+mn-cs"/>
              </a:rPr>
              <a:t>By utilizing the AMS-02 detector, we will continue to measure and analyze various components of Cosmic Rays (CRs), including electrons and heavy nuclei.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74151"/>
              </a:solidFill>
              <a:effectLst/>
              <a:uLnTx/>
              <a:uFillTx/>
              <a:latin typeface="Söhn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74151"/>
                </a:solidFill>
                <a:effectLst/>
                <a:uLnTx/>
                <a:uFillTx/>
                <a:latin typeface="Söhne"/>
                <a:ea typeface="+mn-ea"/>
                <a:cs typeface="+mn-cs"/>
              </a:rPr>
              <a:t>Our ongoing software development aims to enhance the NTE-DEM software architecture by integrating the Radiobiology Mathematical Models' Library, which specifically addresses the biological mechanisms of Non-Targeted Effects (NTE). Additionally, we will leverage AI-based data analysis techniques for more robust and insightful results.</a:t>
            </a:r>
          </a:p>
        </p:txBody>
      </p:sp>
      <p:pic>
        <p:nvPicPr>
          <p:cNvPr id="9" name="Immagine 8">
            <a:extLst>
              <a:ext uri="{FF2B5EF4-FFF2-40B4-BE49-F238E27FC236}">
                <a16:creationId xmlns:a16="http://schemas.microsoft.com/office/drawing/2014/main" id="{B9838B01-5B42-D47C-950C-9B0447193CBC}"/>
              </a:ext>
            </a:extLst>
          </p:cNvPr>
          <p:cNvPicPr>
            <a:picLocks noChangeAspect="1"/>
          </p:cNvPicPr>
          <p:nvPr/>
        </p:nvPicPr>
        <p:blipFill>
          <a:blip r:embed="rId7"/>
          <a:stretch>
            <a:fillRect/>
          </a:stretch>
        </p:blipFill>
        <p:spPr>
          <a:xfrm>
            <a:off x="9498550" y="111616"/>
            <a:ext cx="1124627" cy="1124627"/>
          </a:xfrm>
          <a:prstGeom prst="rect">
            <a:avLst/>
          </a:prstGeom>
        </p:spPr>
      </p:pic>
      <p:sp>
        <p:nvSpPr>
          <p:cNvPr id="10" name="CasellaDiTesto 9">
            <a:extLst>
              <a:ext uri="{FF2B5EF4-FFF2-40B4-BE49-F238E27FC236}">
                <a16:creationId xmlns:a16="http://schemas.microsoft.com/office/drawing/2014/main" id="{5B476D39-5515-2DD5-3BB7-6EEEFA78E59A}"/>
              </a:ext>
            </a:extLst>
          </p:cNvPr>
          <p:cNvSpPr txBox="1"/>
          <p:nvPr/>
        </p:nvSpPr>
        <p:spPr>
          <a:xfrm>
            <a:off x="6741889" y="168960"/>
            <a:ext cx="25058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Goudy Old Style"/>
                <a:ea typeface="+mn-ea"/>
                <a:cs typeface="+mn-cs"/>
              </a:rPr>
              <a:t>Internal</a:t>
            </a:r>
            <a:r>
              <a:rPr kumimoji="0" lang="it-IT" sz="1800" b="0" i="0" u="none" strike="noStrike" kern="1200" cap="none" spc="0" normalizeH="0" baseline="0" noProof="0" dirty="0">
                <a:ln>
                  <a:noFill/>
                </a:ln>
                <a:solidFill>
                  <a:prstClr val="black"/>
                </a:solidFill>
                <a:effectLst/>
                <a:uLnTx/>
                <a:uFillTx/>
                <a:latin typeface="Goudy Old Style"/>
                <a:ea typeface="+mn-ea"/>
                <a:cs typeface="+mn-cs"/>
              </a:rPr>
              <a:t> Note (</a:t>
            </a:r>
            <a:r>
              <a:rPr kumimoji="0" lang="it-IT" sz="1800" b="0" i="0" u="none" strike="noStrike" kern="1200" cap="none" spc="0" normalizeH="0" baseline="0" noProof="0" dirty="0" err="1">
                <a:ln>
                  <a:noFill/>
                </a:ln>
                <a:solidFill>
                  <a:prstClr val="black"/>
                </a:solidFill>
                <a:effectLst/>
                <a:uLnTx/>
                <a:uFillTx/>
                <a:latin typeface="Goudy Old Style"/>
                <a:ea typeface="+mn-ea"/>
                <a:cs typeface="+mn-cs"/>
              </a:rPr>
              <a:t>May</a:t>
            </a:r>
            <a:r>
              <a:rPr kumimoji="0" lang="it-IT" sz="1800" b="0" i="0" u="none" strike="noStrike" kern="1200" cap="none" spc="0" normalizeH="0" baseline="0" noProof="0" dirty="0">
                <a:ln>
                  <a:noFill/>
                </a:ln>
                <a:solidFill>
                  <a:prstClr val="black"/>
                </a:solidFill>
                <a:effectLst/>
                <a:uLnTx/>
                <a:uFillTx/>
                <a:latin typeface="Goudy Old Style"/>
                <a:ea typeface="+mn-ea"/>
                <a:cs typeface="+mn-cs"/>
              </a:rPr>
              <a:t> 2023)</a:t>
            </a:r>
          </a:p>
        </p:txBody>
      </p:sp>
      <p:sp>
        <p:nvSpPr>
          <p:cNvPr id="11" name="Segnaposto piè di pagina 10">
            <a:extLst>
              <a:ext uri="{FF2B5EF4-FFF2-40B4-BE49-F238E27FC236}">
                <a16:creationId xmlns:a16="http://schemas.microsoft.com/office/drawing/2014/main" id="{951A364F-34BE-3C89-D8C9-6627AF071A9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a:ln>
                  <a:noFill/>
                </a:ln>
                <a:solidFill>
                  <a:prstClr val="black">
                    <a:lumMod val="95000"/>
                  </a:prstClr>
                </a:solidFill>
                <a:effectLst>
                  <a:outerShdw blurRad="50800" dist="38100" dir="2700000" algn="tl" rotWithShape="0">
                    <a:prstClr val="white">
                      <a:alpha val="43000"/>
                    </a:prstClr>
                  </a:outerShdw>
                </a:effectLst>
                <a:uLnTx/>
                <a:uFillTx/>
                <a:latin typeface="Goudy Old Style"/>
                <a:ea typeface="+mn-ea"/>
                <a:cs typeface="+mn-cs"/>
              </a:rPr>
              <a:t>11 Settembre 2023 - riunione Referee , Bologna - Italia</a:t>
            </a:r>
            <a:endParaRPr kumimoji="0" lang="it-IT" sz="1100" b="0" i="0" u="none" strike="noStrike" kern="1200" cap="none" spc="0" normalizeH="0" baseline="0" noProof="0" dirty="0">
              <a:ln>
                <a:noFill/>
              </a:ln>
              <a:solidFill>
                <a:prstClr val="black">
                  <a:lumMod val="95000"/>
                </a:prstClr>
              </a:solidFill>
              <a:effectLst>
                <a:outerShdw blurRad="50800" dist="38100" dir="2700000" algn="tl" rotWithShape="0">
                  <a:prstClr val="white">
                    <a:alpha val="43000"/>
                  </a:prstClr>
                </a:outerShdw>
              </a:effectLst>
              <a:uLnTx/>
              <a:uFillTx/>
              <a:latin typeface="Goudy Old Style"/>
              <a:ea typeface="+mn-ea"/>
              <a:cs typeface="+mn-cs"/>
            </a:endParaRPr>
          </a:p>
        </p:txBody>
      </p:sp>
      <p:sp>
        <p:nvSpPr>
          <p:cNvPr id="12" name="Segnaposto numero diapositiva 11">
            <a:extLst>
              <a:ext uri="{FF2B5EF4-FFF2-40B4-BE49-F238E27FC236}">
                <a16:creationId xmlns:a16="http://schemas.microsoft.com/office/drawing/2014/main" id="{951C6987-0DC2-5803-A453-97AD77CB35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it-IT" sz="1100" b="0" i="0" u="none" strike="noStrike" kern="1200" cap="none" spc="0" normalizeH="0" baseline="0" noProof="0" smtClean="0">
                <a:ln>
                  <a:noFill/>
                </a:ln>
                <a:solidFill>
                  <a:prstClr val="black">
                    <a:lumMod val="95000"/>
                  </a:prstClr>
                </a:solidFill>
                <a:effectLst>
                  <a:outerShdw blurRad="50800" dist="38100" dir="2700000" algn="tl" rotWithShape="0">
                    <a:prstClr val="white">
                      <a:alpha val="43000"/>
                    </a:prstClr>
                  </a:outerShdw>
                </a:effectLst>
                <a:uLnTx/>
                <a:uFillTx/>
                <a:latin typeface="Goudy Old Styl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it-IT" sz="1100" b="0" i="0" u="none" strike="noStrike" kern="1200" cap="none" spc="0" normalizeH="0" baseline="0" noProof="0" dirty="0">
              <a:ln>
                <a:noFill/>
              </a:ln>
              <a:solidFill>
                <a:prstClr val="black">
                  <a:lumMod val="95000"/>
                </a:prstClr>
              </a:solidFill>
              <a:effectLst>
                <a:outerShdw blurRad="50800" dist="38100" dir="2700000" algn="tl" rotWithShape="0">
                  <a:prstClr val="white">
                    <a:alpha val="43000"/>
                  </a:prstClr>
                </a:outerShdw>
              </a:effectLst>
              <a:uLnTx/>
              <a:uFillTx/>
              <a:latin typeface="Goudy Old Style"/>
              <a:ea typeface="+mn-ea"/>
              <a:cs typeface="+mn-cs"/>
            </a:endParaRPr>
          </a:p>
        </p:txBody>
      </p:sp>
    </p:spTree>
    <p:extLst>
      <p:ext uri="{BB962C8B-B14F-4D97-AF65-F5344CB8AC3E}">
        <p14:creationId xmlns:p14="http://schemas.microsoft.com/office/powerpoint/2010/main" val="541545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F7B4B5-278D-CD1A-F0D9-5525514ECAF9}"/>
              </a:ext>
            </a:extLst>
          </p:cNvPr>
          <p:cNvSpPr>
            <a:spLocks noGrp="1"/>
          </p:cNvSpPr>
          <p:nvPr>
            <p:ph type="ctrTitle"/>
          </p:nvPr>
        </p:nvSpPr>
        <p:spPr/>
        <p:txBody>
          <a:bodyPr/>
          <a:lstStyle/>
          <a:p>
            <a:endParaRPr lang="it-IT"/>
          </a:p>
        </p:txBody>
      </p:sp>
      <p:sp>
        <p:nvSpPr>
          <p:cNvPr id="3" name="Segnaposto immagine 2">
            <a:extLst>
              <a:ext uri="{FF2B5EF4-FFF2-40B4-BE49-F238E27FC236}">
                <a16:creationId xmlns:a16="http://schemas.microsoft.com/office/drawing/2014/main" id="{6A5CEBBA-4C2A-7F2C-9420-A1CAB870E916}"/>
              </a:ext>
            </a:extLst>
          </p:cNvPr>
          <p:cNvSpPr>
            <a:spLocks noGrp="1"/>
          </p:cNvSpPr>
          <p:nvPr>
            <p:ph type="pic" sz="quarter" idx="13"/>
          </p:nvPr>
        </p:nvSpPr>
        <p:spPr/>
        <p:txBody>
          <a:bodyPr/>
          <a:lstStyle/>
          <a:p>
            <a:endParaRPr lang="it-IT"/>
          </a:p>
        </p:txBody>
      </p:sp>
      <p:sp>
        <p:nvSpPr>
          <p:cNvPr id="4" name="Segnaposto testo 3">
            <a:extLst>
              <a:ext uri="{FF2B5EF4-FFF2-40B4-BE49-F238E27FC236}">
                <a16:creationId xmlns:a16="http://schemas.microsoft.com/office/drawing/2014/main" id="{D1AADC3B-643E-930D-EAC1-396A070D0D2A}"/>
              </a:ext>
            </a:extLst>
          </p:cNvPr>
          <p:cNvSpPr>
            <a:spLocks noGrp="1"/>
          </p:cNvSpPr>
          <p:nvPr>
            <p:ph type="body" sz="quarter" idx="14"/>
          </p:nvPr>
        </p:nvSpPr>
        <p:spPr/>
        <p:txBody>
          <a:bodyPr/>
          <a:lstStyle/>
          <a:p>
            <a:endParaRPr lang="it-IT"/>
          </a:p>
        </p:txBody>
      </p:sp>
      <p:pic>
        <p:nvPicPr>
          <p:cNvPr id="6" name="Immagine 5">
            <a:extLst>
              <a:ext uri="{FF2B5EF4-FFF2-40B4-BE49-F238E27FC236}">
                <a16:creationId xmlns:a16="http://schemas.microsoft.com/office/drawing/2014/main" id="{3C520185-0E1B-47A4-8561-204E1A919C34}"/>
              </a:ext>
            </a:extLst>
          </p:cNvPr>
          <p:cNvPicPr>
            <a:picLocks noChangeAspect="1"/>
          </p:cNvPicPr>
          <p:nvPr/>
        </p:nvPicPr>
        <p:blipFill>
          <a:blip r:embed="rId2"/>
          <a:stretch>
            <a:fillRect/>
          </a:stretch>
        </p:blipFill>
        <p:spPr>
          <a:xfrm>
            <a:off x="7297" y="0"/>
            <a:ext cx="12177406" cy="6858000"/>
          </a:xfrm>
          <a:prstGeom prst="rect">
            <a:avLst/>
          </a:prstGeom>
        </p:spPr>
      </p:pic>
    </p:spTree>
    <p:extLst>
      <p:ext uri="{BB962C8B-B14F-4D97-AF65-F5344CB8AC3E}">
        <p14:creationId xmlns:p14="http://schemas.microsoft.com/office/powerpoint/2010/main" val="1544086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6E938C-9D94-4B05-979A-D39FFC457291}"/>
              </a:ext>
            </a:extLst>
          </p:cNvPr>
          <p:cNvSpPr>
            <a:spLocks noGrp="1" noRot="1" noMove="1" noResize="1" noEditPoints="1" noAdjustHandles="1" noChangeArrowheads="1" noChangeShapeType="1"/>
          </p:cNvSpPr>
          <p:nvPr>
            <p:ph type="ctrTitle"/>
          </p:nvPr>
        </p:nvSpPr>
        <p:spPr>
          <a:xfrm>
            <a:off x="7745171" y="1251178"/>
            <a:ext cx="4121959" cy="2096963"/>
          </a:xfrm>
        </p:spPr>
        <p:txBody>
          <a:bodyPr rtlCol="0" anchor="b" anchorCtr="0">
            <a:noAutofit/>
          </a:bodyPr>
          <a:lstStyle/>
          <a:p>
            <a:pPr algn="ctr" rtl="0"/>
            <a:br>
              <a:rPr lang="en-US" sz="2400" dirty="0"/>
            </a:br>
            <a:r>
              <a:rPr lang="en-US" sz="2400" dirty="0"/>
              <a:t> </a:t>
            </a:r>
            <a:endParaRPr lang="it-IT" sz="2400" dirty="0"/>
          </a:p>
        </p:txBody>
      </p:sp>
      <p:sp>
        <p:nvSpPr>
          <p:cNvPr id="3" name="Sottotitolo 2">
            <a:extLst>
              <a:ext uri="{FF2B5EF4-FFF2-40B4-BE49-F238E27FC236}">
                <a16:creationId xmlns:a16="http://schemas.microsoft.com/office/drawing/2014/main" id="{D9A11267-FC52-4990-8D98-010AFABA5544}"/>
              </a:ext>
            </a:extLst>
          </p:cNvPr>
          <p:cNvSpPr>
            <a:spLocks noGrp="1"/>
          </p:cNvSpPr>
          <p:nvPr>
            <p:ph type="body" sz="quarter" idx="14"/>
          </p:nvPr>
        </p:nvSpPr>
        <p:spPr>
          <a:xfrm>
            <a:off x="7529678" y="4298166"/>
            <a:ext cx="3879623" cy="1075743"/>
          </a:xfrm>
        </p:spPr>
        <p:txBody>
          <a:bodyPr rtlCol="0">
            <a:normAutofit fontScale="70000" lnSpcReduction="20000"/>
          </a:bodyPr>
          <a:lstStyle/>
          <a:p>
            <a:pPr algn="ctr" rtl="0"/>
            <a:r>
              <a:rPr lang="it-IT" b="1" dirty="0"/>
              <a:t>Alessandro Bartoloni</a:t>
            </a:r>
          </a:p>
          <a:p>
            <a:pPr algn="ctr" rtl="0"/>
            <a:r>
              <a:rPr lang="it-IT" dirty="0"/>
              <a:t>On  </a:t>
            </a:r>
            <a:r>
              <a:rPr lang="it-IT" dirty="0" err="1"/>
              <a:t>behalf</a:t>
            </a:r>
            <a:r>
              <a:rPr lang="it-IT" dirty="0"/>
              <a:t> of the AMS Roma Sapienza group </a:t>
            </a:r>
          </a:p>
          <a:p>
            <a:pPr algn="ctr"/>
            <a:r>
              <a:rPr lang="it-IT" dirty="0" err="1"/>
              <a:t>Italian</a:t>
            </a:r>
            <a:r>
              <a:rPr lang="it-IT" dirty="0"/>
              <a:t> Institute for </a:t>
            </a:r>
            <a:r>
              <a:rPr lang="it-IT" dirty="0" err="1"/>
              <a:t>Nuclear</a:t>
            </a:r>
            <a:r>
              <a:rPr lang="it-IT" dirty="0"/>
              <a:t> </a:t>
            </a:r>
            <a:r>
              <a:rPr lang="it-IT" dirty="0" err="1"/>
              <a:t>Physics</a:t>
            </a:r>
            <a:r>
              <a:rPr lang="it-IT" dirty="0"/>
              <a:t> (INFN) </a:t>
            </a:r>
          </a:p>
        </p:txBody>
      </p:sp>
      <p:sp>
        <p:nvSpPr>
          <p:cNvPr id="5" name="CasellaDiTesto 4">
            <a:extLst>
              <a:ext uri="{FF2B5EF4-FFF2-40B4-BE49-F238E27FC236}">
                <a16:creationId xmlns:a16="http://schemas.microsoft.com/office/drawing/2014/main" id="{4D110D55-641E-264E-E5BA-5A165C51849D}"/>
              </a:ext>
            </a:extLst>
          </p:cNvPr>
          <p:cNvSpPr txBox="1"/>
          <p:nvPr/>
        </p:nvSpPr>
        <p:spPr>
          <a:xfrm>
            <a:off x="818549" y="5456150"/>
            <a:ext cx="6094638" cy="738664"/>
          </a:xfrm>
          <a:prstGeom prst="rect">
            <a:avLst/>
          </a:prstGeom>
          <a:noFill/>
        </p:spPr>
        <p:txBody>
          <a:bodyPr wrap="square">
            <a:spAutoFit/>
          </a:bodyPr>
          <a:lstStyle/>
          <a:p>
            <a:pPr algn="ctr"/>
            <a:r>
              <a:rPr lang="en-US" sz="1400" dirty="0"/>
              <a:t>I gratefully acknowledge the strong support from the AMS collaboration, from the INFN Scientific Committee CNS2 and from the Italian Space Agency (ASI) within the agreement ASI-INFN n. 2019-19-HH.0</a:t>
            </a:r>
            <a:endParaRPr lang="it-IT" sz="1400" dirty="0"/>
          </a:p>
        </p:txBody>
      </p:sp>
      <p:pic>
        <p:nvPicPr>
          <p:cNvPr id="12" name="Picture 15">
            <a:extLst>
              <a:ext uri="{FF2B5EF4-FFF2-40B4-BE49-F238E27FC236}">
                <a16:creationId xmlns:a16="http://schemas.microsoft.com/office/drawing/2014/main" id="{BD8A91B4-18C6-E0DF-D11A-8BA82DFD7973}"/>
              </a:ext>
            </a:extLst>
          </p:cNvPr>
          <p:cNvPicPr>
            <a:picLocks noChangeAspect="1"/>
          </p:cNvPicPr>
          <p:nvPr/>
        </p:nvPicPr>
        <p:blipFill>
          <a:blip r:embed="rId3"/>
          <a:stretch>
            <a:fillRect/>
          </a:stretch>
        </p:blipFill>
        <p:spPr>
          <a:xfrm>
            <a:off x="981189" y="619412"/>
            <a:ext cx="1880959" cy="1316536"/>
          </a:xfrm>
          <a:prstGeom prst="rect">
            <a:avLst/>
          </a:prstGeom>
        </p:spPr>
      </p:pic>
      <p:grpSp>
        <p:nvGrpSpPr>
          <p:cNvPr id="13" name="Gruppo 5">
            <a:extLst>
              <a:ext uri="{FF2B5EF4-FFF2-40B4-BE49-F238E27FC236}">
                <a16:creationId xmlns:a16="http://schemas.microsoft.com/office/drawing/2014/main" id="{F1E3C2B3-6009-F98E-5E6C-8EC327E9F2A9}"/>
              </a:ext>
            </a:extLst>
          </p:cNvPr>
          <p:cNvGrpSpPr>
            <a:grpSpLocks noChangeAspect="1"/>
          </p:cNvGrpSpPr>
          <p:nvPr/>
        </p:nvGrpSpPr>
        <p:grpSpPr>
          <a:xfrm>
            <a:off x="4959982" y="490104"/>
            <a:ext cx="1880959" cy="1741628"/>
            <a:chOff x="4115875" y="128999"/>
            <a:chExt cx="3888432" cy="3600400"/>
          </a:xfrm>
        </p:grpSpPr>
        <p:sp>
          <p:nvSpPr>
            <p:cNvPr id="15" name="Ovale 6">
              <a:extLst>
                <a:ext uri="{FF2B5EF4-FFF2-40B4-BE49-F238E27FC236}">
                  <a16:creationId xmlns:a16="http://schemas.microsoft.com/office/drawing/2014/main" id="{DCD7AA40-E297-1739-4894-1F3CFA3DF982}"/>
                </a:ext>
              </a:extLst>
            </p:cNvPr>
            <p:cNvSpPr>
              <a:spLocks noChangeAspect="1"/>
            </p:cNvSpPr>
            <p:nvPr/>
          </p:nvSpPr>
          <p:spPr>
            <a:xfrm>
              <a:off x="4115875" y="128999"/>
              <a:ext cx="3888432" cy="3600400"/>
            </a:xfrm>
            <a:prstGeom prst="ellipse">
              <a:avLst/>
            </a:prstGeom>
            <a:solidFill>
              <a:srgbClr val="2467B4"/>
            </a:solidFill>
            <a:ln w="38100">
              <a:solidFill>
                <a:srgbClr val="BC140A"/>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126"/>
              <a:endParaRPr lang="en-US" sz="1799">
                <a:solidFill>
                  <a:prstClr val="white"/>
                </a:solidFill>
                <a:latin typeface="Calibri"/>
              </a:endParaRPr>
            </a:p>
          </p:txBody>
        </p:sp>
        <p:pic>
          <p:nvPicPr>
            <p:cNvPr id="16" name="Immagine 7">
              <a:extLst>
                <a:ext uri="{FF2B5EF4-FFF2-40B4-BE49-F238E27FC236}">
                  <a16:creationId xmlns:a16="http://schemas.microsoft.com/office/drawing/2014/main" id="{D4BFBE9D-2D2D-9D65-DD45-13DDE0CF27D8}"/>
                </a:ext>
              </a:extLst>
            </p:cNvPr>
            <p:cNvPicPr>
              <a:picLocks noChangeAspect="1"/>
            </p:cNvPicPr>
            <p:nvPr/>
          </p:nvPicPr>
          <p:blipFill rotWithShape="1">
            <a:blip r:embed="rId4">
              <a:extLst>
                <a:ext uri="{28A0092B-C50C-407E-A947-70E740481C1C}">
                  <a14:useLocalDpi xmlns:a14="http://schemas.microsoft.com/office/drawing/2010/main" val="0"/>
                </a:ext>
              </a:extLst>
            </a:blip>
            <a:srcRect l="27140" t="16632" r="25823" b="11789"/>
            <a:stretch/>
          </p:blipFill>
          <p:spPr>
            <a:xfrm>
              <a:off x="6085665" y="567152"/>
              <a:ext cx="1413447" cy="15502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7" name="Immagine 8">
              <a:extLst>
                <a:ext uri="{FF2B5EF4-FFF2-40B4-BE49-F238E27FC236}">
                  <a16:creationId xmlns:a16="http://schemas.microsoft.com/office/drawing/2014/main" id="{F193EC96-25B2-8921-1703-7E3D2545FB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2320" y="1957528"/>
              <a:ext cx="2050250" cy="11344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8" name="Immagine 9" descr="Immagine che contiene testo, albero&#10;&#10;Descrizione generata automaticamente">
              <a:extLst>
                <a:ext uri="{FF2B5EF4-FFF2-40B4-BE49-F238E27FC236}">
                  <a16:creationId xmlns:a16="http://schemas.microsoft.com/office/drawing/2014/main" id="{3CE441A2-D80A-8C4C-60F1-DC9FA3E36B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3386" y="500646"/>
              <a:ext cx="1596548" cy="2168986"/>
            </a:xfrm>
            <a:prstGeom prst="rect">
              <a:avLst/>
            </a:prstGeom>
            <a:ln>
              <a:noFill/>
            </a:ln>
            <a:effectLst>
              <a:outerShdw blurRad="225425" dist="50800" dir="5220000" algn="ctr">
                <a:srgbClr val="000000">
                  <a:alpha val="33000"/>
                </a:srgbClr>
              </a:outerShdw>
            </a:effectLst>
            <a:scene3d>
              <a:camera prst="orthographicFront"/>
              <a:lightRig rig="threePt" dir="t"/>
            </a:scene3d>
            <a:sp3d>
              <a:bevelT/>
            </a:sp3d>
          </p:spPr>
        </p:pic>
      </p:grpSp>
      <p:pic>
        <p:nvPicPr>
          <p:cNvPr id="11" name="Immagine 10">
            <a:extLst>
              <a:ext uri="{FF2B5EF4-FFF2-40B4-BE49-F238E27FC236}">
                <a16:creationId xmlns:a16="http://schemas.microsoft.com/office/drawing/2014/main" id="{309D31A8-86BA-43B4-7A3C-7D4D716FF565}"/>
              </a:ext>
            </a:extLst>
          </p:cNvPr>
          <p:cNvPicPr>
            <a:picLocks noChangeAspect="1"/>
          </p:cNvPicPr>
          <p:nvPr/>
        </p:nvPicPr>
        <p:blipFill>
          <a:blip r:embed="rId7"/>
          <a:stretch>
            <a:fillRect/>
          </a:stretch>
        </p:blipFill>
        <p:spPr>
          <a:xfrm>
            <a:off x="700230" y="2542126"/>
            <a:ext cx="6331275" cy="2775093"/>
          </a:xfrm>
          <a:prstGeom prst="rect">
            <a:avLst/>
          </a:prstGeom>
        </p:spPr>
      </p:pic>
      <p:pic>
        <p:nvPicPr>
          <p:cNvPr id="20" name="Immagine 19">
            <a:extLst>
              <a:ext uri="{FF2B5EF4-FFF2-40B4-BE49-F238E27FC236}">
                <a16:creationId xmlns:a16="http://schemas.microsoft.com/office/drawing/2014/main" id="{BE740324-D20D-6BCC-59D0-F482034A7251}"/>
              </a:ext>
            </a:extLst>
          </p:cNvPr>
          <p:cNvPicPr>
            <a:picLocks noChangeAspect="1"/>
          </p:cNvPicPr>
          <p:nvPr/>
        </p:nvPicPr>
        <p:blipFill rotWithShape="1">
          <a:blip r:embed="rId8"/>
          <a:srcRect l="3199" t="-1" r="5164" b="-2133"/>
          <a:stretch/>
        </p:blipFill>
        <p:spPr>
          <a:xfrm>
            <a:off x="700230" y="2370663"/>
            <a:ext cx="6331276" cy="505887"/>
          </a:xfrm>
          <a:prstGeom prst="rect">
            <a:avLst/>
          </a:prstGeom>
        </p:spPr>
      </p:pic>
      <p:sp>
        <p:nvSpPr>
          <p:cNvPr id="24" name="CasellaDiTesto 23">
            <a:extLst>
              <a:ext uri="{FF2B5EF4-FFF2-40B4-BE49-F238E27FC236}">
                <a16:creationId xmlns:a16="http://schemas.microsoft.com/office/drawing/2014/main" id="{EDFEBF9B-08C7-E5F8-7B08-E7A6B9DA8B4A}"/>
              </a:ext>
            </a:extLst>
          </p:cNvPr>
          <p:cNvSpPr txBox="1"/>
          <p:nvPr/>
        </p:nvSpPr>
        <p:spPr>
          <a:xfrm>
            <a:off x="7273740" y="1484091"/>
            <a:ext cx="4381598" cy="2062103"/>
          </a:xfrm>
          <a:prstGeom prst="rect">
            <a:avLst/>
          </a:prstGeom>
          <a:noFill/>
        </p:spPr>
        <p:txBody>
          <a:bodyPr wrap="square">
            <a:spAutoFit/>
          </a:bodyPr>
          <a:lstStyle/>
          <a:p>
            <a:pPr algn="ctr"/>
            <a:r>
              <a:rPr lang="en-US" sz="2400" dirty="0"/>
              <a:t>Synergistic Advances in Space Radiation Health Effects:</a:t>
            </a:r>
          </a:p>
          <a:p>
            <a:pPr algn="ctr"/>
            <a:r>
              <a:rPr lang="en-US" sz="2000" dirty="0"/>
              <a:t>collaborative insights from AMS Roma Sapienza and Medical Physics Division of IRCCS University Hospital of Bologna</a:t>
            </a:r>
          </a:p>
        </p:txBody>
      </p:sp>
    </p:spTree>
    <p:extLst>
      <p:ext uri="{BB962C8B-B14F-4D97-AF65-F5344CB8AC3E}">
        <p14:creationId xmlns:p14="http://schemas.microsoft.com/office/powerpoint/2010/main" val="752814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schermata&#10;&#10;Descrizione generata automaticamente">
            <a:extLst>
              <a:ext uri="{FF2B5EF4-FFF2-40B4-BE49-F238E27FC236}">
                <a16:creationId xmlns:a16="http://schemas.microsoft.com/office/drawing/2014/main" id="{C3A6686E-4BAE-8BF5-E100-06B378370809}"/>
              </a:ext>
            </a:extLst>
          </p:cNvPr>
          <p:cNvPicPr>
            <a:picLocks noGrp="1" noChangeAspect="1"/>
          </p:cNvPicPr>
          <p:nvPr>
            <p:ph idx="1"/>
          </p:nvPr>
        </p:nvPicPr>
        <p:blipFill rotWithShape="1">
          <a:blip r:embed="rId2"/>
          <a:srcRect l="426" r="-1" b="-1"/>
          <a:stretch/>
        </p:blipFill>
        <p:spPr>
          <a:xfrm>
            <a:off x="20" y="1282"/>
            <a:ext cx="12191980" cy="6856718"/>
          </a:xfrm>
          <a:prstGeom prst="rect">
            <a:avLst/>
          </a:prstGeom>
        </p:spPr>
      </p:pic>
    </p:spTree>
    <p:extLst>
      <p:ext uri="{BB962C8B-B14F-4D97-AF65-F5344CB8AC3E}">
        <p14:creationId xmlns:p14="http://schemas.microsoft.com/office/powerpoint/2010/main" val="20069607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2.jpeg"/></Relationships>
</file>

<file path=ppt/theme/_rels/theme13.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Georgia Pro Cond Blac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Office_44285909_TF55705232.potx" id="{9AB85140-8137-4882-A269-A99A969389E2}" vid="{91349CD9-E240-460F-BB33-26349DC4D006}"/>
    </a:ext>
  </a:extLst>
</a:theme>
</file>

<file path=ppt/theme/theme12.xml><?xml version="1.0" encoding="utf-8"?>
<a:theme xmlns:a="http://schemas.openxmlformats.org/drawingml/2006/main" name="10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Office_44285909_TF55705232.potx" id="{9AB85140-8137-4882-A269-A99A969389E2}" vid="{91349CD9-E240-460F-BB33-26349DC4D006}"/>
    </a:ext>
  </a:extLst>
</a:theme>
</file>

<file path=ppt/theme/theme14.xml><?xml version="1.0" encoding="utf-8"?>
<a:theme xmlns:a="http://schemas.openxmlformats.org/drawingml/2006/main" name="2_Tema di Office">
  <a:themeElements>
    <a:clrScheme name="Tema di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ushVTI">
  <a:themeElements>
    <a:clrScheme name="AnalogousFromLightSeedRightStep">
      <a:dk1>
        <a:srgbClr val="000000"/>
      </a:dk1>
      <a:lt1>
        <a:srgbClr val="FFFFFF"/>
      </a:lt1>
      <a:dk2>
        <a:srgbClr val="3A3621"/>
      </a:dk2>
      <a:lt2>
        <a:srgbClr val="E2E8E5"/>
      </a:lt2>
      <a:accent1>
        <a:srgbClr val="EA73A4"/>
      </a:accent1>
      <a:accent2>
        <a:srgbClr val="E55454"/>
      </a:accent2>
      <a:accent3>
        <a:srgbClr val="E59053"/>
      </a:accent3>
      <a:accent4>
        <a:srgbClr val="B6A343"/>
      </a:accent4>
      <a:accent5>
        <a:srgbClr val="95AB54"/>
      </a:accent5>
      <a:accent6>
        <a:srgbClr val="69B643"/>
      </a:accent6>
      <a:hlink>
        <a:srgbClr val="578F78"/>
      </a:hlink>
      <a:folHlink>
        <a:srgbClr val="7F7F7F"/>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3.xml><?xml version="1.0" encoding="utf-8"?>
<a:theme xmlns:a="http://schemas.openxmlformats.org/drawingml/2006/main" name="6_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Office_44285909_TF55705232.potx" id="{9AB85140-8137-4882-A269-A99A969389E2}" vid="{91349CD9-E240-460F-BB33-26349DC4D006}"/>
    </a:ext>
  </a:extLst>
</a:theme>
</file>

<file path=ppt/theme/theme4.xml><?xml version="1.0" encoding="utf-8"?>
<a:theme xmlns:a="http://schemas.openxmlformats.org/drawingml/2006/main" name="4_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Office_44285909_TF55705232.potx" id="{9AB85140-8137-4882-A269-A99A969389E2}" vid="{91349CD9-E240-460F-BB33-26349DC4D006}"/>
    </a:ext>
  </a:extLst>
</a:theme>
</file>

<file path=ppt/theme/theme5.xml><?xml version="1.0" encoding="utf-8"?>
<a:theme xmlns:a="http://schemas.openxmlformats.org/drawingml/2006/main" name="1_GradientUnivers">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8167111_TF89338750_Win32" id="{E55A3EA0-BE54-4F8C-A3F8-63B170F23C1F}" vid="{1423E9D6-3A8B-4DFB-B348-1EC550DAAC11}"/>
    </a:ext>
  </a:extLst>
</a:theme>
</file>

<file path=ppt/theme/theme6.xml><?xml version="1.0" encoding="utf-8"?>
<a:theme xmlns:a="http://schemas.openxmlformats.org/drawingml/2006/main" name="1_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Georgia Pro Cond Blac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7.xml><?xml version="1.0" encoding="utf-8"?>
<a:theme xmlns:a="http://schemas.openxmlformats.org/drawingml/2006/main" name="GradientUnivers">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8167111_TF89338750_Win32" id="{E55A3EA0-BE54-4F8C-A3F8-63B170F23C1F}" vid="{1423E9D6-3A8B-4DFB-B348-1EC550DAAC11}"/>
    </a:ext>
  </a:extLst>
</a:theme>
</file>

<file path=ppt/theme/theme8.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4515058.tgt.Office_50301109_TF33713516_Win32_OJ112196127.potx" id="{46519ADD-CA2C-4FEA-8766-15A0FE58BEAA}" vid="{0CA712DC-5E0E-4D6D-B971-1A075692B590}"/>
    </a:ext>
  </a:extLst>
</a:theme>
</file>

<file path=ppt/theme/theme9.xml><?xml version="1.0" encoding="utf-8"?>
<a:theme xmlns:a="http://schemas.openxmlformats.org/drawingml/2006/main" name="Tunnel blu digitale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411885_TF02895261_TF02895261.potx" id="{E5890FEB-C08F-4B20-AFC8-EDED03211146}" vid="{8B73CB74-F9A9-47B8-B72A-01F97D003923}"/>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9753</TotalTime>
  <Words>3797</Words>
  <Application>Microsoft Office PowerPoint</Application>
  <PresentationFormat>Widescreen</PresentationFormat>
  <Paragraphs>573</Paragraphs>
  <Slides>41</Slides>
  <Notes>13</Notes>
  <HiddenSlides>2</HiddenSlides>
  <MMClips>0</MMClips>
  <ScaleCrop>false</ScaleCrop>
  <HeadingPairs>
    <vt:vector size="6" baseType="variant">
      <vt:variant>
        <vt:lpstr>Caratteri utilizzati</vt:lpstr>
      </vt:variant>
      <vt:variant>
        <vt:i4>26</vt:i4>
      </vt:variant>
      <vt:variant>
        <vt:lpstr>Tema</vt:lpstr>
      </vt:variant>
      <vt:variant>
        <vt:i4>14</vt:i4>
      </vt:variant>
      <vt:variant>
        <vt:lpstr>Titoli diapositive</vt:lpstr>
      </vt:variant>
      <vt:variant>
        <vt:i4>41</vt:i4>
      </vt:variant>
    </vt:vector>
  </HeadingPairs>
  <TitlesOfParts>
    <vt:vector size="81" baseType="lpstr">
      <vt:lpstr>Abadi</vt:lpstr>
      <vt:lpstr>Abadi Extra Light</vt:lpstr>
      <vt:lpstr>Amasis MT Pro Medium</vt:lpstr>
      <vt:lpstr>Arial</vt:lpstr>
      <vt:lpstr>Calibri</vt:lpstr>
      <vt:lpstr>Calibri Light</vt:lpstr>
      <vt:lpstr>Cambria Math</vt:lpstr>
      <vt:lpstr>Century Gothic</vt:lpstr>
      <vt:lpstr>Corbel</vt:lpstr>
      <vt:lpstr>Garamond</vt:lpstr>
      <vt:lpstr>Georgia</vt:lpstr>
      <vt:lpstr>Georgia Pro</vt:lpstr>
      <vt:lpstr>Georgia Pro Cond Black</vt:lpstr>
      <vt:lpstr>Gill Sans</vt:lpstr>
      <vt:lpstr>Gill Sans MT</vt:lpstr>
      <vt:lpstr>Gotham Medium</vt:lpstr>
      <vt:lpstr>Goudy Old Style</vt:lpstr>
      <vt:lpstr>Grill Sans</vt:lpstr>
      <vt:lpstr>NimbusRomNo9L-Medi</vt:lpstr>
      <vt:lpstr>NimbusRomNo9L-Regu</vt:lpstr>
      <vt:lpstr>Söhne</vt:lpstr>
      <vt:lpstr>Tahoma</vt:lpstr>
      <vt:lpstr>Times New Roman</vt:lpstr>
      <vt:lpstr>Univers</vt:lpstr>
      <vt:lpstr>Walbaum Display</vt:lpstr>
      <vt:lpstr>Wingdings 2</vt:lpstr>
      <vt:lpstr>SavonVTI</vt:lpstr>
      <vt:lpstr>BrushVTI</vt:lpstr>
      <vt:lpstr>6_SlateVTI</vt:lpstr>
      <vt:lpstr>4_SlateVTI</vt:lpstr>
      <vt:lpstr>1_GradientUnivers</vt:lpstr>
      <vt:lpstr>1_SavonVTI</vt:lpstr>
      <vt:lpstr>GradientUnivers</vt:lpstr>
      <vt:lpstr>3DFloatVTI</vt:lpstr>
      <vt:lpstr>Tunnel blu digitale 16x9</vt:lpstr>
      <vt:lpstr>2_Office Theme</vt:lpstr>
      <vt:lpstr>2_SlateVTI</vt:lpstr>
      <vt:lpstr>10_Tema di Office</vt:lpstr>
      <vt:lpstr>5_SlateVTI</vt:lpstr>
      <vt:lpstr>2_Tema di Office</vt:lpstr>
      <vt:lpstr>AMS Italia meeting 2023</vt:lpstr>
      <vt:lpstr>Roma-I group supports AMS operations and hardware upgrade activities  since 2011   09/2022-11/2023  3 persons did 6 blocks x 6 days of POCC shifts in the TEE position</vt:lpstr>
      <vt:lpstr>AMS Roma Sapienza – Raw Data Analysis Team</vt:lpstr>
      <vt:lpstr>Presentazione standard di PowerPoint</vt:lpstr>
      <vt:lpstr> graphics summary of the paper</vt:lpstr>
      <vt:lpstr>Presentazione standard di PowerPoint</vt:lpstr>
      <vt:lpstr>Presentazione standard di PowerPoint</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Space Radiation Characterization for Safe Human Space Exploration and Settlements  (manuscript accepted 6/4/2023)</vt:lpstr>
      <vt:lpstr>Presentazione standard di PowerPoint</vt:lpstr>
      <vt:lpstr>Presentazione standard di PowerPoint</vt:lpstr>
      <vt:lpstr>Further investigation are required to produce dose-effects models that will allows to predict the risk due to radiation during the space exploration</vt:lpstr>
      <vt:lpstr>Target Effects vs Non Target Effects</vt:lpstr>
      <vt:lpstr>Presentazione standard di PowerPoint</vt:lpstr>
      <vt:lpstr>Presentazione standard di PowerPoint</vt:lpstr>
      <vt:lpstr>Presentazione standard di PowerPoint</vt:lpstr>
      <vt:lpstr>Presentazione standard di PowerPoint</vt:lpstr>
      <vt:lpstr>AMS  INFN-Roma Sapienza</vt:lpstr>
      <vt:lpstr>2nd AMS/SPRB InterchangE Meeting (Bologna 18-20 July 2023)</vt:lpstr>
      <vt:lpstr>AMS INFN  Roma Sapienza Group Collaborations started in 2023</vt:lpstr>
      <vt:lpstr>IRCCS Azienda Ospedaliero-Universitaria di Bologna Department of Medical Physics  Bologna, Italy </vt:lpstr>
      <vt:lpstr>Presentazione standard di PowerPoint</vt:lpstr>
      <vt:lpstr>Presentazione standard di PowerPoint</vt:lpstr>
      <vt:lpstr>Further investigation are required to produce dose-effects models that will allows to predict the risk due to radiation during the space exploration</vt:lpstr>
      <vt:lpstr>Target Effects vs Non Target Effects</vt:lpstr>
      <vt:lpstr>Presentazione standard di PowerPoint</vt:lpstr>
      <vt:lpstr>Presentazione standard di PowerPoint</vt:lpstr>
      <vt:lpstr>Towards the Heavy Nuclei :  annual dose as an example</vt:lpstr>
      <vt:lpstr>Presentazione standard di PowerPoint</vt:lpstr>
      <vt:lpstr>Presentazione standard di PowerPoint</vt:lpstr>
      <vt:lpstr>The Research Topic Initiative</vt:lpstr>
      <vt:lpstr>Presentazione standard di PowerPoint</vt:lpstr>
      <vt:lpstr>Editors</vt:lpstr>
      <vt:lpstr>Interdisciplinary Topic</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1st Italian MVA Space Summer  School</dc:title>
  <dc:creator>Alessandro Bartoloni</dc:creator>
  <cp:lastModifiedBy>Alessandro Bartoloni</cp:lastModifiedBy>
  <cp:revision>100</cp:revision>
  <dcterms:created xsi:type="dcterms:W3CDTF">2023-07-30T08:47:32Z</dcterms:created>
  <dcterms:modified xsi:type="dcterms:W3CDTF">2024-01-16T10:53:58Z</dcterms:modified>
</cp:coreProperties>
</file>