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8"/>
  </p:notesMasterIdLst>
  <p:handoutMasterIdLst>
    <p:handoutMasterId r:id="rId19"/>
  </p:handoutMasterIdLst>
  <p:sldIdLst>
    <p:sldId id="257" r:id="rId2"/>
    <p:sldId id="267" r:id="rId3"/>
    <p:sldId id="271" r:id="rId4"/>
    <p:sldId id="268" r:id="rId5"/>
    <p:sldId id="259" r:id="rId6"/>
    <p:sldId id="260" r:id="rId7"/>
    <p:sldId id="262" r:id="rId8"/>
    <p:sldId id="263" r:id="rId9"/>
    <p:sldId id="272" r:id="rId10"/>
    <p:sldId id="264" r:id="rId11"/>
    <p:sldId id="265" r:id="rId12"/>
    <p:sldId id="266" r:id="rId13"/>
    <p:sldId id="273" r:id="rId14"/>
    <p:sldId id="274" r:id="rId15"/>
    <p:sldId id="275" r:id="rId16"/>
    <p:sldId id="269" r:id="rId1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5516"/>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5E849F-D68D-4032-BA35-335223A9EF7F}" v="1" dt="2024-09-12T15:45:36.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120" d="100"/>
          <a:sy n="120" d="100"/>
        </p:scale>
        <p:origin x="422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o Rocchi" userId="4e3c5b7015e05f68" providerId="LiveId" clId="{5BDE2EF4-C993-4822-BA55-81DB95C415C0}"/>
    <pc:docChg chg="undo redo custSel addSld delSld modSld sldOrd">
      <pc:chgData name="Alessandro Rocchi" userId="4e3c5b7015e05f68" providerId="LiveId" clId="{5BDE2EF4-C993-4822-BA55-81DB95C415C0}" dt="2022-05-17T13:05:22.641" v="4652" actId="164"/>
      <pc:docMkLst>
        <pc:docMk/>
      </pc:docMkLst>
      <pc:sldChg chg="modSp mod">
        <pc:chgData name="Alessandro Rocchi" userId="4e3c5b7015e05f68" providerId="LiveId" clId="{5BDE2EF4-C993-4822-BA55-81DB95C415C0}" dt="2022-03-31T11:50:18.918" v="4547" actId="20577"/>
        <pc:sldMkLst>
          <pc:docMk/>
          <pc:sldMk cId="2475805559" sldId="257"/>
        </pc:sldMkLst>
        <pc:spChg chg="mod">
          <ac:chgData name="Alessandro Rocchi" userId="4e3c5b7015e05f68" providerId="LiveId" clId="{5BDE2EF4-C993-4822-BA55-81DB95C415C0}" dt="2022-03-31T11:50:18.918" v="4547" actId="20577"/>
          <ac:spMkLst>
            <pc:docMk/>
            <pc:sldMk cId="2475805559" sldId="257"/>
            <ac:spMk id="2" creationId="{1C21E816-31F5-48BB-BD02-D15F2F18B48A}"/>
          </ac:spMkLst>
        </pc:spChg>
        <pc:spChg chg="mod">
          <ac:chgData name="Alessandro Rocchi" userId="4e3c5b7015e05f68" providerId="LiveId" clId="{5BDE2EF4-C993-4822-BA55-81DB95C415C0}" dt="2022-03-31T10:09:22.005" v="4387" actId="20577"/>
          <ac:spMkLst>
            <pc:docMk/>
            <pc:sldMk cId="2475805559" sldId="257"/>
            <ac:spMk id="3" creationId="{835D6E6B-3353-491C-A3C6-F278D6CED8B3}"/>
          </ac:spMkLst>
        </pc:spChg>
        <pc:spChg chg="mod">
          <ac:chgData name="Alessandro Rocchi" userId="4e3c5b7015e05f68" providerId="LiveId" clId="{5BDE2EF4-C993-4822-BA55-81DB95C415C0}" dt="2022-03-31T10:09:29.996" v="4388" actId="6549"/>
          <ac:spMkLst>
            <pc:docMk/>
            <pc:sldMk cId="2475805559" sldId="257"/>
            <ac:spMk id="5" creationId="{6BDC2B11-876F-4BA2-A43B-E162FCAC65B3}"/>
          </ac:spMkLst>
        </pc:spChg>
      </pc:sldChg>
      <pc:sldChg chg="del">
        <pc:chgData name="Alessandro Rocchi" userId="4e3c5b7015e05f68" providerId="LiveId" clId="{5BDE2EF4-C993-4822-BA55-81DB95C415C0}" dt="2022-02-18T23:15:53.987" v="113" actId="47"/>
        <pc:sldMkLst>
          <pc:docMk/>
          <pc:sldMk cId="263784652" sldId="258"/>
        </pc:sldMkLst>
      </pc:sldChg>
      <pc:sldChg chg="addSp delSp modSp mod">
        <pc:chgData name="Alessandro Rocchi" userId="4e3c5b7015e05f68" providerId="LiveId" clId="{5BDE2EF4-C993-4822-BA55-81DB95C415C0}" dt="2022-02-19T02:05:45.741" v="1960" actId="20577"/>
        <pc:sldMkLst>
          <pc:docMk/>
          <pc:sldMk cId="3643519061" sldId="259"/>
        </pc:sldMkLst>
        <pc:spChg chg="add del mod">
          <ac:chgData name="Alessandro Rocchi" userId="4e3c5b7015e05f68" providerId="LiveId" clId="{5BDE2EF4-C993-4822-BA55-81DB95C415C0}" dt="2022-02-19T02:04:27.609" v="1935" actId="1076"/>
          <ac:spMkLst>
            <pc:docMk/>
            <pc:sldMk cId="3643519061" sldId="259"/>
            <ac:spMk id="4" creationId="{978D9A6A-1B07-46CC-A369-3BC387989EC7}"/>
          </ac:spMkLst>
        </pc:spChg>
        <pc:spChg chg="mod">
          <ac:chgData name="Alessandro Rocchi" userId="4e3c5b7015e05f68" providerId="LiveId" clId="{5BDE2EF4-C993-4822-BA55-81DB95C415C0}" dt="2022-02-19T02:03:41.504" v="1921" actId="1076"/>
          <ac:spMkLst>
            <pc:docMk/>
            <pc:sldMk cId="3643519061" sldId="259"/>
            <ac:spMk id="7" creationId="{98AA4E62-484A-4604-8907-93B54B00368D}"/>
          </ac:spMkLst>
        </pc:spChg>
        <pc:spChg chg="mod">
          <ac:chgData name="Alessandro Rocchi" userId="4e3c5b7015e05f68" providerId="LiveId" clId="{5BDE2EF4-C993-4822-BA55-81DB95C415C0}" dt="2022-02-19T02:03:41.504" v="1921" actId="1076"/>
          <ac:spMkLst>
            <pc:docMk/>
            <pc:sldMk cId="3643519061" sldId="259"/>
            <ac:spMk id="8" creationId="{C997C9B9-B430-4137-BE2A-4DC6B69F7FDB}"/>
          </ac:spMkLst>
        </pc:spChg>
        <pc:spChg chg="mod">
          <ac:chgData name="Alessandro Rocchi" userId="4e3c5b7015e05f68" providerId="LiveId" clId="{5BDE2EF4-C993-4822-BA55-81DB95C415C0}" dt="2022-02-19T02:03:41.504" v="1921" actId="1076"/>
          <ac:spMkLst>
            <pc:docMk/>
            <pc:sldMk cId="3643519061" sldId="259"/>
            <ac:spMk id="9" creationId="{4EBA593B-5771-49C5-A15D-B1D93B1CF8B9}"/>
          </ac:spMkLst>
        </pc:spChg>
        <pc:spChg chg="mod">
          <ac:chgData name="Alessandro Rocchi" userId="4e3c5b7015e05f68" providerId="LiveId" clId="{5BDE2EF4-C993-4822-BA55-81DB95C415C0}" dt="2022-02-19T02:03:41.504" v="1921" actId="1076"/>
          <ac:spMkLst>
            <pc:docMk/>
            <pc:sldMk cId="3643519061" sldId="259"/>
            <ac:spMk id="10" creationId="{01571509-B846-45A6-8E34-3CEC764062C1}"/>
          </ac:spMkLst>
        </pc:spChg>
        <pc:spChg chg="mod ord">
          <ac:chgData name="Alessandro Rocchi" userId="4e3c5b7015e05f68" providerId="LiveId" clId="{5BDE2EF4-C993-4822-BA55-81DB95C415C0}" dt="2022-02-19T02:03:41.504" v="1921" actId="1076"/>
          <ac:spMkLst>
            <pc:docMk/>
            <pc:sldMk cId="3643519061" sldId="259"/>
            <ac:spMk id="11" creationId="{E1958B56-EA44-490A-B042-5174B969B5F9}"/>
          </ac:spMkLst>
        </pc:spChg>
        <pc:spChg chg="mod">
          <ac:chgData name="Alessandro Rocchi" userId="4e3c5b7015e05f68" providerId="LiveId" clId="{5BDE2EF4-C993-4822-BA55-81DB95C415C0}" dt="2022-02-19T02:03:41.504" v="1921" actId="1076"/>
          <ac:spMkLst>
            <pc:docMk/>
            <pc:sldMk cId="3643519061" sldId="259"/>
            <ac:spMk id="12" creationId="{F2CD9491-63A6-42A8-AF1E-83D76101CC1F}"/>
          </ac:spMkLst>
        </pc:spChg>
        <pc:spChg chg="mod">
          <ac:chgData name="Alessandro Rocchi" userId="4e3c5b7015e05f68" providerId="LiveId" clId="{5BDE2EF4-C993-4822-BA55-81DB95C415C0}" dt="2022-02-19T02:03:41.504" v="1921" actId="1076"/>
          <ac:spMkLst>
            <pc:docMk/>
            <pc:sldMk cId="3643519061" sldId="259"/>
            <ac:spMk id="13" creationId="{8BEA76DE-E9FA-4B51-B7C4-8662509DADD2}"/>
          </ac:spMkLst>
        </pc:spChg>
        <pc:spChg chg="mod">
          <ac:chgData name="Alessandro Rocchi" userId="4e3c5b7015e05f68" providerId="LiveId" clId="{5BDE2EF4-C993-4822-BA55-81DB95C415C0}" dt="2022-02-19T02:03:41.504" v="1921" actId="1076"/>
          <ac:spMkLst>
            <pc:docMk/>
            <pc:sldMk cId="3643519061" sldId="259"/>
            <ac:spMk id="14" creationId="{03E1827B-8554-451A-A0E5-CAB267637AC5}"/>
          </ac:spMkLst>
        </pc:spChg>
        <pc:spChg chg="mod">
          <ac:chgData name="Alessandro Rocchi" userId="4e3c5b7015e05f68" providerId="LiveId" clId="{5BDE2EF4-C993-4822-BA55-81DB95C415C0}" dt="2022-02-19T02:03:41.504" v="1921" actId="1076"/>
          <ac:spMkLst>
            <pc:docMk/>
            <pc:sldMk cId="3643519061" sldId="259"/>
            <ac:spMk id="15" creationId="{6A119482-D50A-4B38-9193-F883693709A4}"/>
          </ac:spMkLst>
        </pc:spChg>
        <pc:spChg chg="mod">
          <ac:chgData name="Alessandro Rocchi" userId="4e3c5b7015e05f68" providerId="LiveId" clId="{5BDE2EF4-C993-4822-BA55-81DB95C415C0}" dt="2022-02-19T02:03:41.504" v="1921" actId="1076"/>
          <ac:spMkLst>
            <pc:docMk/>
            <pc:sldMk cId="3643519061" sldId="259"/>
            <ac:spMk id="16" creationId="{EA195331-8E4D-4213-AFFC-8F88E8998CA5}"/>
          </ac:spMkLst>
        </pc:spChg>
        <pc:spChg chg="mod">
          <ac:chgData name="Alessandro Rocchi" userId="4e3c5b7015e05f68" providerId="LiveId" clId="{5BDE2EF4-C993-4822-BA55-81DB95C415C0}" dt="2022-02-19T02:03:41.504" v="1921" actId="1076"/>
          <ac:spMkLst>
            <pc:docMk/>
            <pc:sldMk cId="3643519061" sldId="259"/>
            <ac:spMk id="37" creationId="{3F41ED0F-6A94-4D67-8959-CC9C5C5561AF}"/>
          </ac:spMkLst>
        </pc:spChg>
        <pc:spChg chg="add del mod ord">
          <ac:chgData name="Alessandro Rocchi" userId="4e3c5b7015e05f68" providerId="LiveId" clId="{5BDE2EF4-C993-4822-BA55-81DB95C415C0}" dt="2022-02-19T02:04:33.060" v="1936" actId="478"/>
          <ac:spMkLst>
            <pc:docMk/>
            <pc:sldMk cId="3643519061" sldId="259"/>
            <ac:spMk id="38" creationId="{C5D85946-FE23-4837-A1E7-9CDD843A87B3}"/>
          </ac:spMkLst>
        </pc:spChg>
        <pc:spChg chg="mod">
          <ac:chgData name="Alessandro Rocchi" userId="4e3c5b7015e05f68" providerId="LiveId" clId="{5BDE2EF4-C993-4822-BA55-81DB95C415C0}" dt="2022-02-19T02:03:41.504" v="1921" actId="1076"/>
          <ac:spMkLst>
            <pc:docMk/>
            <pc:sldMk cId="3643519061" sldId="259"/>
            <ac:spMk id="57" creationId="{068D005E-9193-4501-9D24-19D516E63EEE}"/>
          </ac:spMkLst>
        </pc:spChg>
        <pc:spChg chg="mod">
          <ac:chgData name="Alessandro Rocchi" userId="4e3c5b7015e05f68" providerId="LiveId" clId="{5BDE2EF4-C993-4822-BA55-81DB95C415C0}" dt="2022-02-19T02:03:41.504" v="1921" actId="1076"/>
          <ac:spMkLst>
            <pc:docMk/>
            <pc:sldMk cId="3643519061" sldId="259"/>
            <ac:spMk id="58" creationId="{E21BFEAB-E99C-4EC2-8CE9-344640DFEDB6}"/>
          </ac:spMkLst>
        </pc:spChg>
        <pc:spChg chg="mod">
          <ac:chgData name="Alessandro Rocchi" userId="4e3c5b7015e05f68" providerId="LiveId" clId="{5BDE2EF4-C993-4822-BA55-81DB95C415C0}" dt="2022-02-19T02:03:41.504" v="1921" actId="1076"/>
          <ac:spMkLst>
            <pc:docMk/>
            <pc:sldMk cId="3643519061" sldId="259"/>
            <ac:spMk id="61" creationId="{4F1416EA-9B71-429A-A46C-D7320EB5F838}"/>
          </ac:spMkLst>
        </pc:spChg>
        <pc:spChg chg="mod">
          <ac:chgData name="Alessandro Rocchi" userId="4e3c5b7015e05f68" providerId="LiveId" clId="{5BDE2EF4-C993-4822-BA55-81DB95C415C0}" dt="2022-02-19T02:03:41.504" v="1921" actId="1076"/>
          <ac:spMkLst>
            <pc:docMk/>
            <pc:sldMk cId="3643519061" sldId="259"/>
            <ac:spMk id="62" creationId="{4E61D45B-7C12-448C-AC0E-4371615F2230}"/>
          </ac:spMkLst>
        </pc:spChg>
        <pc:spChg chg="add mod">
          <ac:chgData name="Alessandro Rocchi" userId="4e3c5b7015e05f68" providerId="LiveId" clId="{5BDE2EF4-C993-4822-BA55-81DB95C415C0}" dt="2022-02-19T02:05:45.741" v="1960" actId="20577"/>
          <ac:spMkLst>
            <pc:docMk/>
            <pc:sldMk cId="3643519061" sldId="259"/>
            <ac:spMk id="63" creationId="{068F5AD4-4B58-42BE-8545-D83C15F08233}"/>
          </ac:spMkLst>
        </pc:spChg>
        <pc:spChg chg="add del">
          <ac:chgData name="Alessandro Rocchi" userId="4e3c5b7015e05f68" providerId="LiveId" clId="{5BDE2EF4-C993-4822-BA55-81DB95C415C0}" dt="2022-02-19T02:05:04.046" v="1939"/>
          <ac:spMkLst>
            <pc:docMk/>
            <pc:sldMk cId="3643519061" sldId="259"/>
            <ac:spMk id="66" creationId="{8954AED6-4FFF-4A39-BC8D-B1A7B0A4E672}"/>
          </ac:spMkLst>
        </pc:spChg>
        <pc:picChg chg="mod">
          <ac:chgData name="Alessandro Rocchi" userId="4e3c5b7015e05f68" providerId="LiveId" clId="{5BDE2EF4-C993-4822-BA55-81DB95C415C0}" dt="2022-02-19T02:03:41.504" v="1921" actId="1076"/>
          <ac:picMkLst>
            <pc:docMk/>
            <pc:sldMk cId="3643519061" sldId="259"/>
            <ac:picMk id="6" creationId="{4D224789-163F-4C87-ACAE-7C6BD03C20D4}"/>
          </ac:picMkLst>
        </pc:picChg>
        <pc:picChg chg="mod">
          <ac:chgData name="Alessandro Rocchi" userId="4e3c5b7015e05f68" providerId="LiveId" clId="{5BDE2EF4-C993-4822-BA55-81DB95C415C0}" dt="2022-02-19T02:03:41.504" v="1921" actId="1076"/>
          <ac:picMkLst>
            <pc:docMk/>
            <pc:sldMk cId="3643519061" sldId="259"/>
            <ac:picMk id="34" creationId="{5E785AB7-E7AA-4E24-A555-822175B8C714}"/>
          </ac:picMkLst>
        </pc:picChg>
        <pc:picChg chg="mod ord">
          <ac:chgData name="Alessandro Rocchi" userId="4e3c5b7015e05f68" providerId="LiveId" clId="{5BDE2EF4-C993-4822-BA55-81DB95C415C0}" dt="2022-02-19T02:03:41.504" v="1921" actId="1076"/>
          <ac:picMkLst>
            <pc:docMk/>
            <pc:sldMk cId="3643519061" sldId="259"/>
            <ac:picMk id="35" creationId="{AE6905C2-C34D-4591-84E4-3B1AA021EBD9}"/>
          </ac:picMkLst>
        </pc:picChg>
        <pc:cxnChg chg="mod">
          <ac:chgData name="Alessandro Rocchi" userId="4e3c5b7015e05f68" providerId="LiveId" clId="{5BDE2EF4-C993-4822-BA55-81DB95C415C0}" dt="2022-02-19T02:03:41.504" v="1921" actId="1076"/>
          <ac:cxnSpMkLst>
            <pc:docMk/>
            <pc:sldMk cId="3643519061" sldId="259"/>
            <ac:cxnSpMk id="56" creationId="{B1B66E6A-B84E-4BD2-9ABF-410402D20805}"/>
          </ac:cxnSpMkLst>
        </pc:cxnChg>
        <pc:cxnChg chg="mod">
          <ac:chgData name="Alessandro Rocchi" userId="4e3c5b7015e05f68" providerId="LiveId" clId="{5BDE2EF4-C993-4822-BA55-81DB95C415C0}" dt="2022-02-19T02:03:41.504" v="1921" actId="1076"/>
          <ac:cxnSpMkLst>
            <pc:docMk/>
            <pc:sldMk cId="3643519061" sldId="259"/>
            <ac:cxnSpMk id="60" creationId="{A32454B6-5F2D-462B-B799-BCC4B26A57C7}"/>
          </ac:cxnSpMkLst>
        </pc:cxnChg>
      </pc:sldChg>
      <pc:sldChg chg="addSp delSp modSp mod">
        <pc:chgData name="Alessandro Rocchi" userId="4e3c5b7015e05f68" providerId="LiveId" clId="{5BDE2EF4-C993-4822-BA55-81DB95C415C0}" dt="2022-02-19T03:05:12.436" v="2581" actId="20577"/>
        <pc:sldMkLst>
          <pc:docMk/>
          <pc:sldMk cId="102157128" sldId="260"/>
        </pc:sldMkLst>
        <pc:spChg chg="mod">
          <ac:chgData name="Alessandro Rocchi" userId="4e3c5b7015e05f68" providerId="LiveId" clId="{5BDE2EF4-C993-4822-BA55-81DB95C415C0}" dt="2022-02-18T23:12:50.810" v="92" actId="20577"/>
          <ac:spMkLst>
            <pc:docMk/>
            <pc:sldMk cId="102157128" sldId="260"/>
            <ac:spMk id="2" creationId="{C527C7B1-AE51-4CBD-AC07-B0786C89750D}"/>
          </ac:spMkLst>
        </pc:spChg>
        <pc:spChg chg="mod">
          <ac:chgData name="Alessandro Rocchi" userId="4e3c5b7015e05f68" providerId="LiveId" clId="{5BDE2EF4-C993-4822-BA55-81DB95C415C0}" dt="2022-02-19T03:04:39.174" v="2567" actId="1036"/>
          <ac:spMkLst>
            <pc:docMk/>
            <pc:sldMk cId="102157128" sldId="260"/>
            <ac:spMk id="22" creationId="{29D81DC4-7493-4A12-B7FB-1697E531FED6}"/>
          </ac:spMkLst>
        </pc:spChg>
        <pc:spChg chg="add mod topLvl">
          <ac:chgData name="Alessandro Rocchi" userId="4e3c5b7015e05f68" providerId="LiveId" clId="{5BDE2EF4-C993-4822-BA55-81DB95C415C0}" dt="2022-02-19T03:04:39.174" v="2567" actId="1036"/>
          <ac:spMkLst>
            <pc:docMk/>
            <pc:sldMk cId="102157128" sldId="260"/>
            <ac:spMk id="27" creationId="{98505C87-9EDD-4975-801B-1ACCF3ECAE9B}"/>
          </ac:spMkLst>
        </pc:spChg>
        <pc:spChg chg="add mod topLvl">
          <ac:chgData name="Alessandro Rocchi" userId="4e3c5b7015e05f68" providerId="LiveId" clId="{5BDE2EF4-C993-4822-BA55-81DB95C415C0}" dt="2022-02-19T03:04:46.135" v="2569" actId="1076"/>
          <ac:spMkLst>
            <pc:docMk/>
            <pc:sldMk cId="102157128" sldId="260"/>
            <ac:spMk id="30" creationId="{74DA160A-6D5C-44A1-AF69-3526F2EAD804}"/>
          </ac:spMkLst>
        </pc:spChg>
        <pc:spChg chg="add mod topLvl">
          <ac:chgData name="Alessandro Rocchi" userId="4e3c5b7015e05f68" providerId="LiveId" clId="{5BDE2EF4-C993-4822-BA55-81DB95C415C0}" dt="2022-02-19T03:04:39.174" v="2567" actId="1036"/>
          <ac:spMkLst>
            <pc:docMk/>
            <pc:sldMk cId="102157128" sldId="260"/>
            <ac:spMk id="32" creationId="{E50775A3-2615-46C7-A97D-04C31C32B15B}"/>
          </ac:spMkLst>
        </pc:spChg>
        <pc:spChg chg="add mod">
          <ac:chgData name="Alessandro Rocchi" userId="4e3c5b7015e05f68" providerId="LiveId" clId="{5BDE2EF4-C993-4822-BA55-81DB95C415C0}" dt="2022-02-19T03:05:12.436" v="2581" actId="20577"/>
          <ac:spMkLst>
            <pc:docMk/>
            <pc:sldMk cId="102157128" sldId="260"/>
            <ac:spMk id="43" creationId="{CA1A94D0-2C12-4602-9F20-720FD21405E9}"/>
          </ac:spMkLst>
        </pc:spChg>
        <pc:grpChg chg="mod">
          <ac:chgData name="Alessandro Rocchi" userId="4e3c5b7015e05f68" providerId="LiveId" clId="{5BDE2EF4-C993-4822-BA55-81DB95C415C0}" dt="2022-02-19T03:04:39.174" v="2567" actId="1036"/>
          <ac:grpSpMkLst>
            <pc:docMk/>
            <pc:sldMk cId="102157128" sldId="260"/>
            <ac:grpSpMk id="6" creationId="{839E9315-D3DD-4CA2-A605-672D420CC62F}"/>
          </ac:grpSpMkLst>
        </pc:grpChg>
        <pc:grpChg chg="add del mod">
          <ac:chgData name="Alessandro Rocchi" userId="4e3c5b7015e05f68" providerId="LiveId" clId="{5BDE2EF4-C993-4822-BA55-81DB95C415C0}" dt="2022-02-18T23:08:05.325" v="10" actId="165"/>
          <ac:grpSpMkLst>
            <pc:docMk/>
            <pc:sldMk cId="102157128" sldId="260"/>
            <ac:grpSpMk id="34" creationId="{C0084D51-6ACA-493A-88C1-789AE613828F}"/>
          </ac:grpSpMkLst>
        </pc:grpChg>
        <pc:picChg chg="add mod topLvl">
          <ac:chgData name="Alessandro Rocchi" userId="4e3c5b7015e05f68" providerId="LiveId" clId="{5BDE2EF4-C993-4822-BA55-81DB95C415C0}" dt="2022-02-19T03:04:39.174" v="2567" actId="1036"/>
          <ac:picMkLst>
            <pc:docMk/>
            <pc:sldMk cId="102157128" sldId="260"/>
            <ac:picMk id="25" creationId="{5D25E5FB-9F68-4CC1-B810-8E042BEC7C23}"/>
          </ac:picMkLst>
        </pc:picChg>
        <pc:picChg chg="add mod topLvl">
          <ac:chgData name="Alessandro Rocchi" userId="4e3c5b7015e05f68" providerId="LiveId" clId="{5BDE2EF4-C993-4822-BA55-81DB95C415C0}" dt="2022-02-19T03:04:39.174" v="2567" actId="1036"/>
          <ac:picMkLst>
            <pc:docMk/>
            <pc:sldMk cId="102157128" sldId="260"/>
            <ac:picMk id="26" creationId="{F2D55ACA-5B9A-44E9-BA31-2526C9197C23}"/>
          </ac:picMkLst>
        </pc:picChg>
        <pc:cxnChg chg="mod">
          <ac:chgData name="Alessandro Rocchi" userId="4e3c5b7015e05f68" providerId="LiveId" clId="{5BDE2EF4-C993-4822-BA55-81DB95C415C0}" dt="2022-02-19T03:04:39.174" v="2567" actId="1036"/>
          <ac:cxnSpMkLst>
            <pc:docMk/>
            <pc:sldMk cId="102157128" sldId="260"/>
            <ac:cxnSpMk id="23" creationId="{796B3BDF-3351-404B-9E8F-9C294C214CB8}"/>
          </ac:cxnSpMkLst>
        </pc:cxnChg>
        <pc:cxnChg chg="mod">
          <ac:chgData name="Alessandro Rocchi" userId="4e3c5b7015e05f68" providerId="LiveId" clId="{5BDE2EF4-C993-4822-BA55-81DB95C415C0}" dt="2022-02-19T03:04:39.174" v="2567" actId="1036"/>
          <ac:cxnSpMkLst>
            <pc:docMk/>
            <pc:sldMk cId="102157128" sldId="260"/>
            <ac:cxnSpMk id="24" creationId="{A5C77EA3-8BC7-43DB-9EC0-C34E4F7CFDB5}"/>
          </ac:cxnSpMkLst>
        </pc:cxnChg>
        <pc:cxnChg chg="add del mod topLvl">
          <ac:chgData name="Alessandro Rocchi" userId="4e3c5b7015e05f68" providerId="LiveId" clId="{5BDE2EF4-C993-4822-BA55-81DB95C415C0}" dt="2022-02-18T23:09:05.369" v="20" actId="478"/>
          <ac:cxnSpMkLst>
            <pc:docMk/>
            <pc:sldMk cId="102157128" sldId="260"/>
            <ac:cxnSpMk id="28" creationId="{5D3AEF75-88C9-4C19-8CF4-4A2A87B92CC2}"/>
          </ac:cxnSpMkLst>
        </pc:cxnChg>
        <pc:cxnChg chg="add del mod topLvl">
          <ac:chgData name="Alessandro Rocchi" userId="4e3c5b7015e05f68" providerId="LiveId" clId="{5BDE2EF4-C993-4822-BA55-81DB95C415C0}" dt="2022-02-18T23:08:43.003" v="15" actId="478"/>
          <ac:cxnSpMkLst>
            <pc:docMk/>
            <pc:sldMk cId="102157128" sldId="260"/>
            <ac:cxnSpMk id="29" creationId="{CFA3C4FD-58AC-4946-863F-0B62351243D7}"/>
          </ac:cxnSpMkLst>
        </pc:cxnChg>
        <pc:cxnChg chg="add mod topLvl">
          <ac:chgData name="Alessandro Rocchi" userId="4e3c5b7015e05f68" providerId="LiveId" clId="{5BDE2EF4-C993-4822-BA55-81DB95C415C0}" dt="2022-02-19T03:04:39.174" v="2567" actId="1036"/>
          <ac:cxnSpMkLst>
            <pc:docMk/>
            <pc:sldMk cId="102157128" sldId="260"/>
            <ac:cxnSpMk id="31" creationId="{D3E357D4-D23F-4731-9D58-BCE331EFA67A}"/>
          </ac:cxnSpMkLst>
        </pc:cxnChg>
        <pc:cxnChg chg="add mod topLvl">
          <ac:chgData name="Alessandro Rocchi" userId="4e3c5b7015e05f68" providerId="LiveId" clId="{5BDE2EF4-C993-4822-BA55-81DB95C415C0}" dt="2022-02-19T03:04:39.174" v="2567" actId="1036"/>
          <ac:cxnSpMkLst>
            <pc:docMk/>
            <pc:sldMk cId="102157128" sldId="260"/>
            <ac:cxnSpMk id="33" creationId="{2FD8862F-E407-4F05-BD0A-EBD85F6A6AD7}"/>
          </ac:cxnSpMkLst>
        </pc:cxnChg>
      </pc:sldChg>
      <pc:sldChg chg="addSp delSp modSp del mod ord">
        <pc:chgData name="Alessandro Rocchi" userId="4e3c5b7015e05f68" providerId="LiveId" clId="{5BDE2EF4-C993-4822-BA55-81DB95C415C0}" dt="2022-03-31T10:10:16.129" v="4389" actId="47"/>
        <pc:sldMkLst>
          <pc:docMk/>
          <pc:sldMk cId="2687664411" sldId="261"/>
        </pc:sldMkLst>
        <pc:spChg chg="mod">
          <ac:chgData name="Alessandro Rocchi" userId="4e3c5b7015e05f68" providerId="LiveId" clId="{5BDE2EF4-C993-4822-BA55-81DB95C415C0}" dt="2022-02-19T00:59:22.794" v="1028" actId="20577"/>
          <ac:spMkLst>
            <pc:docMk/>
            <pc:sldMk cId="2687664411" sldId="261"/>
            <ac:spMk id="2" creationId="{BD0BC137-57EF-429B-8C55-DE05E4ECDA1A}"/>
          </ac:spMkLst>
        </pc:spChg>
        <pc:spChg chg="del mod">
          <ac:chgData name="Alessandro Rocchi" userId="4e3c5b7015e05f68" providerId="LiveId" clId="{5BDE2EF4-C993-4822-BA55-81DB95C415C0}" dt="2022-02-19T00:13:09.057" v="734"/>
          <ac:spMkLst>
            <pc:docMk/>
            <pc:sldMk cId="2687664411" sldId="261"/>
            <ac:spMk id="3" creationId="{559F54A5-65E4-4677-A816-94097B53F2B2}"/>
          </ac:spMkLst>
        </pc:spChg>
        <pc:spChg chg="add mod ord">
          <ac:chgData name="Alessandro Rocchi" userId="4e3c5b7015e05f68" providerId="LiveId" clId="{5BDE2EF4-C993-4822-BA55-81DB95C415C0}" dt="2022-02-19T01:11:43.333" v="1164" actId="1076"/>
          <ac:spMkLst>
            <pc:docMk/>
            <pc:sldMk cId="2687664411" sldId="261"/>
            <ac:spMk id="7" creationId="{50457426-A3DD-4B75-9D64-D4BC532F9066}"/>
          </ac:spMkLst>
        </pc:spChg>
        <pc:spChg chg="add mod">
          <ac:chgData name="Alessandro Rocchi" userId="4e3c5b7015e05f68" providerId="LiveId" clId="{5BDE2EF4-C993-4822-BA55-81DB95C415C0}" dt="2022-02-19T01:11:43.333" v="1164" actId="1076"/>
          <ac:spMkLst>
            <pc:docMk/>
            <pc:sldMk cId="2687664411" sldId="261"/>
            <ac:spMk id="10" creationId="{CCDBC8E4-81CF-4443-8ADD-697DAEEAD2BA}"/>
          </ac:spMkLst>
        </pc:spChg>
        <pc:spChg chg="add mod">
          <ac:chgData name="Alessandro Rocchi" userId="4e3c5b7015e05f68" providerId="LiveId" clId="{5BDE2EF4-C993-4822-BA55-81DB95C415C0}" dt="2022-02-19T01:11:16.605" v="1160" actId="20577"/>
          <ac:spMkLst>
            <pc:docMk/>
            <pc:sldMk cId="2687664411" sldId="261"/>
            <ac:spMk id="11" creationId="{D7595844-63FF-434E-9C33-44993B4329A5}"/>
          </ac:spMkLst>
        </pc:spChg>
        <pc:spChg chg="add mod">
          <ac:chgData name="Alessandro Rocchi" userId="4e3c5b7015e05f68" providerId="LiveId" clId="{5BDE2EF4-C993-4822-BA55-81DB95C415C0}" dt="2022-02-19T01:11:34.086" v="1163" actId="1076"/>
          <ac:spMkLst>
            <pc:docMk/>
            <pc:sldMk cId="2687664411" sldId="261"/>
            <ac:spMk id="15" creationId="{4DA452BE-AC51-4BE3-A8EC-A55D541697A9}"/>
          </ac:spMkLst>
        </pc:spChg>
        <pc:spChg chg="add mod">
          <ac:chgData name="Alessandro Rocchi" userId="4e3c5b7015e05f68" providerId="LiveId" clId="{5BDE2EF4-C993-4822-BA55-81DB95C415C0}" dt="2022-02-19T01:11:34.086" v="1163" actId="1076"/>
          <ac:spMkLst>
            <pc:docMk/>
            <pc:sldMk cId="2687664411" sldId="261"/>
            <ac:spMk id="16" creationId="{25E0CCD3-6A63-404B-9569-D35B08575E75}"/>
          </ac:spMkLst>
        </pc:spChg>
        <pc:graphicFrameChg chg="add mod">
          <ac:chgData name="Alessandro Rocchi" userId="4e3c5b7015e05f68" providerId="LiveId" clId="{5BDE2EF4-C993-4822-BA55-81DB95C415C0}" dt="2022-02-19T01:11:43.333" v="1164" actId="1076"/>
          <ac:graphicFrameMkLst>
            <pc:docMk/>
            <pc:sldMk cId="2687664411" sldId="261"/>
            <ac:graphicFrameMk id="8" creationId="{4386C003-A505-4B8F-BE02-D3D9572CC989}"/>
          </ac:graphicFrameMkLst>
        </pc:graphicFrameChg>
        <pc:picChg chg="add mod">
          <ac:chgData name="Alessandro Rocchi" userId="4e3c5b7015e05f68" providerId="LiveId" clId="{5BDE2EF4-C993-4822-BA55-81DB95C415C0}" dt="2022-02-19T01:11:34.086" v="1163" actId="1076"/>
          <ac:picMkLst>
            <pc:docMk/>
            <pc:sldMk cId="2687664411" sldId="261"/>
            <ac:picMk id="6" creationId="{DD7F942E-D087-4ED4-A7C2-D85BAF0279C5}"/>
          </ac:picMkLst>
        </pc:picChg>
        <pc:cxnChg chg="add mod">
          <ac:chgData name="Alessandro Rocchi" userId="4e3c5b7015e05f68" providerId="LiveId" clId="{5BDE2EF4-C993-4822-BA55-81DB95C415C0}" dt="2022-02-19T01:11:34.086" v="1163" actId="1076"/>
          <ac:cxnSpMkLst>
            <pc:docMk/>
            <pc:sldMk cId="2687664411" sldId="261"/>
            <ac:cxnSpMk id="13" creationId="{44057829-C036-4FBA-BB48-3F29525D488A}"/>
          </ac:cxnSpMkLst>
        </pc:cxnChg>
        <pc:cxnChg chg="add mod">
          <ac:chgData name="Alessandro Rocchi" userId="4e3c5b7015e05f68" providerId="LiveId" clId="{5BDE2EF4-C993-4822-BA55-81DB95C415C0}" dt="2022-02-19T01:11:34.086" v="1163" actId="1076"/>
          <ac:cxnSpMkLst>
            <pc:docMk/>
            <pc:sldMk cId="2687664411" sldId="261"/>
            <ac:cxnSpMk id="20" creationId="{9B94CFC6-D23E-4DDB-9E33-BF94A305344D}"/>
          </ac:cxnSpMkLst>
        </pc:cxnChg>
      </pc:sldChg>
      <pc:sldChg chg="addSp delSp modSp mod">
        <pc:chgData name="Alessandro Rocchi" userId="4e3c5b7015e05f68" providerId="LiveId" clId="{5BDE2EF4-C993-4822-BA55-81DB95C415C0}" dt="2022-03-31T11:55:33.560" v="4646" actId="1036"/>
        <pc:sldMkLst>
          <pc:docMk/>
          <pc:sldMk cId="3732719871" sldId="262"/>
        </pc:sldMkLst>
        <pc:spChg chg="mod">
          <ac:chgData name="Alessandro Rocchi" userId="4e3c5b7015e05f68" providerId="LiveId" clId="{5BDE2EF4-C993-4822-BA55-81DB95C415C0}" dt="2022-03-31T11:55:33.560" v="4646" actId="1036"/>
          <ac:spMkLst>
            <pc:docMk/>
            <pc:sldMk cId="3732719871" sldId="262"/>
            <ac:spMk id="2" creationId="{59FF5483-0499-48B7-A2F5-45704AFE7E31}"/>
          </ac:spMkLst>
        </pc:spChg>
        <pc:spChg chg="del">
          <ac:chgData name="Alessandro Rocchi" userId="4e3c5b7015e05f68" providerId="LiveId" clId="{5BDE2EF4-C993-4822-BA55-81DB95C415C0}" dt="2022-02-18T23:36:42.821" v="531" actId="931"/>
          <ac:spMkLst>
            <pc:docMk/>
            <pc:sldMk cId="3732719871" sldId="262"/>
            <ac:spMk id="3" creationId="{30613F25-7642-455B-A229-CE1E86FBD739}"/>
          </ac:spMkLst>
        </pc:spChg>
        <pc:spChg chg="add del mod">
          <ac:chgData name="Alessandro Rocchi" userId="4e3c5b7015e05f68" providerId="LiveId" clId="{5BDE2EF4-C993-4822-BA55-81DB95C415C0}" dt="2022-02-18T23:37:47.535" v="533" actId="22"/>
          <ac:spMkLst>
            <pc:docMk/>
            <pc:sldMk cId="3732719871" sldId="262"/>
            <ac:spMk id="9" creationId="{17E706ED-5040-4FBC-80E8-735164FD71B6}"/>
          </ac:spMkLst>
        </pc:spChg>
        <pc:spChg chg="add del mod">
          <ac:chgData name="Alessandro Rocchi" userId="4e3c5b7015e05f68" providerId="LiveId" clId="{5BDE2EF4-C993-4822-BA55-81DB95C415C0}" dt="2022-02-18T23:38:28.752" v="537" actId="22"/>
          <ac:spMkLst>
            <pc:docMk/>
            <pc:sldMk cId="3732719871" sldId="262"/>
            <ac:spMk id="13" creationId="{DCF4A140-FA30-41E3-904D-91BAC843CE30}"/>
          </ac:spMkLst>
        </pc:spChg>
        <pc:spChg chg="add del mod">
          <ac:chgData name="Alessandro Rocchi" userId="4e3c5b7015e05f68" providerId="LiveId" clId="{5BDE2EF4-C993-4822-BA55-81DB95C415C0}" dt="2022-02-18T23:41:00.142" v="548"/>
          <ac:spMkLst>
            <pc:docMk/>
            <pc:sldMk cId="3732719871" sldId="262"/>
            <ac:spMk id="17" creationId="{0C0CDAAF-5DC6-4F95-BB82-3EFC67868E52}"/>
          </ac:spMkLst>
        </pc:spChg>
        <pc:spChg chg="add del mod">
          <ac:chgData name="Alessandro Rocchi" userId="4e3c5b7015e05f68" providerId="LiveId" clId="{5BDE2EF4-C993-4822-BA55-81DB95C415C0}" dt="2022-02-19T03:02:52.360" v="2477"/>
          <ac:spMkLst>
            <pc:docMk/>
            <pc:sldMk cId="3732719871" sldId="262"/>
            <ac:spMk id="20" creationId="{3E566EE9-992A-43BE-8373-CC8FC61A02D7}"/>
          </ac:spMkLst>
        </pc:spChg>
        <pc:spChg chg="add mod">
          <ac:chgData name="Alessandro Rocchi" userId="4e3c5b7015e05f68" providerId="LiveId" clId="{5BDE2EF4-C993-4822-BA55-81DB95C415C0}" dt="2022-03-31T11:55:33.560" v="4646" actId="1036"/>
          <ac:spMkLst>
            <pc:docMk/>
            <pc:sldMk cId="3732719871" sldId="262"/>
            <ac:spMk id="21" creationId="{5E02F637-ED69-4ADB-B6C7-07E1C0203426}"/>
          </ac:spMkLst>
        </pc:spChg>
        <pc:spChg chg="add mod">
          <ac:chgData name="Alessandro Rocchi" userId="4e3c5b7015e05f68" providerId="LiveId" clId="{5BDE2EF4-C993-4822-BA55-81DB95C415C0}" dt="2022-03-31T11:55:33.560" v="4646" actId="1036"/>
          <ac:spMkLst>
            <pc:docMk/>
            <pc:sldMk cId="3732719871" sldId="262"/>
            <ac:spMk id="22" creationId="{A965E7F7-61D5-41BA-B1EE-87CAD8418BD7}"/>
          </ac:spMkLst>
        </pc:spChg>
        <pc:spChg chg="mod">
          <ac:chgData name="Alessandro Rocchi" userId="4e3c5b7015e05f68" providerId="LiveId" clId="{5BDE2EF4-C993-4822-BA55-81DB95C415C0}" dt="2022-02-19T03:17:27.648" v="2632"/>
          <ac:spMkLst>
            <pc:docMk/>
            <pc:sldMk cId="3732719871" sldId="262"/>
            <ac:spMk id="24" creationId="{69C25B63-337E-4C21-B101-2E1E2CF1F2C8}"/>
          </ac:spMkLst>
        </pc:spChg>
        <pc:spChg chg="mod">
          <ac:chgData name="Alessandro Rocchi" userId="4e3c5b7015e05f68" providerId="LiveId" clId="{5BDE2EF4-C993-4822-BA55-81DB95C415C0}" dt="2022-02-19T03:17:27.648" v="2632"/>
          <ac:spMkLst>
            <pc:docMk/>
            <pc:sldMk cId="3732719871" sldId="262"/>
            <ac:spMk id="25" creationId="{FC451D9D-D14D-49AA-B460-DF074DD061C7}"/>
          </ac:spMkLst>
        </pc:spChg>
        <pc:spChg chg="mod">
          <ac:chgData name="Alessandro Rocchi" userId="4e3c5b7015e05f68" providerId="LiveId" clId="{5BDE2EF4-C993-4822-BA55-81DB95C415C0}" dt="2022-02-19T03:17:27.648" v="2632"/>
          <ac:spMkLst>
            <pc:docMk/>
            <pc:sldMk cId="3732719871" sldId="262"/>
            <ac:spMk id="26" creationId="{6B4D1638-EBE5-4A4A-BBAC-4D549E7B592E}"/>
          </ac:spMkLst>
        </pc:spChg>
        <pc:spChg chg="mod">
          <ac:chgData name="Alessandro Rocchi" userId="4e3c5b7015e05f68" providerId="LiveId" clId="{5BDE2EF4-C993-4822-BA55-81DB95C415C0}" dt="2022-02-19T03:17:27.648" v="2632"/>
          <ac:spMkLst>
            <pc:docMk/>
            <pc:sldMk cId="3732719871" sldId="262"/>
            <ac:spMk id="27" creationId="{89ECC302-015F-4671-83F9-E695A0CE670C}"/>
          </ac:spMkLst>
        </pc:spChg>
        <pc:spChg chg="mod">
          <ac:chgData name="Alessandro Rocchi" userId="4e3c5b7015e05f68" providerId="LiveId" clId="{5BDE2EF4-C993-4822-BA55-81DB95C415C0}" dt="2022-02-19T03:17:27.648" v="2632"/>
          <ac:spMkLst>
            <pc:docMk/>
            <pc:sldMk cId="3732719871" sldId="262"/>
            <ac:spMk id="28" creationId="{482F3405-69B0-4C18-A636-C645A843170A}"/>
          </ac:spMkLst>
        </pc:spChg>
        <pc:spChg chg="mod">
          <ac:chgData name="Alessandro Rocchi" userId="4e3c5b7015e05f68" providerId="LiveId" clId="{5BDE2EF4-C993-4822-BA55-81DB95C415C0}" dt="2022-02-19T03:17:27.648" v="2632"/>
          <ac:spMkLst>
            <pc:docMk/>
            <pc:sldMk cId="3732719871" sldId="262"/>
            <ac:spMk id="30" creationId="{C10FAE80-D736-4DA0-8DFE-BA370D5350DF}"/>
          </ac:spMkLst>
        </pc:spChg>
        <pc:spChg chg="mod">
          <ac:chgData name="Alessandro Rocchi" userId="4e3c5b7015e05f68" providerId="LiveId" clId="{5BDE2EF4-C993-4822-BA55-81DB95C415C0}" dt="2022-02-19T03:17:27.648" v="2632"/>
          <ac:spMkLst>
            <pc:docMk/>
            <pc:sldMk cId="3732719871" sldId="262"/>
            <ac:spMk id="31" creationId="{B833220C-96E5-474A-9BFF-D49BFF1C0D90}"/>
          </ac:spMkLst>
        </pc:spChg>
        <pc:spChg chg="mod">
          <ac:chgData name="Alessandro Rocchi" userId="4e3c5b7015e05f68" providerId="LiveId" clId="{5BDE2EF4-C993-4822-BA55-81DB95C415C0}" dt="2022-02-19T03:17:27.648" v="2632"/>
          <ac:spMkLst>
            <pc:docMk/>
            <pc:sldMk cId="3732719871" sldId="262"/>
            <ac:spMk id="32" creationId="{19EEEA56-6781-4D41-AA53-3B6350037A91}"/>
          </ac:spMkLst>
        </pc:spChg>
        <pc:spChg chg="mod">
          <ac:chgData name="Alessandro Rocchi" userId="4e3c5b7015e05f68" providerId="LiveId" clId="{5BDE2EF4-C993-4822-BA55-81DB95C415C0}" dt="2022-02-19T03:17:27.648" v="2632"/>
          <ac:spMkLst>
            <pc:docMk/>
            <pc:sldMk cId="3732719871" sldId="262"/>
            <ac:spMk id="33" creationId="{0924BF5A-9E6F-4551-8FDC-E0C3E9455DCE}"/>
          </ac:spMkLst>
        </pc:spChg>
        <pc:spChg chg="mod">
          <ac:chgData name="Alessandro Rocchi" userId="4e3c5b7015e05f68" providerId="LiveId" clId="{5BDE2EF4-C993-4822-BA55-81DB95C415C0}" dt="2022-02-19T03:17:27.648" v="2632"/>
          <ac:spMkLst>
            <pc:docMk/>
            <pc:sldMk cId="3732719871" sldId="262"/>
            <ac:spMk id="34" creationId="{DC1E25F0-D4A4-4A6B-89FE-81BAD3299656}"/>
          </ac:spMkLst>
        </pc:spChg>
        <pc:spChg chg="add del mod">
          <ac:chgData name="Alessandro Rocchi" userId="4e3c5b7015e05f68" providerId="LiveId" clId="{5BDE2EF4-C993-4822-BA55-81DB95C415C0}" dt="2022-02-19T03:17:37.469" v="2635"/>
          <ac:spMkLst>
            <pc:docMk/>
            <pc:sldMk cId="3732719871" sldId="262"/>
            <ac:spMk id="35" creationId="{981B9F4B-AC48-411A-8F46-E28240692176}"/>
          </ac:spMkLst>
        </pc:spChg>
        <pc:spChg chg="add del mod">
          <ac:chgData name="Alessandro Rocchi" userId="4e3c5b7015e05f68" providerId="LiveId" clId="{5BDE2EF4-C993-4822-BA55-81DB95C415C0}" dt="2022-02-19T03:17:37.469" v="2635"/>
          <ac:spMkLst>
            <pc:docMk/>
            <pc:sldMk cId="3732719871" sldId="262"/>
            <ac:spMk id="36" creationId="{FC163E00-1D67-4178-95BF-B5F7D62A639F}"/>
          </ac:spMkLst>
        </pc:spChg>
        <pc:spChg chg="add mod">
          <ac:chgData name="Alessandro Rocchi" userId="4e3c5b7015e05f68" providerId="LiveId" clId="{5BDE2EF4-C993-4822-BA55-81DB95C415C0}" dt="2022-03-31T11:55:33.560" v="4646" actId="1036"/>
          <ac:spMkLst>
            <pc:docMk/>
            <pc:sldMk cId="3732719871" sldId="262"/>
            <ac:spMk id="39" creationId="{C8B3E380-7C1E-4595-8473-8725FF21B995}"/>
          </ac:spMkLst>
        </pc:spChg>
        <pc:grpChg chg="add del mod">
          <ac:chgData name="Alessandro Rocchi" userId="4e3c5b7015e05f68" providerId="LiveId" clId="{5BDE2EF4-C993-4822-BA55-81DB95C415C0}" dt="2022-02-19T03:17:37.469" v="2635"/>
          <ac:grpSpMkLst>
            <pc:docMk/>
            <pc:sldMk cId="3732719871" sldId="262"/>
            <ac:grpSpMk id="23" creationId="{3E585EF8-E406-4720-AB08-A1F2E45744BA}"/>
          </ac:grpSpMkLst>
        </pc:grpChg>
        <pc:grpChg chg="add del mod">
          <ac:chgData name="Alessandro Rocchi" userId="4e3c5b7015e05f68" providerId="LiveId" clId="{5BDE2EF4-C993-4822-BA55-81DB95C415C0}" dt="2022-02-19T03:17:37.469" v="2635"/>
          <ac:grpSpMkLst>
            <pc:docMk/>
            <pc:sldMk cId="3732719871" sldId="262"/>
            <ac:grpSpMk id="29" creationId="{5B34CC52-9958-4549-8D02-DB05D6CCFEA3}"/>
          </ac:grpSpMkLst>
        </pc:grpChg>
        <pc:picChg chg="mod">
          <ac:chgData name="Alessandro Rocchi" userId="4e3c5b7015e05f68" providerId="LiveId" clId="{5BDE2EF4-C993-4822-BA55-81DB95C415C0}" dt="2022-03-31T11:55:33.560" v="4646" actId="1036"/>
          <ac:picMkLst>
            <pc:docMk/>
            <pc:sldMk cId="3732719871" sldId="262"/>
            <ac:picMk id="6" creationId="{D33B162F-78F2-437B-9D35-A416AD4BCBB1}"/>
          </ac:picMkLst>
        </pc:picChg>
        <pc:picChg chg="add del mod">
          <ac:chgData name="Alessandro Rocchi" userId="4e3c5b7015e05f68" providerId="LiveId" clId="{5BDE2EF4-C993-4822-BA55-81DB95C415C0}" dt="2022-02-18T23:36:45.786" v="532" actId="478"/>
          <ac:picMkLst>
            <pc:docMk/>
            <pc:sldMk cId="3732719871" sldId="262"/>
            <ac:picMk id="7" creationId="{682357C1-FE1A-4732-90CD-0952C45175E4}"/>
          </ac:picMkLst>
        </pc:picChg>
        <pc:picChg chg="add del mod ord">
          <ac:chgData name="Alessandro Rocchi" userId="4e3c5b7015e05f68" providerId="LiveId" clId="{5BDE2EF4-C993-4822-BA55-81DB95C415C0}" dt="2022-02-18T23:37:56.084" v="536" actId="478"/>
          <ac:picMkLst>
            <pc:docMk/>
            <pc:sldMk cId="3732719871" sldId="262"/>
            <ac:picMk id="11" creationId="{04E22DAA-3947-4385-9A0F-8BFF8C4C0AE0}"/>
          </ac:picMkLst>
        </pc:picChg>
        <pc:picChg chg="add del mod ord modCrop">
          <ac:chgData name="Alessandro Rocchi" userId="4e3c5b7015e05f68" providerId="LiveId" clId="{5BDE2EF4-C993-4822-BA55-81DB95C415C0}" dt="2022-02-18T23:39:37.892" v="547" actId="478"/>
          <ac:picMkLst>
            <pc:docMk/>
            <pc:sldMk cId="3732719871" sldId="262"/>
            <ac:picMk id="15" creationId="{9B60722E-1A46-4914-A24A-00EE9A1D94A7}"/>
          </ac:picMkLst>
        </pc:picChg>
        <pc:picChg chg="add mod modCrop">
          <ac:chgData name="Alessandro Rocchi" userId="4e3c5b7015e05f68" providerId="LiveId" clId="{5BDE2EF4-C993-4822-BA55-81DB95C415C0}" dt="2022-03-31T11:55:33.560" v="4646" actId="1036"/>
          <ac:picMkLst>
            <pc:docMk/>
            <pc:sldMk cId="3732719871" sldId="262"/>
            <ac:picMk id="19" creationId="{BC2967C6-92D6-4913-AE66-A5070956DBD7}"/>
          </ac:picMkLst>
        </pc:picChg>
        <pc:picChg chg="add mod modCrop">
          <ac:chgData name="Alessandro Rocchi" userId="4e3c5b7015e05f68" providerId="LiveId" clId="{5BDE2EF4-C993-4822-BA55-81DB95C415C0}" dt="2022-03-31T11:55:33.560" v="4646" actId="1036"/>
          <ac:picMkLst>
            <pc:docMk/>
            <pc:sldMk cId="3732719871" sldId="262"/>
            <ac:picMk id="38" creationId="{A96D2AD2-A4EA-4493-A5AD-3CC225D473E7}"/>
          </ac:picMkLst>
        </pc:picChg>
      </pc:sldChg>
      <pc:sldChg chg="addSp delSp modSp mod">
        <pc:chgData name="Alessandro Rocchi" userId="4e3c5b7015e05f68" providerId="LiveId" clId="{5BDE2EF4-C993-4822-BA55-81DB95C415C0}" dt="2022-02-19T03:52:08.433" v="2869" actId="20577"/>
        <pc:sldMkLst>
          <pc:docMk/>
          <pc:sldMk cId="3541715566" sldId="263"/>
        </pc:sldMkLst>
        <pc:spChg chg="mod">
          <ac:chgData name="Alessandro Rocchi" userId="4e3c5b7015e05f68" providerId="LiveId" clId="{5BDE2EF4-C993-4822-BA55-81DB95C415C0}" dt="2022-02-18T23:34:58.665" v="488" actId="20577"/>
          <ac:spMkLst>
            <pc:docMk/>
            <pc:sldMk cId="3541715566" sldId="263"/>
            <ac:spMk id="2" creationId="{64AFCEC0-C5CB-43BB-8C6F-EE87D2EA7E19}"/>
          </ac:spMkLst>
        </pc:spChg>
        <pc:spChg chg="del">
          <ac:chgData name="Alessandro Rocchi" userId="4e3c5b7015e05f68" providerId="LiveId" clId="{5BDE2EF4-C993-4822-BA55-81DB95C415C0}" dt="2022-02-18T23:42:04.581" v="557" actId="478"/>
          <ac:spMkLst>
            <pc:docMk/>
            <pc:sldMk cId="3541715566" sldId="263"/>
            <ac:spMk id="3" creationId="{8908BED9-6F2E-48EB-B696-470BC4D02BCE}"/>
          </ac:spMkLst>
        </pc:spChg>
        <pc:spChg chg="add del mod">
          <ac:chgData name="Alessandro Rocchi" userId="4e3c5b7015e05f68" providerId="LiveId" clId="{5BDE2EF4-C993-4822-BA55-81DB95C415C0}" dt="2022-02-19T03:19:26.938" v="2686"/>
          <ac:spMkLst>
            <pc:docMk/>
            <pc:sldMk cId="3541715566" sldId="263"/>
            <ac:spMk id="10" creationId="{16CCCDFC-E558-41F5-84C9-A2C3CD064DC7}"/>
          </ac:spMkLst>
        </pc:spChg>
        <pc:spChg chg="add mod">
          <ac:chgData name="Alessandro Rocchi" userId="4e3c5b7015e05f68" providerId="LiveId" clId="{5BDE2EF4-C993-4822-BA55-81DB95C415C0}" dt="2022-02-19T03:26:02.188" v="2727" actId="1076"/>
          <ac:spMkLst>
            <pc:docMk/>
            <pc:sldMk cId="3541715566" sldId="263"/>
            <ac:spMk id="12" creationId="{C3FF4A22-E88D-436C-92F1-4A5D8A7FC065}"/>
          </ac:spMkLst>
        </pc:spChg>
        <pc:spChg chg="add mod">
          <ac:chgData name="Alessandro Rocchi" userId="4e3c5b7015e05f68" providerId="LiveId" clId="{5BDE2EF4-C993-4822-BA55-81DB95C415C0}" dt="2022-02-19T03:26:23.908" v="2733" actId="1076"/>
          <ac:spMkLst>
            <pc:docMk/>
            <pc:sldMk cId="3541715566" sldId="263"/>
            <ac:spMk id="13" creationId="{42A910E2-F45D-465B-B040-7B46FFE7BB12}"/>
          </ac:spMkLst>
        </pc:spChg>
        <pc:spChg chg="add mod">
          <ac:chgData name="Alessandro Rocchi" userId="4e3c5b7015e05f68" providerId="LiveId" clId="{5BDE2EF4-C993-4822-BA55-81DB95C415C0}" dt="2022-02-19T03:52:08.433" v="2869" actId="20577"/>
          <ac:spMkLst>
            <pc:docMk/>
            <pc:sldMk cId="3541715566" sldId="263"/>
            <ac:spMk id="14" creationId="{DFF329AB-5248-48A9-AEA9-6E533C50C985}"/>
          </ac:spMkLst>
        </pc:spChg>
        <pc:picChg chg="add mod modCrop">
          <ac:chgData name="Alessandro Rocchi" userId="4e3c5b7015e05f68" providerId="LiveId" clId="{5BDE2EF4-C993-4822-BA55-81DB95C415C0}" dt="2022-02-19T03:26:22.053" v="2732" actId="1076"/>
          <ac:picMkLst>
            <pc:docMk/>
            <pc:sldMk cId="3541715566" sldId="263"/>
            <ac:picMk id="7" creationId="{1F7FF79D-94EC-48A1-A8E1-4B1580F25075}"/>
          </ac:picMkLst>
        </pc:picChg>
        <pc:picChg chg="add mod modCrop">
          <ac:chgData name="Alessandro Rocchi" userId="4e3c5b7015e05f68" providerId="LiveId" clId="{5BDE2EF4-C993-4822-BA55-81DB95C415C0}" dt="2022-02-19T03:25:50.604" v="2724" actId="1076"/>
          <ac:picMkLst>
            <pc:docMk/>
            <pc:sldMk cId="3541715566" sldId="263"/>
            <ac:picMk id="9" creationId="{F7F7B37A-0C65-4D53-A320-95242CD6419A}"/>
          </ac:picMkLst>
        </pc:picChg>
        <pc:picChg chg="add mod">
          <ac:chgData name="Alessandro Rocchi" userId="4e3c5b7015e05f68" providerId="LiveId" clId="{5BDE2EF4-C993-4822-BA55-81DB95C415C0}" dt="2022-02-19T03:25:58.997" v="2726" actId="1076"/>
          <ac:picMkLst>
            <pc:docMk/>
            <pc:sldMk cId="3541715566" sldId="263"/>
            <ac:picMk id="11" creationId="{0D617441-0A07-470E-8530-C7A3C147C72C}"/>
          </ac:picMkLst>
        </pc:picChg>
      </pc:sldChg>
      <pc:sldChg chg="addSp delSp modSp mod">
        <pc:chgData name="Alessandro Rocchi" userId="4e3c5b7015e05f68" providerId="LiveId" clId="{5BDE2EF4-C993-4822-BA55-81DB95C415C0}" dt="2022-03-31T13:06:51.773" v="4651" actId="1076"/>
        <pc:sldMkLst>
          <pc:docMk/>
          <pc:sldMk cId="491518277" sldId="264"/>
        </pc:sldMkLst>
        <pc:spChg chg="mod">
          <ac:chgData name="Alessandro Rocchi" userId="4e3c5b7015e05f68" providerId="LiveId" clId="{5BDE2EF4-C993-4822-BA55-81DB95C415C0}" dt="2022-02-18T23:35:23.555" v="506" actId="20577"/>
          <ac:spMkLst>
            <pc:docMk/>
            <pc:sldMk cId="491518277" sldId="264"/>
            <ac:spMk id="2" creationId="{68E4CE07-807A-4A3A-9F38-773633823DA6}"/>
          </ac:spMkLst>
        </pc:spChg>
        <pc:spChg chg="del">
          <ac:chgData name="Alessandro Rocchi" userId="4e3c5b7015e05f68" providerId="LiveId" clId="{5BDE2EF4-C993-4822-BA55-81DB95C415C0}" dt="2022-02-18T23:47:16.213" v="601" actId="478"/>
          <ac:spMkLst>
            <pc:docMk/>
            <pc:sldMk cId="491518277" sldId="264"/>
            <ac:spMk id="3" creationId="{46E06D36-6396-4B8C-B6C8-CEA1BBBCD80E}"/>
          </ac:spMkLst>
        </pc:spChg>
        <pc:spChg chg="add mod">
          <ac:chgData name="Alessandro Rocchi" userId="4e3c5b7015e05f68" providerId="LiveId" clId="{5BDE2EF4-C993-4822-BA55-81DB95C415C0}" dt="2022-02-19T03:21:05.358" v="2709" actId="1076"/>
          <ac:spMkLst>
            <pc:docMk/>
            <pc:sldMk cId="491518277" sldId="264"/>
            <ac:spMk id="13" creationId="{16EC08E7-D627-4CAA-B793-A3BDA22FCADF}"/>
          </ac:spMkLst>
        </pc:spChg>
        <pc:spChg chg="add del mod">
          <ac:chgData name="Alessandro Rocchi" userId="4e3c5b7015e05f68" providerId="LiveId" clId="{5BDE2EF4-C993-4822-BA55-81DB95C415C0}" dt="2022-03-31T13:06:38.203" v="4648" actId="478"/>
          <ac:spMkLst>
            <pc:docMk/>
            <pc:sldMk cId="491518277" sldId="264"/>
            <ac:spMk id="14" creationId="{7350381E-22E5-462B-8A68-7E344A99B25F}"/>
          </ac:spMkLst>
        </pc:spChg>
        <pc:spChg chg="add mod">
          <ac:chgData name="Alessandro Rocchi" userId="4e3c5b7015e05f68" providerId="LiveId" clId="{5BDE2EF4-C993-4822-BA55-81DB95C415C0}" dt="2022-03-31T13:06:46.004" v="4649" actId="1076"/>
          <ac:spMkLst>
            <pc:docMk/>
            <pc:sldMk cId="491518277" sldId="264"/>
            <ac:spMk id="15" creationId="{81FB320D-E320-445E-ACEE-148933398D44}"/>
          </ac:spMkLst>
        </pc:spChg>
        <pc:spChg chg="add mod">
          <ac:chgData name="Alessandro Rocchi" userId="4e3c5b7015e05f68" providerId="LiveId" clId="{5BDE2EF4-C993-4822-BA55-81DB95C415C0}" dt="2022-03-31T13:06:51.773" v="4651" actId="1076"/>
          <ac:spMkLst>
            <pc:docMk/>
            <pc:sldMk cId="491518277" sldId="264"/>
            <ac:spMk id="16" creationId="{9E86FC5C-B3E6-436E-B937-31D97245570B}"/>
          </ac:spMkLst>
        </pc:spChg>
        <pc:picChg chg="add mod modCrop">
          <ac:chgData name="Alessandro Rocchi" userId="4e3c5b7015e05f68" providerId="LiveId" clId="{5BDE2EF4-C993-4822-BA55-81DB95C415C0}" dt="2022-02-18T23:50:23.928" v="623" actId="1076"/>
          <ac:picMkLst>
            <pc:docMk/>
            <pc:sldMk cId="491518277" sldId="264"/>
            <ac:picMk id="7" creationId="{64894CEA-F26D-49AE-B2E3-596628013E5B}"/>
          </ac:picMkLst>
        </pc:picChg>
        <pc:picChg chg="add del mod modCrop">
          <ac:chgData name="Alessandro Rocchi" userId="4e3c5b7015e05f68" providerId="LiveId" clId="{5BDE2EF4-C993-4822-BA55-81DB95C415C0}" dt="2022-03-31T13:06:35.190" v="4647" actId="478"/>
          <ac:picMkLst>
            <pc:docMk/>
            <pc:sldMk cId="491518277" sldId="264"/>
            <ac:picMk id="9" creationId="{F04C461B-2DE6-4939-BAB1-942FAA355003}"/>
          </ac:picMkLst>
        </pc:picChg>
        <pc:picChg chg="add mod modCrop">
          <ac:chgData name="Alessandro Rocchi" userId="4e3c5b7015e05f68" providerId="LiveId" clId="{5BDE2EF4-C993-4822-BA55-81DB95C415C0}" dt="2022-03-31T13:06:46.004" v="4649" actId="1076"/>
          <ac:picMkLst>
            <pc:docMk/>
            <pc:sldMk cId="491518277" sldId="264"/>
            <ac:picMk id="11" creationId="{499AA2D7-A9A7-4549-BB3D-F6305367EF16}"/>
          </ac:picMkLst>
        </pc:picChg>
        <pc:picChg chg="add mod">
          <ac:chgData name="Alessandro Rocchi" userId="4e3c5b7015e05f68" providerId="LiveId" clId="{5BDE2EF4-C993-4822-BA55-81DB95C415C0}" dt="2022-03-31T13:06:46.004" v="4649" actId="1076"/>
          <ac:picMkLst>
            <pc:docMk/>
            <pc:sldMk cId="491518277" sldId="264"/>
            <ac:picMk id="12" creationId="{3ECB86FA-C4B5-4344-A856-2CAA2A18E736}"/>
          </ac:picMkLst>
        </pc:picChg>
        <pc:picChg chg="mod">
          <ac:chgData name="Alessandro Rocchi" userId="4e3c5b7015e05f68" providerId="LiveId" clId="{5BDE2EF4-C993-4822-BA55-81DB95C415C0}" dt="2022-03-31T13:06:46.004" v="4649" actId="1076"/>
          <ac:picMkLst>
            <pc:docMk/>
            <pc:sldMk cId="491518277" sldId="264"/>
            <ac:picMk id="17" creationId="{1485C4BF-C375-4C88-98B7-76205C80059F}"/>
          </ac:picMkLst>
        </pc:picChg>
      </pc:sldChg>
      <pc:sldChg chg="addSp delSp modSp mod">
        <pc:chgData name="Alessandro Rocchi" userId="4e3c5b7015e05f68" providerId="LiveId" clId="{5BDE2EF4-C993-4822-BA55-81DB95C415C0}" dt="2022-02-19T03:49:51.409" v="2853" actId="1076"/>
        <pc:sldMkLst>
          <pc:docMk/>
          <pc:sldMk cId="2095716867" sldId="265"/>
        </pc:sldMkLst>
        <pc:spChg chg="mod">
          <ac:chgData name="Alessandro Rocchi" userId="4e3c5b7015e05f68" providerId="LiveId" clId="{5BDE2EF4-C993-4822-BA55-81DB95C415C0}" dt="2022-02-18T23:35:44.297" v="530" actId="20577"/>
          <ac:spMkLst>
            <pc:docMk/>
            <pc:sldMk cId="2095716867" sldId="265"/>
            <ac:spMk id="2" creationId="{C9DCFABF-F477-47BD-9225-4ACFC634D516}"/>
          </ac:spMkLst>
        </pc:spChg>
        <pc:spChg chg="del">
          <ac:chgData name="Alessandro Rocchi" userId="4e3c5b7015e05f68" providerId="LiveId" clId="{5BDE2EF4-C993-4822-BA55-81DB95C415C0}" dt="2022-02-18T23:52:56.275" v="632" actId="478"/>
          <ac:spMkLst>
            <pc:docMk/>
            <pc:sldMk cId="2095716867" sldId="265"/>
            <ac:spMk id="3" creationId="{B0ED3A70-71F8-407F-A4FC-D2138F77FB10}"/>
          </ac:spMkLst>
        </pc:spChg>
        <pc:spChg chg="add mod">
          <ac:chgData name="Alessandro Rocchi" userId="4e3c5b7015e05f68" providerId="LiveId" clId="{5BDE2EF4-C993-4822-BA55-81DB95C415C0}" dt="2022-02-19T03:21:30.154" v="2714"/>
          <ac:spMkLst>
            <pc:docMk/>
            <pc:sldMk cId="2095716867" sldId="265"/>
            <ac:spMk id="11" creationId="{F8CB8162-6784-493B-A399-2886942194DF}"/>
          </ac:spMkLst>
        </pc:spChg>
        <pc:spChg chg="add mod">
          <ac:chgData name="Alessandro Rocchi" userId="4e3c5b7015e05f68" providerId="LiveId" clId="{5BDE2EF4-C993-4822-BA55-81DB95C415C0}" dt="2022-02-19T03:21:34.230" v="2716" actId="1076"/>
          <ac:spMkLst>
            <pc:docMk/>
            <pc:sldMk cId="2095716867" sldId="265"/>
            <ac:spMk id="12" creationId="{99A12F3A-7C93-415A-BD3A-34AD6B564D79}"/>
          </ac:spMkLst>
        </pc:spChg>
        <pc:spChg chg="add del mod">
          <ac:chgData name="Alessandro Rocchi" userId="4e3c5b7015e05f68" providerId="LiveId" clId="{5BDE2EF4-C993-4822-BA55-81DB95C415C0}" dt="2022-02-19T03:40:38.085" v="2824" actId="478"/>
          <ac:spMkLst>
            <pc:docMk/>
            <pc:sldMk cId="2095716867" sldId="265"/>
            <ac:spMk id="13" creationId="{AAF88D56-11DB-4A6B-B3EB-CD50EC0E75CC}"/>
          </ac:spMkLst>
        </pc:spChg>
        <pc:spChg chg="add mod">
          <ac:chgData name="Alessandro Rocchi" userId="4e3c5b7015e05f68" providerId="LiveId" clId="{5BDE2EF4-C993-4822-BA55-81DB95C415C0}" dt="2022-02-19T03:49:51.409" v="2853" actId="1076"/>
          <ac:spMkLst>
            <pc:docMk/>
            <pc:sldMk cId="2095716867" sldId="265"/>
            <ac:spMk id="14" creationId="{DA26B4C4-53AF-4500-BEA8-3013374E3B8F}"/>
          </ac:spMkLst>
        </pc:spChg>
        <pc:picChg chg="add mod modCrop">
          <ac:chgData name="Alessandro Rocchi" userId="4e3c5b7015e05f68" providerId="LiveId" clId="{5BDE2EF4-C993-4822-BA55-81DB95C415C0}" dt="2022-02-18T23:55:35.702" v="663" actId="1035"/>
          <ac:picMkLst>
            <pc:docMk/>
            <pc:sldMk cId="2095716867" sldId="265"/>
            <ac:picMk id="7" creationId="{8C764F06-4D09-4191-BFCB-6397D37142A3}"/>
          </ac:picMkLst>
        </pc:picChg>
        <pc:picChg chg="add mod modCrop">
          <ac:chgData name="Alessandro Rocchi" userId="4e3c5b7015e05f68" providerId="LiveId" clId="{5BDE2EF4-C993-4822-BA55-81DB95C415C0}" dt="2022-02-18T23:55:32.765" v="662" actId="1035"/>
          <ac:picMkLst>
            <pc:docMk/>
            <pc:sldMk cId="2095716867" sldId="265"/>
            <ac:picMk id="9" creationId="{EA61FD2D-8B9A-4776-AD06-62D28CBA8E43}"/>
          </ac:picMkLst>
        </pc:picChg>
        <pc:picChg chg="add mod">
          <ac:chgData name="Alessandro Rocchi" userId="4e3c5b7015e05f68" providerId="LiveId" clId="{5BDE2EF4-C993-4822-BA55-81DB95C415C0}" dt="2022-02-19T03:21:22.366" v="2713"/>
          <ac:picMkLst>
            <pc:docMk/>
            <pc:sldMk cId="2095716867" sldId="265"/>
            <ac:picMk id="10" creationId="{5728823F-FCFC-4F8A-A573-496732FAF3F4}"/>
          </ac:picMkLst>
        </pc:picChg>
        <pc:picChg chg="add mod modCrop">
          <ac:chgData name="Alessandro Rocchi" userId="4e3c5b7015e05f68" providerId="LiveId" clId="{5BDE2EF4-C993-4822-BA55-81DB95C415C0}" dt="2022-02-19T03:44:53.698" v="2840" actId="732"/>
          <ac:picMkLst>
            <pc:docMk/>
            <pc:sldMk cId="2095716867" sldId="265"/>
            <ac:picMk id="15" creationId="{1BC91BD0-E510-4653-8C3A-BDD117B57BAB}"/>
          </ac:picMkLst>
        </pc:picChg>
      </pc:sldChg>
      <pc:sldChg chg="addSp delSp modSp mod">
        <pc:chgData name="Alessandro Rocchi" userId="4e3c5b7015e05f68" providerId="LiveId" clId="{5BDE2EF4-C993-4822-BA55-81DB95C415C0}" dt="2022-02-19T04:21:28.765" v="3274" actId="20577"/>
        <pc:sldMkLst>
          <pc:docMk/>
          <pc:sldMk cId="936951208" sldId="266"/>
        </pc:sldMkLst>
        <pc:spChg chg="mod">
          <ac:chgData name="Alessandro Rocchi" userId="4e3c5b7015e05f68" providerId="LiveId" clId="{5BDE2EF4-C993-4822-BA55-81DB95C415C0}" dt="2022-02-18T23:56:01.357" v="679" actId="20577"/>
          <ac:spMkLst>
            <pc:docMk/>
            <pc:sldMk cId="936951208" sldId="266"/>
            <ac:spMk id="2" creationId="{E003DFAD-45E2-46AC-B9BA-27B3ACC5A167}"/>
          </ac:spMkLst>
        </pc:spChg>
        <pc:spChg chg="del">
          <ac:chgData name="Alessandro Rocchi" userId="4e3c5b7015e05f68" providerId="LiveId" clId="{5BDE2EF4-C993-4822-BA55-81DB95C415C0}" dt="2022-02-18T23:56:05.287" v="680" actId="478"/>
          <ac:spMkLst>
            <pc:docMk/>
            <pc:sldMk cId="936951208" sldId="266"/>
            <ac:spMk id="3" creationId="{08610CE1-CBC3-457B-8ADC-E125C5A489EC}"/>
          </ac:spMkLst>
        </pc:spChg>
        <pc:spChg chg="add mod">
          <ac:chgData name="Alessandro Rocchi" userId="4e3c5b7015e05f68" providerId="LiveId" clId="{5BDE2EF4-C993-4822-BA55-81DB95C415C0}" dt="2022-02-19T04:21:28.765" v="3274" actId="20577"/>
          <ac:spMkLst>
            <pc:docMk/>
            <pc:sldMk cId="936951208" sldId="266"/>
            <ac:spMk id="11" creationId="{81883A6A-887E-4019-9BEE-9AD38CE65A0E}"/>
          </ac:spMkLst>
        </pc:spChg>
        <pc:graphicFrameChg chg="add mod">
          <ac:chgData name="Alessandro Rocchi" userId="4e3c5b7015e05f68" providerId="LiveId" clId="{5BDE2EF4-C993-4822-BA55-81DB95C415C0}" dt="2022-02-19T02:53:46" v="2415" actId="14100"/>
          <ac:graphicFrameMkLst>
            <pc:docMk/>
            <pc:sldMk cId="936951208" sldId="266"/>
            <ac:graphicFrameMk id="6" creationId="{4BF92944-4602-486D-826C-446AA2BC084B}"/>
          </ac:graphicFrameMkLst>
        </pc:graphicFrameChg>
        <pc:picChg chg="add mod modCrop">
          <ac:chgData name="Alessandro Rocchi" userId="4e3c5b7015e05f68" providerId="LiveId" clId="{5BDE2EF4-C993-4822-BA55-81DB95C415C0}" dt="2022-02-19T00:10:59.534" v="709" actId="14100"/>
          <ac:picMkLst>
            <pc:docMk/>
            <pc:sldMk cId="936951208" sldId="266"/>
            <ac:picMk id="8" creationId="{43C807E2-1DD7-4B40-B4DD-3716BA8ED9B8}"/>
          </ac:picMkLst>
        </pc:picChg>
        <pc:picChg chg="add mod modCrop">
          <ac:chgData name="Alessandro Rocchi" userId="4e3c5b7015e05f68" providerId="LiveId" clId="{5BDE2EF4-C993-4822-BA55-81DB95C415C0}" dt="2022-02-19T00:10:55.919" v="708" actId="14100"/>
          <ac:picMkLst>
            <pc:docMk/>
            <pc:sldMk cId="936951208" sldId="266"/>
            <ac:picMk id="10" creationId="{CF39D293-4AC6-4DE4-B5F8-EE36FA259E2D}"/>
          </ac:picMkLst>
        </pc:picChg>
      </pc:sldChg>
      <pc:sldChg chg="addSp delSp modSp mod">
        <pc:chgData name="Alessandro Rocchi" userId="4e3c5b7015e05f68" providerId="LiveId" clId="{5BDE2EF4-C993-4822-BA55-81DB95C415C0}" dt="2022-02-19T01:13:31.565" v="1237" actId="20577"/>
        <pc:sldMkLst>
          <pc:docMk/>
          <pc:sldMk cId="2819704463" sldId="267"/>
        </pc:sldMkLst>
        <pc:spChg chg="mod">
          <ac:chgData name="Alessandro Rocchi" userId="4e3c5b7015e05f68" providerId="LiveId" clId="{5BDE2EF4-C993-4822-BA55-81DB95C415C0}" dt="2022-02-18T23:17:30.843" v="152" actId="20577"/>
          <ac:spMkLst>
            <pc:docMk/>
            <pc:sldMk cId="2819704463" sldId="267"/>
            <ac:spMk id="2" creationId="{D4767E2A-EC84-43C1-A1D2-082F8AEFB7E5}"/>
          </ac:spMkLst>
        </pc:spChg>
        <pc:spChg chg="mod">
          <ac:chgData name="Alessandro Rocchi" userId="4e3c5b7015e05f68" providerId="LiveId" clId="{5BDE2EF4-C993-4822-BA55-81DB95C415C0}" dt="2022-02-18T23:31:47.872" v="419" actId="20577"/>
          <ac:spMkLst>
            <pc:docMk/>
            <pc:sldMk cId="2819704463" sldId="267"/>
            <ac:spMk id="28" creationId="{42A5EA9A-9034-4F0A-8C37-9A632DC4B3A5}"/>
          </ac:spMkLst>
        </pc:spChg>
        <pc:spChg chg="mod">
          <ac:chgData name="Alessandro Rocchi" userId="4e3c5b7015e05f68" providerId="LiveId" clId="{5BDE2EF4-C993-4822-BA55-81DB95C415C0}" dt="2022-02-18T23:31:09.090" v="404" actId="1076"/>
          <ac:spMkLst>
            <pc:docMk/>
            <pc:sldMk cId="2819704463" sldId="267"/>
            <ac:spMk id="32" creationId="{B899253A-AEBC-4F47-93AF-A9477207EDDB}"/>
          </ac:spMkLst>
        </pc:spChg>
        <pc:spChg chg="mod">
          <ac:chgData name="Alessandro Rocchi" userId="4e3c5b7015e05f68" providerId="LiveId" clId="{5BDE2EF4-C993-4822-BA55-81DB95C415C0}" dt="2022-02-18T23:31:16.459" v="406" actId="1076"/>
          <ac:spMkLst>
            <pc:docMk/>
            <pc:sldMk cId="2819704463" sldId="267"/>
            <ac:spMk id="33" creationId="{535A3D29-A726-4FE5-A447-A20F014AD507}"/>
          </ac:spMkLst>
        </pc:spChg>
        <pc:spChg chg="mod">
          <ac:chgData name="Alessandro Rocchi" userId="4e3c5b7015e05f68" providerId="LiveId" clId="{5BDE2EF4-C993-4822-BA55-81DB95C415C0}" dt="2022-02-18T23:31:20.730" v="407" actId="1076"/>
          <ac:spMkLst>
            <pc:docMk/>
            <pc:sldMk cId="2819704463" sldId="267"/>
            <ac:spMk id="46" creationId="{96CC3017-A1D8-4755-B776-0A720DC2D35B}"/>
          </ac:spMkLst>
        </pc:spChg>
        <pc:spChg chg="mod">
          <ac:chgData name="Alessandro Rocchi" userId="4e3c5b7015e05f68" providerId="LiveId" clId="{5BDE2EF4-C993-4822-BA55-81DB95C415C0}" dt="2022-02-18T23:31:25.530" v="408" actId="1076"/>
          <ac:spMkLst>
            <pc:docMk/>
            <pc:sldMk cId="2819704463" sldId="267"/>
            <ac:spMk id="50" creationId="{8728044E-A216-4A6C-BBF7-C28EB0D466AD}"/>
          </ac:spMkLst>
        </pc:spChg>
        <pc:spChg chg="add del">
          <ac:chgData name="Alessandro Rocchi" userId="4e3c5b7015e05f68" providerId="LiveId" clId="{5BDE2EF4-C993-4822-BA55-81DB95C415C0}" dt="2022-02-18T23:19:13.350" v="170" actId="478"/>
          <ac:spMkLst>
            <pc:docMk/>
            <pc:sldMk cId="2819704463" sldId="267"/>
            <ac:spMk id="53" creationId="{831C52CE-1C3C-4D3D-8243-6EE2D8B8E256}"/>
          </ac:spMkLst>
        </pc:spChg>
        <pc:spChg chg="add mod">
          <ac:chgData name="Alessandro Rocchi" userId="4e3c5b7015e05f68" providerId="LiveId" clId="{5BDE2EF4-C993-4822-BA55-81DB95C415C0}" dt="2022-02-19T01:13:31.565" v="1237" actId="20577"/>
          <ac:spMkLst>
            <pc:docMk/>
            <pc:sldMk cId="2819704463" sldId="267"/>
            <ac:spMk id="54" creationId="{140F0C74-1E6E-4164-BADB-B42355391259}"/>
          </ac:spMkLst>
        </pc:spChg>
        <pc:spChg chg="add del">
          <ac:chgData name="Alessandro Rocchi" userId="4e3c5b7015e05f68" providerId="LiveId" clId="{5BDE2EF4-C993-4822-BA55-81DB95C415C0}" dt="2022-02-18T23:27:52.020" v="315"/>
          <ac:spMkLst>
            <pc:docMk/>
            <pc:sldMk cId="2819704463" sldId="267"/>
            <ac:spMk id="55" creationId="{1535A3E5-8D75-4841-8131-47396B47E6B5}"/>
          </ac:spMkLst>
        </pc:spChg>
        <pc:grpChg chg="mod">
          <ac:chgData name="Alessandro Rocchi" userId="4e3c5b7015e05f68" providerId="LiveId" clId="{5BDE2EF4-C993-4822-BA55-81DB95C415C0}" dt="2022-02-18T23:31:27.988" v="409" actId="1076"/>
          <ac:grpSpMkLst>
            <pc:docMk/>
            <pc:sldMk cId="2819704463" sldId="267"/>
            <ac:grpSpMk id="27" creationId="{37B49321-604B-459A-9F0C-5B3FB768D60F}"/>
          </ac:grpSpMkLst>
        </pc:grpChg>
      </pc:sldChg>
      <pc:sldChg chg="addSp delSp modSp new mod">
        <pc:chgData name="Alessandro Rocchi" userId="4e3c5b7015e05f68" providerId="LiveId" clId="{5BDE2EF4-C993-4822-BA55-81DB95C415C0}" dt="2022-02-19T04:18:12.472" v="3200" actId="6549"/>
        <pc:sldMkLst>
          <pc:docMk/>
          <pc:sldMk cId="4226837377" sldId="268"/>
        </pc:sldMkLst>
        <pc:spChg chg="mod">
          <ac:chgData name="Alessandro Rocchi" userId="4e3c5b7015e05f68" providerId="LiveId" clId="{5BDE2EF4-C993-4822-BA55-81DB95C415C0}" dt="2022-02-19T03:58:52.334" v="2917" actId="1076"/>
          <ac:spMkLst>
            <pc:docMk/>
            <pc:sldMk cId="4226837377" sldId="268"/>
            <ac:spMk id="2" creationId="{2FCC4F5C-E976-4A88-902B-7861850BDD4F}"/>
          </ac:spMkLst>
        </pc:spChg>
        <pc:spChg chg="del">
          <ac:chgData name="Alessandro Rocchi" userId="4e3c5b7015e05f68" providerId="LiveId" clId="{5BDE2EF4-C993-4822-BA55-81DB95C415C0}" dt="2022-02-18T23:33:36.561" v="450" actId="478"/>
          <ac:spMkLst>
            <pc:docMk/>
            <pc:sldMk cId="4226837377" sldId="268"/>
            <ac:spMk id="3" creationId="{C21946E2-34CE-4AE7-B906-36A985D3980C}"/>
          </ac:spMkLst>
        </pc:spChg>
        <pc:spChg chg="add mod topLvl">
          <ac:chgData name="Alessandro Rocchi" userId="4e3c5b7015e05f68" providerId="LiveId" clId="{5BDE2EF4-C993-4822-BA55-81DB95C415C0}" dt="2022-02-19T04:01:16.776" v="2942" actId="165"/>
          <ac:spMkLst>
            <pc:docMk/>
            <pc:sldMk cId="4226837377" sldId="268"/>
            <ac:spMk id="7" creationId="{22FCF664-CEC7-4451-AF5E-D6497D62DDFE}"/>
          </ac:spMkLst>
        </pc:spChg>
        <pc:spChg chg="add mod topLvl">
          <ac:chgData name="Alessandro Rocchi" userId="4e3c5b7015e05f68" providerId="LiveId" clId="{5BDE2EF4-C993-4822-BA55-81DB95C415C0}" dt="2022-02-19T04:01:16.776" v="2942" actId="165"/>
          <ac:spMkLst>
            <pc:docMk/>
            <pc:sldMk cId="4226837377" sldId="268"/>
            <ac:spMk id="8" creationId="{D9DB6CEA-DFCB-4BEF-BAB7-C662E9DDC53A}"/>
          </ac:spMkLst>
        </pc:spChg>
        <pc:spChg chg="add mod ord topLvl">
          <ac:chgData name="Alessandro Rocchi" userId="4e3c5b7015e05f68" providerId="LiveId" clId="{5BDE2EF4-C993-4822-BA55-81DB95C415C0}" dt="2022-02-19T04:01:36.899" v="2948" actId="166"/>
          <ac:spMkLst>
            <pc:docMk/>
            <pc:sldMk cId="4226837377" sldId="268"/>
            <ac:spMk id="9" creationId="{8A000384-86D8-4534-A351-0F6C2E312896}"/>
          </ac:spMkLst>
        </pc:spChg>
        <pc:spChg chg="add mod ord topLvl">
          <ac:chgData name="Alessandro Rocchi" userId="4e3c5b7015e05f68" providerId="LiveId" clId="{5BDE2EF4-C993-4822-BA55-81DB95C415C0}" dt="2022-02-19T04:01:16.776" v="2942" actId="165"/>
          <ac:spMkLst>
            <pc:docMk/>
            <pc:sldMk cId="4226837377" sldId="268"/>
            <ac:spMk id="10" creationId="{5534DCB1-8A1F-42BE-98FC-072AB7272B75}"/>
          </ac:spMkLst>
        </pc:spChg>
        <pc:spChg chg="add mod topLvl">
          <ac:chgData name="Alessandro Rocchi" userId="4e3c5b7015e05f68" providerId="LiveId" clId="{5BDE2EF4-C993-4822-BA55-81DB95C415C0}" dt="2022-02-19T04:01:16.776" v="2942" actId="165"/>
          <ac:spMkLst>
            <pc:docMk/>
            <pc:sldMk cId="4226837377" sldId="268"/>
            <ac:spMk id="11" creationId="{DBA5DB09-14CB-428B-B152-E3496956F232}"/>
          </ac:spMkLst>
        </pc:spChg>
        <pc:spChg chg="add del mod">
          <ac:chgData name="Alessandro Rocchi" userId="4e3c5b7015e05f68" providerId="LiveId" clId="{5BDE2EF4-C993-4822-BA55-81DB95C415C0}" dt="2022-02-19T02:20:16.691" v="2203" actId="478"/>
          <ac:spMkLst>
            <pc:docMk/>
            <pc:sldMk cId="4226837377" sldId="268"/>
            <ac:spMk id="12" creationId="{CEE10815-91D2-4677-BBF1-9C3A1D3DBD5B}"/>
          </ac:spMkLst>
        </pc:spChg>
        <pc:spChg chg="add del mod">
          <ac:chgData name="Alessandro Rocchi" userId="4e3c5b7015e05f68" providerId="LiveId" clId="{5BDE2EF4-C993-4822-BA55-81DB95C415C0}" dt="2022-02-19T02:20:14.689" v="2202" actId="478"/>
          <ac:spMkLst>
            <pc:docMk/>
            <pc:sldMk cId="4226837377" sldId="268"/>
            <ac:spMk id="13" creationId="{F7E3441F-A765-410C-82AC-253A48CD02C4}"/>
          </ac:spMkLst>
        </pc:spChg>
        <pc:spChg chg="add del mod">
          <ac:chgData name="Alessandro Rocchi" userId="4e3c5b7015e05f68" providerId="LiveId" clId="{5BDE2EF4-C993-4822-BA55-81DB95C415C0}" dt="2022-02-19T02:20:14.689" v="2202" actId="478"/>
          <ac:spMkLst>
            <pc:docMk/>
            <pc:sldMk cId="4226837377" sldId="268"/>
            <ac:spMk id="14" creationId="{A44E82F4-4EDF-4217-85DF-C537A66B91F4}"/>
          </ac:spMkLst>
        </pc:spChg>
        <pc:spChg chg="add del mod">
          <ac:chgData name="Alessandro Rocchi" userId="4e3c5b7015e05f68" providerId="LiveId" clId="{5BDE2EF4-C993-4822-BA55-81DB95C415C0}" dt="2022-02-19T02:20:14.689" v="2202" actId="478"/>
          <ac:spMkLst>
            <pc:docMk/>
            <pc:sldMk cId="4226837377" sldId="268"/>
            <ac:spMk id="15" creationId="{3FC76CB3-3480-4CDF-8D14-183C41EF5A0F}"/>
          </ac:spMkLst>
        </pc:spChg>
        <pc:spChg chg="add del mod">
          <ac:chgData name="Alessandro Rocchi" userId="4e3c5b7015e05f68" providerId="LiveId" clId="{5BDE2EF4-C993-4822-BA55-81DB95C415C0}" dt="2022-02-19T02:20:14.689" v="2202" actId="478"/>
          <ac:spMkLst>
            <pc:docMk/>
            <pc:sldMk cId="4226837377" sldId="268"/>
            <ac:spMk id="16" creationId="{8E41DFD5-2EFF-4C20-9E6F-81232CE0D891}"/>
          </ac:spMkLst>
        </pc:spChg>
        <pc:spChg chg="mod ord topLvl">
          <ac:chgData name="Alessandro Rocchi" userId="4e3c5b7015e05f68" providerId="LiveId" clId="{5BDE2EF4-C993-4822-BA55-81DB95C415C0}" dt="2022-02-19T04:08:16.021" v="3027" actId="171"/>
          <ac:spMkLst>
            <pc:docMk/>
            <pc:sldMk cId="4226837377" sldId="268"/>
            <ac:spMk id="19" creationId="{38301363-E8A0-4D7D-B454-238316389F62}"/>
          </ac:spMkLst>
        </pc:spChg>
        <pc:spChg chg="mod ord topLvl">
          <ac:chgData name="Alessandro Rocchi" userId="4e3c5b7015e05f68" providerId="LiveId" clId="{5BDE2EF4-C993-4822-BA55-81DB95C415C0}" dt="2022-02-19T04:08:02.217" v="3026" actId="170"/>
          <ac:spMkLst>
            <pc:docMk/>
            <pc:sldMk cId="4226837377" sldId="268"/>
            <ac:spMk id="20" creationId="{697E534C-E300-40D2-B7A7-678153BECF17}"/>
          </ac:spMkLst>
        </pc:spChg>
        <pc:spChg chg="mod topLvl">
          <ac:chgData name="Alessandro Rocchi" userId="4e3c5b7015e05f68" providerId="LiveId" clId="{5BDE2EF4-C993-4822-BA55-81DB95C415C0}" dt="2022-02-19T04:07:14.430" v="3012" actId="165"/>
          <ac:spMkLst>
            <pc:docMk/>
            <pc:sldMk cId="4226837377" sldId="268"/>
            <ac:spMk id="21" creationId="{E7092865-AD97-435C-82A8-8B451D77DD3C}"/>
          </ac:spMkLst>
        </pc:spChg>
        <pc:spChg chg="mod topLvl">
          <ac:chgData name="Alessandro Rocchi" userId="4e3c5b7015e05f68" providerId="LiveId" clId="{5BDE2EF4-C993-4822-BA55-81DB95C415C0}" dt="2022-02-19T04:07:14.430" v="3012" actId="165"/>
          <ac:spMkLst>
            <pc:docMk/>
            <pc:sldMk cId="4226837377" sldId="268"/>
            <ac:spMk id="22" creationId="{72A3980E-E123-4C33-AA20-08F9F81D255D}"/>
          </ac:spMkLst>
        </pc:spChg>
        <pc:spChg chg="mod topLvl">
          <ac:chgData name="Alessandro Rocchi" userId="4e3c5b7015e05f68" providerId="LiveId" clId="{5BDE2EF4-C993-4822-BA55-81DB95C415C0}" dt="2022-02-19T04:07:14.430" v="3012" actId="165"/>
          <ac:spMkLst>
            <pc:docMk/>
            <pc:sldMk cId="4226837377" sldId="268"/>
            <ac:spMk id="23" creationId="{33D51272-6998-40A6-B136-016704D0369C}"/>
          </ac:spMkLst>
        </pc:spChg>
        <pc:spChg chg="add mod">
          <ac:chgData name="Alessandro Rocchi" userId="4e3c5b7015e05f68" providerId="LiveId" clId="{5BDE2EF4-C993-4822-BA55-81DB95C415C0}" dt="2022-02-19T02:22:32.170" v="2269" actId="207"/>
          <ac:spMkLst>
            <pc:docMk/>
            <pc:sldMk cId="4226837377" sldId="268"/>
            <ac:spMk id="24" creationId="{26036992-77DD-4679-854B-7944C99496F1}"/>
          </ac:spMkLst>
        </pc:spChg>
        <pc:spChg chg="add mod">
          <ac:chgData name="Alessandro Rocchi" userId="4e3c5b7015e05f68" providerId="LiveId" clId="{5BDE2EF4-C993-4822-BA55-81DB95C415C0}" dt="2022-02-19T02:30:32.654" v="2319" actId="14100"/>
          <ac:spMkLst>
            <pc:docMk/>
            <pc:sldMk cId="4226837377" sldId="268"/>
            <ac:spMk id="25" creationId="{A36EDA85-C09B-44A6-A3A9-A6C5CED339B6}"/>
          </ac:spMkLst>
        </pc:spChg>
        <pc:spChg chg="add mod">
          <ac:chgData name="Alessandro Rocchi" userId="4e3c5b7015e05f68" providerId="LiveId" clId="{5BDE2EF4-C993-4822-BA55-81DB95C415C0}" dt="2022-02-19T04:18:12.472" v="3200" actId="6549"/>
          <ac:spMkLst>
            <pc:docMk/>
            <pc:sldMk cId="4226837377" sldId="268"/>
            <ac:spMk id="26" creationId="{59DF01A0-CB51-4ADD-9BF8-7A4E5D181782}"/>
          </ac:spMkLst>
        </pc:spChg>
        <pc:spChg chg="add del mod">
          <ac:chgData name="Alessandro Rocchi" userId="4e3c5b7015e05f68" providerId="LiveId" clId="{5BDE2EF4-C993-4822-BA55-81DB95C415C0}" dt="2022-02-19T03:55:20.112" v="2875" actId="478"/>
          <ac:spMkLst>
            <pc:docMk/>
            <pc:sldMk cId="4226837377" sldId="268"/>
            <ac:spMk id="27" creationId="{BB31050F-EF65-4F37-879F-B052E4E4FD51}"/>
          </ac:spMkLst>
        </pc:spChg>
        <pc:spChg chg="add mod ord">
          <ac:chgData name="Alessandro Rocchi" userId="4e3c5b7015e05f68" providerId="LiveId" clId="{5BDE2EF4-C993-4822-BA55-81DB95C415C0}" dt="2022-02-19T04:15:37.103" v="3182" actId="1076"/>
          <ac:spMkLst>
            <pc:docMk/>
            <pc:sldMk cId="4226837377" sldId="268"/>
            <ac:spMk id="28" creationId="{107467B7-BA5C-48DA-A98E-C527702F4A76}"/>
          </ac:spMkLst>
        </pc:spChg>
        <pc:spChg chg="add mod">
          <ac:chgData name="Alessandro Rocchi" userId="4e3c5b7015e05f68" providerId="LiveId" clId="{5BDE2EF4-C993-4822-BA55-81DB95C415C0}" dt="2022-02-19T04:15:48.716" v="3185" actId="1037"/>
          <ac:spMkLst>
            <pc:docMk/>
            <pc:sldMk cId="4226837377" sldId="268"/>
            <ac:spMk id="29" creationId="{144AD91D-5390-4D22-ACED-193B210A18A2}"/>
          </ac:spMkLst>
        </pc:spChg>
        <pc:spChg chg="add mod">
          <ac:chgData name="Alessandro Rocchi" userId="4e3c5b7015e05f68" providerId="LiveId" clId="{5BDE2EF4-C993-4822-BA55-81DB95C415C0}" dt="2022-02-19T04:13:26.524" v="3155" actId="1037"/>
          <ac:spMkLst>
            <pc:docMk/>
            <pc:sldMk cId="4226837377" sldId="268"/>
            <ac:spMk id="30" creationId="{9D1410BA-21F5-4057-BA24-F2FFCDB886DA}"/>
          </ac:spMkLst>
        </pc:spChg>
        <pc:spChg chg="add del mod">
          <ac:chgData name="Alessandro Rocchi" userId="4e3c5b7015e05f68" providerId="LiveId" clId="{5BDE2EF4-C993-4822-BA55-81DB95C415C0}" dt="2022-02-19T04:03:57.025" v="2979" actId="478"/>
          <ac:spMkLst>
            <pc:docMk/>
            <pc:sldMk cId="4226837377" sldId="268"/>
            <ac:spMk id="31" creationId="{50C4E015-90F6-4FDE-A8DD-498047BCA240}"/>
          </ac:spMkLst>
        </pc:spChg>
        <pc:spChg chg="add del">
          <ac:chgData name="Alessandro Rocchi" userId="4e3c5b7015e05f68" providerId="LiveId" clId="{5BDE2EF4-C993-4822-BA55-81DB95C415C0}" dt="2022-02-19T04:04:11.639" v="2981" actId="478"/>
          <ac:spMkLst>
            <pc:docMk/>
            <pc:sldMk cId="4226837377" sldId="268"/>
            <ac:spMk id="32" creationId="{AAA8972E-29B3-4107-9412-F2E549EA439B}"/>
          </ac:spMkLst>
        </pc:spChg>
        <pc:spChg chg="add del mod ord">
          <ac:chgData name="Alessandro Rocchi" userId="4e3c5b7015e05f68" providerId="LiveId" clId="{5BDE2EF4-C993-4822-BA55-81DB95C415C0}" dt="2022-02-19T04:14:04.474" v="3162" actId="478"/>
          <ac:spMkLst>
            <pc:docMk/>
            <pc:sldMk cId="4226837377" sldId="268"/>
            <ac:spMk id="33" creationId="{B70C6F0B-AA09-4C7B-882F-772F0211DDAE}"/>
          </ac:spMkLst>
        </pc:spChg>
        <pc:spChg chg="add mod">
          <ac:chgData name="Alessandro Rocchi" userId="4e3c5b7015e05f68" providerId="LiveId" clId="{5BDE2EF4-C993-4822-BA55-81DB95C415C0}" dt="2022-02-19T04:09:03.216" v="3033" actId="207"/>
          <ac:spMkLst>
            <pc:docMk/>
            <pc:sldMk cId="4226837377" sldId="268"/>
            <ac:spMk id="34" creationId="{FA7A0D9C-0C02-4E5A-8C87-7435B4699049}"/>
          </ac:spMkLst>
        </pc:spChg>
        <pc:spChg chg="add mod">
          <ac:chgData name="Alessandro Rocchi" userId="4e3c5b7015e05f68" providerId="LiveId" clId="{5BDE2EF4-C993-4822-BA55-81DB95C415C0}" dt="2022-02-19T04:10:30.242" v="3103" actId="1036"/>
          <ac:spMkLst>
            <pc:docMk/>
            <pc:sldMk cId="4226837377" sldId="268"/>
            <ac:spMk id="35" creationId="{C5E85B91-FE89-48D9-AA3F-AE3C1EB9CD8C}"/>
          </ac:spMkLst>
        </pc:spChg>
        <pc:spChg chg="add mod ord">
          <ac:chgData name="Alessandro Rocchi" userId="4e3c5b7015e05f68" providerId="LiveId" clId="{5BDE2EF4-C993-4822-BA55-81DB95C415C0}" dt="2022-02-19T04:15:08.135" v="3177" actId="1036"/>
          <ac:spMkLst>
            <pc:docMk/>
            <pc:sldMk cId="4226837377" sldId="268"/>
            <ac:spMk id="36" creationId="{024BEE20-8E3E-430C-B3A8-B5E50AE1AE28}"/>
          </ac:spMkLst>
        </pc:spChg>
        <pc:grpChg chg="add del mod">
          <ac:chgData name="Alessandro Rocchi" userId="4e3c5b7015e05f68" providerId="LiveId" clId="{5BDE2EF4-C993-4822-BA55-81DB95C415C0}" dt="2022-02-19T04:01:16.776" v="2942" actId="165"/>
          <ac:grpSpMkLst>
            <pc:docMk/>
            <pc:sldMk cId="4226837377" sldId="268"/>
            <ac:grpSpMk id="17" creationId="{042F7E03-5D0A-474C-A80F-F8E3593C4DAB}"/>
          </ac:grpSpMkLst>
        </pc:grpChg>
        <pc:grpChg chg="add del mod">
          <ac:chgData name="Alessandro Rocchi" userId="4e3c5b7015e05f68" providerId="LiveId" clId="{5BDE2EF4-C993-4822-BA55-81DB95C415C0}" dt="2022-02-19T04:07:14.430" v="3012" actId="165"/>
          <ac:grpSpMkLst>
            <pc:docMk/>
            <pc:sldMk cId="4226837377" sldId="268"/>
            <ac:grpSpMk id="18" creationId="{60B4AF7A-6D0D-4E33-9EC3-10E1B3FC96AB}"/>
          </ac:grpSpMkLst>
        </pc:grpChg>
        <pc:picChg chg="add del mod">
          <ac:chgData name="Alessandro Rocchi" userId="4e3c5b7015e05f68" providerId="LiveId" clId="{5BDE2EF4-C993-4822-BA55-81DB95C415C0}" dt="2022-02-19T00:13:04.935" v="733" actId="21"/>
          <ac:picMkLst>
            <pc:docMk/>
            <pc:sldMk cId="4226837377" sldId="268"/>
            <ac:picMk id="6" creationId="{2D550113-8945-4573-B31E-8764136A4151}"/>
          </ac:picMkLst>
        </pc:picChg>
      </pc:sldChg>
      <pc:sldChg chg="modSp new mod">
        <pc:chgData name="Alessandro Rocchi" userId="4e3c5b7015e05f68" providerId="LiveId" clId="{5BDE2EF4-C993-4822-BA55-81DB95C415C0}" dt="2022-02-19T02:44:20.046" v="2385" actId="6549"/>
        <pc:sldMkLst>
          <pc:docMk/>
          <pc:sldMk cId="499874937" sldId="269"/>
        </pc:sldMkLst>
        <pc:spChg chg="mod">
          <ac:chgData name="Alessandro Rocchi" userId="4e3c5b7015e05f68" providerId="LiveId" clId="{5BDE2EF4-C993-4822-BA55-81DB95C415C0}" dt="2022-02-19T02:42:29.385" v="2360" actId="3064"/>
          <ac:spMkLst>
            <pc:docMk/>
            <pc:sldMk cId="499874937" sldId="269"/>
            <ac:spMk id="2" creationId="{23060091-E7D3-4E6E-886A-62C7355C633A}"/>
          </ac:spMkLst>
        </pc:spChg>
        <pc:spChg chg="mod">
          <ac:chgData name="Alessandro Rocchi" userId="4e3c5b7015e05f68" providerId="LiveId" clId="{5BDE2EF4-C993-4822-BA55-81DB95C415C0}" dt="2022-02-19T02:44:20.046" v="2385" actId="6549"/>
          <ac:spMkLst>
            <pc:docMk/>
            <pc:sldMk cId="499874937" sldId="269"/>
            <ac:spMk id="3" creationId="{87822B07-8446-4C70-B84A-26B696AA4A60}"/>
          </ac:spMkLst>
        </pc:spChg>
      </pc:sldChg>
      <pc:sldChg chg="new del">
        <pc:chgData name="Alessandro Rocchi" userId="4e3c5b7015e05f68" providerId="LiveId" clId="{5BDE2EF4-C993-4822-BA55-81DB95C415C0}" dt="2022-02-19T01:14:00.135" v="1240" actId="47"/>
        <pc:sldMkLst>
          <pc:docMk/>
          <pc:sldMk cId="1337234267" sldId="270"/>
        </pc:sldMkLst>
      </pc:sldChg>
      <pc:sldChg chg="addSp delSp modSp add mod">
        <pc:chgData name="Alessandro Rocchi" userId="4e3c5b7015e05f68" providerId="LiveId" clId="{5BDE2EF4-C993-4822-BA55-81DB95C415C0}" dt="2022-02-19T04:20:00.340" v="3266" actId="20577"/>
        <pc:sldMkLst>
          <pc:docMk/>
          <pc:sldMk cId="3892448155" sldId="271"/>
        </pc:sldMkLst>
        <pc:spChg chg="mod">
          <ac:chgData name="Alessandro Rocchi" userId="4e3c5b7015e05f68" providerId="LiveId" clId="{5BDE2EF4-C993-4822-BA55-81DB95C415C0}" dt="2022-02-19T01:14:12.860" v="1247" actId="20577"/>
          <ac:spMkLst>
            <pc:docMk/>
            <pc:sldMk cId="3892448155" sldId="271"/>
            <ac:spMk id="2" creationId="{BD0BC137-57EF-429B-8C55-DE05E4ECDA1A}"/>
          </ac:spMkLst>
        </pc:spChg>
        <pc:spChg chg="add del">
          <ac:chgData name="Alessandro Rocchi" userId="4e3c5b7015e05f68" providerId="LiveId" clId="{5BDE2EF4-C993-4822-BA55-81DB95C415C0}" dt="2022-02-19T01:15:53.868" v="1254"/>
          <ac:spMkLst>
            <pc:docMk/>
            <pc:sldMk cId="3892448155" sldId="271"/>
            <ac:spMk id="3" creationId="{80BAF961-A7B1-4077-87C3-581743808B46}"/>
          </ac:spMkLst>
        </pc:spChg>
        <pc:spChg chg="del">
          <ac:chgData name="Alessandro Rocchi" userId="4e3c5b7015e05f68" providerId="LiveId" clId="{5BDE2EF4-C993-4822-BA55-81DB95C415C0}" dt="2022-02-19T01:18:09.185" v="1281" actId="478"/>
          <ac:spMkLst>
            <pc:docMk/>
            <pc:sldMk cId="3892448155" sldId="271"/>
            <ac:spMk id="7" creationId="{50457426-A3DD-4B75-9D64-D4BC532F9066}"/>
          </ac:spMkLst>
        </pc:spChg>
        <pc:spChg chg="del">
          <ac:chgData name="Alessandro Rocchi" userId="4e3c5b7015e05f68" providerId="LiveId" clId="{5BDE2EF4-C993-4822-BA55-81DB95C415C0}" dt="2022-02-19T01:18:11.161" v="1282" actId="478"/>
          <ac:spMkLst>
            <pc:docMk/>
            <pc:sldMk cId="3892448155" sldId="271"/>
            <ac:spMk id="10" creationId="{CCDBC8E4-81CF-4443-8ADD-697DAEEAD2BA}"/>
          </ac:spMkLst>
        </pc:spChg>
        <pc:spChg chg="mod">
          <ac:chgData name="Alessandro Rocchi" userId="4e3c5b7015e05f68" providerId="LiveId" clId="{5BDE2EF4-C993-4822-BA55-81DB95C415C0}" dt="2022-02-19T04:20:00.340" v="3266" actId="20577"/>
          <ac:spMkLst>
            <pc:docMk/>
            <pc:sldMk cId="3892448155" sldId="271"/>
            <ac:spMk id="11" creationId="{D7595844-63FF-434E-9C33-44993B4329A5}"/>
          </ac:spMkLst>
        </pc:spChg>
        <pc:spChg chg="add del mod">
          <ac:chgData name="Alessandro Rocchi" userId="4e3c5b7015e05f68" providerId="LiveId" clId="{5BDE2EF4-C993-4822-BA55-81DB95C415C0}" dt="2022-02-19T01:21:57.610" v="1353" actId="478"/>
          <ac:spMkLst>
            <pc:docMk/>
            <pc:sldMk cId="3892448155" sldId="271"/>
            <ac:spMk id="12" creationId="{E21990C3-1D17-4DCE-B351-3C6130B071DF}"/>
          </ac:spMkLst>
        </pc:spChg>
        <pc:spChg chg="del">
          <ac:chgData name="Alessandro Rocchi" userId="4e3c5b7015e05f68" providerId="LiveId" clId="{5BDE2EF4-C993-4822-BA55-81DB95C415C0}" dt="2022-02-19T01:28:47.452" v="1500" actId="478"/>
          <ac:spMkLst>
            <pc:docMk/>
            <pc:sldMk cId="3892448155" sldId="271"/>
            <ac:spMk id="15" creationId="{4DA452BE-AC51-4BE3-A8EC-A55D541697A9}"/>
          </ac:spMkLst>
        </pc:spChg>
        <pc:spChg chg="del">
          <ac:chgData name="Alessandro Rocchi" userId="4e3c5b7015e05f68" providerId="LiveId" clId="{5BDE2EF4-C993-4822-BA55-81DB95C415C0}" dt="2022-02-19T01:28:53.081" v="1503" actId="478"/>
          <ac:spMkLst>
            <pc:docMk/>
            <pc:sldMk cId="3892448155" sldId="271"/>
            <ac:spMk id="16" creationId="{25E0CCD3-6A63-404B-9569-D35B08575E75}"/>
          </ac:spMkLst>
        </pc:spChg>
        <pc:spChg chg="add del mod">
          <ac:chgData name="Alessandro Rocchi" userId="4e3c5b7015e05f68" providerId="LiveId" clId="{5BDE2EF4-C993-4822-BA55-81DB95C415C0}" dt="2022-02-19T01:21:55.558" v="1352" actId="478"/>
          <ac:spMkLst>
            <pc:docMk/>
            <pc:sldMk cId="3892448155" sldId="271"/>
            <ac:spMk id="17" creationId="{BE5B2917-27B6-4223-8EC1-0B75961820CC}"/>
          </ac:spMkLst>
        </pc:spChg>
        <pc:spChg chg="add del mod">
          <ac:chgData name="Alessandro Rocchi" userId="4e3c5b7015e05f68" providerId="LiveId" clId="{5BDE2EF4-C993-4822-BA55-81DB95C415C0}" dt="2022-02-19T01:22:01.132" v="1354" actId="478"/>
          <ac:spMkLst>
            <pc:docMk/>
            <pc:sldMk cId="3892448155" sldId="271"/>
            <ac:spMk id="19" creationId="{BCB66AAB-506A-41C9-90E3-047FC1FDDED8}"/>
          </ac:spMkLst>
        </pc:spChg>
        <pc:spChg chg="add mod">
          <ac:chgData name="Alessandro Rocchi" userId="4e3c5b7015e05f68" providerId="LiveId" clId="{5BDE2EF4-C993-4822-BA55-81DB95C415C0}" dt="2022-02-19T01:43:53.003" v="1609" actId="1076"/>
          <ac:spMkLst>
            <pc:docMk/>
            <pc:sldMk cId="3892448155" sldId="271"/>
            <ac:spMk id="29" creationId="{6AF33DE2-12D6-44D5-9BFB-11E95AA087C5}"/>
          </ac:spMkLst>
        </pc:spChg>
        <pc:spChg chg="add mod">
          <ac:chgData name="Alessandro Rocchi" userId="4e3c5b7015e05f68" providerId="LiveId" clId="{5BDE2EF4-C993-4822-BA55-81DB95C415C0}" dt="2022-02-19T01:45:06.256" v="1615" actId="207"/>
          <ac:spMkLst>
            <pc:docMk/>
            <pc:sldMk cId="3892448155" sldId="271"/>
            <ac:spMk id="30" creationId="{4F6DB434-1FB6-41DF-BE83-1EFF4EFE3C4F}"/>
          </ac:spMkLst>
        </pc:spChg>
        <pc:spChg chg="add mod">
          <ac:chgData name="Alessandro Rocchi" userId="4e3c5b7015e05f68" providerId="LiveId" clId="{5BDE2EF4-C993-4822-BA55-81DB95C415C0}" dt="2022-02-19T01:46:54.473" v="1635" actId="1076"/>
          <ac:spMkLst>
            <pc:docMk/>
            <pc:sldMk cId="3892448155" sldId="271"/>
            <ac:spMk id="31" creationId="{7D548366-6960-48BE-8886-454C49C3D1B6}"/>
          </ac:spMkLst>
        </pc:spChg>
        <pc:spChg chg="add mod">
          <ac:chgData name="Alessandro Rocchi" userId="4e3c5b7015e05f68" providerId="LiveId" clId="{5BDE2EF4-C993-4822-BA55-81DB95C415C0}" dt="2022-02-19T01:47:08.789" v="1646" actId="207"/>
          <ac:spMkLst>
            <pc:docMk/>
            <pc:sldMk cId="3892448155" sldId="271"/>
            <ac:spMk id="32" creationId="{A4323BE0-52B7-449E-A5D3-3C4E16BEF4B8}"/>
          </ac:spMkLst>
        </pc:spChg>
        <pc:graphicFrameChg chg="del">
          <ac:chgData name="Alessandro Rocchi" userId="4e3c5b7015e05f68" providerId="LiveId" clId="{5BDE2EF4-C993-4822-BA55-81DB95C415C0}" dt="2022-02-19T01:18:06.716" v="1280" actId="478"/>
          <ac:graphicFrameMkLst>
            <pc:docMk/>
            <pc:sldMk cId="3892448155" sldId="271"/>
            <ac:graphicFrameMk id="8" creationId="{4386C003-A505-4B8F-BE02-D3D9572CC989}"/>
          </ac:graphicFrameMkLst>
        </pc:graphicFrameChg>
        <pc:graphicFrameChg chg="add del mod">
          <ac:chgData name="Alessandro Rocchi" userId="4e3c5b7015e05f68" providerId="LiveId" clId="{5BDE2EF4-C993-4822-BA55-81DB95C415C0}" dt="2022-02-19T01:43:01.132" v="1599" actId="478"/>
          <ac:graphicFrameMkLst>
            <pc:docMk/>
            <pc:sldMk cId="3892448155" sldId="271"/>
            <ac:graphicFrameMk id="25" creationId="{AFB16550-5FEF-46A5-843F-387DF45C6894}"/>
          </ac:graphicFrameMkLst>
        </pc:graphicFrameChg>
        <pc:graphicFrameChg chg="add del mod">
          <ac:chgData name="Alessandro Rocchi" userId="4e3c5b7015e05f68" providerId="LiveId" clId="{5BDE2EF4-C993-4822-BA55-81DB95C415C0}" dt="2022-02-19T01:41:20.307" v="1590" actId="478"/>
          <ac:graphicFrameMkLst>
            <pc:docMk/>
            <pc:sldMk cId="3892448155" sldId="271"/>
            <ac:graphicFrameMk id="26" creationId="{4F21B02F-4613-49D7-890D-E681EB43F767}"/>
          </ac:graphicFrameMkLst>
        </pc:graphicFrameChg>
        <pc:graphicFrameChg chg="add mod">
          <ac:chgData name="Alessandro Rocchi" userId="4e3c5b7015e05f68" providerId="LiveId" clId="{5BDE2EF4-C993-4822-BA55-81DB95C415C0}" dt="2022-02-19T01:44:43.726" v="1611" actId="692"/>
          <ac:graphicFrameMkLst>
            <pc:docMk/>
            <pc:sldMk cId="3892448155" sldId="271"/>
            <ac:graphicFrameMk id="27" creationId="{BFB210E8-10CD-420C-92EB-9F5368E940E0}"/>
          </ac:graphicFrameMkLst>
        </pc:graphicFrameChg>
        <pc:graphicFrameChg chg="add mod">
          <ac:chgData name="Alessandro Rocchi" userId="4e3c5b7015e05f68" providerId="LiveId" clId="{5BDE2EF4-C993-4822-BA55-81DB95C415C0}" dt="2022-02-19T01:44:55" v="1613" actId="692"/>
          <ac:graphicFrameMkLst>
            <pc:docMk/>
            <pc:sldMk cId="3892448155" sldId="271"/>
            <ac:graphicFrameMk id="28" creationId="{768F2085-EC6E-461D-8278-32EC20BE0FA9}"/>
          </ac:graphicFrameMkLst>
        </pc:graphicFrameChg>
        <pc:picChg chg="del">
          <ac:chgData name="Alessandro Rocchi" userId="4e3c5b7015e05f68" providerId="LiveId" clId="{5BDE2EF4-C993-4822-BA55-81DB95C415C0}" dt="2022-02-19T01:18:11.966" v="1283" actId="478"/>
          <ac:picMkLst>
            <pc:docMk/>
            <pc:sldMk cId="3892448155" sldId="271"/>
            <ac:picMk id="6" creationId="{DD7F942E-D087-4ED4-A7C2-D85BAF0279C5}"/>
          </ac:picMkLst>
        </pc:picChg>
        <pc:picChg chg="add mod">
          <ac:chgData name="Alessandro Rocchi" userId="4e3c5b7015e05f68" providerId="LiveId" clId="{5BDE2EF4-C993-4822-BA55-81DB95C415C0}" dt="2022-02-19T02:00:59.054" v="1897" actId="1076"/>
          <ac:picMkLst>
            <pc:docMk/>
            <pc:sldMk cId="3892448155" sldId="271"/>
            <ac:picMk id="22" creationId="{9EB22A91-400D-4C3C-9F61-DF36438B73F7}"/>
          </ac:picMkLst>
        </pc:picChg>
        <pc:picChg chg="add mod">
          <ac:chgData name="Alessandro Rocchi" userId="4e3c5b7015e05f68" providerId="LiveId" clId="{5BDE2EF4-C993-4822-BA55-81DB95C415C0}" dt="2022-02-19T02:01:00.639" v="1898" actId="1076"/>
          <ac:picMkLst>
            <pc:docMk/>
            <pc:sldMk cId="3892448155" sldId="271"/>
            <ac:picMk id="24" creationId="{254F79A1-6E24-4CC3-9432-16E26243FB55}"/>
          </ac:picMkLst>
        </pc:picChg>
        <pc:cxnChg chg="del">
          <ac:chgData name="Alessandro Rocchi" userId="4e3c5b7015e05f68" providerId="LiveId" clId="{5BDE2EF4-C993-4822-BA55-81DB95C415C0}" dt="2022-02-19T01:28:53.081" v="1503" actId="478"/>
          <ac:cxnSpMkLst>
            <pc:docMk/>
            <pc:sldMk cId="3892448155" sldId="271"/>
            <ac:cxnSpMk id="13" creationId="{44057829-C036-4FBA-BB48-3F29525D488A}"/>
          </ac:cxnSpMkLst>
        </pc:cxnChg>
        <pc:cxnChg chg="del mod">
          <ac:chgData name="Alessandro Rocchi" userId="4e3c5b7015e05f68" providerId="LiveId" clId="{5BDE2EF4-C993-4822-BA55-81DB95C415C0}" dt="2022-02-19T01:28:53.081" v="1503" actId="478"/>
          <ac:cxnSpMkLst>
            <pc:docMk/>
            <pc:sldMk cId="3892448155" sldId="271"/>
            <ac:cxnSpMk id="20" creationId="{9B94CFC6-D23E-4DDB-9E33-BF94A305344D}"/>
          </ac:cxnSpMkLst>
        </pc:cxnChg>
      </pc:sldChg>
      <pc:sldChg chg="addSp delSp modSp new mod ord">
        <pc:chgData name="Alessandro Rocchi" userId="4e3c5b7015e05f68" providerId="LiveId" clId="{5BDE2EF4-C993-4822-BA55-81DB95C415C0}" dt="2022-03-31T10:11:52.037" v="4393"/>
        <pc:sldMkLst>
          <pc:docMk/>
          <pc:sldMk cId="3160268143" sldId="272"/>
        </pc:sldMkLst>
        <pc:spChg chg="mod">
          <ac:chgData name="Alessandro Rocchi" userId="4e3c5b7015e05f68" providerId="LiveId" clId="{5BDE2EF4-C993-4822-BA55-81DB95C415C0}" dt="2022-02-19T02:56:02.897" v="2450" actId="947"/>
          <ac:spMkLst>
            <pc:docMk/>
            <pc:sldMk cId="3160268143" sldId="272"/>
            <ac:spMk id="2" creationId="{4EF60A0A-066F-4F26-80EF-5AB5F1294974}"/>
          </ac:spMkLst>
        </pc:spChg>
        <pc:spChg chg="del">
          <ac:chgData name="Alessandro Rocchi" userId="4e3c5b7015e05f68" providerId="LiveId" clId="{5BDE2EF4-C993-4822-BA55-81DB95C415C0}" dt="2022-02-19T02:56:06.617" v="2451" actId="478"/>
          <ac:spMkLst>
            <pc:docMk/>
            <pc:sldMk cId="3160268143" sldId="272"/>
            <ac:spMk id="3" creationId="{34653DBE-D727-464D-8160-B1C756921A9E}"/>
          </ac:spMkLst>
        </pc:spChg>
        <pc:spChg chg="add mod">
          <ac:chgData name="Alessandro Rocchi" userId="4e3c5b7015e05f68" providerId="LiveId" clId="{5BDE2EF4-C993-4822-BA55-81DB95C415C0}" dt="2022-02-19T04:22:07.290" v="3291" actId="20577"/>
          <ac:spMkLst>
            <pc:docMk/>
            <pc:sldMk cId="3160268143" sldId="272"/>
            <ac:spMk id="8" creationId="{83E638F9-52B9-4946-BE34-05843A8B3406}"/>
          </ac:spMkLst>
        </pc:spChg>
        <pc:picChg chg="add mod modCrop">
          <ac:chgData name="Alessandro Rocchi" userId="4e3c5b7015e05f68" providerId="LiveId" clId="{5BDE2EF4-C993-4822-BA55-81DB95C415C0}" dt="2022-02-19T02:57:38.368" v="2464" actId="1076"/>
          <ac:picMkLst>
            <pc:docMk/>
            <pc:sldMk cId="3160268143" sldId="272"/>
            <ac:picMk id="7" creationId="{0C62A54A-26D6-4888-B532-0004BC4686D1}"/>
          </ac:picMkLst>
        </pc:picChg>
      </pc:sldChg>
      <pc:sldChg chg="addSp delSp modSp new mod ord">
        <pc:chgData name="Alessandro Rocchi" userId="4e3c5b7015e05f68" providerId="LiveId" clId="{5BDE2EF4-C993-4822-BA55-81DB95C415C0}" dt="2022-02-19T04:30:42.031" v="3454"/>
        <pc:sldMkLst>
          <pc:docMk/>
          <pc:sldMk cId="2007549712" sldId="273"/>
        </pc:sldMkLst>
        <pc:spChg chg="mod">
          <ac:chgData name="Alessandro Rocchi" userId="4e3c5b7015e05f68" providerId="LiveId" clId="{5BDE2EF4-C993-4822-BA55-81DB95C415C0}" dt="2022-02-19T04:30:17.720" v="3449" actId="3064"/>
          <ac:spMkLst>
            <pc:docMk/>
            <pc:sldMk cId="2007549712" sldId="273"/>
            <ac:spMk id="2" creationId="{50A8AEAD-D82B-4CA0-A269-1785BBB9748E}"/>
          </ac:spMkLst>
        </pc:spChg>
        <pc:spChg chg="del">
          <ac:chgData name="Alessandro Rocchi" userId="4e3c5b7015e05f68" providerId="LiveId" clId="{5BDE2EF4-C993-4822-BA55-81DB95C415C0}" dt="2022-02-19T04:24:42.944" v="3331" actId="22"/>
          <ac:spMkLst>
            <pc:docMk/>
            <pc:sldMk cId="2007549712" sldId="273"/>
            <ac:spMk id="3" creationId="{1EE599EE-A266-4D74-86DF-BBAB1AA31F0A}"/>
          </ac:spMkLst>
        </pc:spChg>
        <pc:spChg chg="mod">
          <ac:chgData name="Alessandro Rocchi" userId="4e3c5b7015e05f68" providerId="LiveId" clId="{5BDE2EF4-C993-4822-BA55-81DB95C415C0}" dt="2022-02-19T04:24:44.843" v="3332" actId="26606"/>
          <ac:spMkLst>
            <pc:docMk/>
            <pc:sldMk cId="2007549712" sldId="273"/>
            <ac:spMk id="4" creationId="{76DEF444-DBC1-499B-A14F-8A19656FFF02}"/>
          </ac:spMkLst>
        </pc:spChg>
        <pc:spChg chg="mod">
          <ac:chgData name="Alessandro Rocchi" userId="4e3c5b7015e05f68" providerId="LiveId" clId="{5BDE2EF4-C993-4822-BA55-81DB95C415C0}" dt="2022-02-19T04:24:44.843" v="3332" actId="26606"/>
          <ac:spMkLst>
            <pc:docMk/>
            <pc:sldMk cId="2007549712" sldId="273"/>
            <ac:spMk id="5" creationId="{EA9ABC67-0CE8-4B98-872E-62B903E33882}"/>
          </ac:spMkLst>
        </pc:spChg>
        <pc:spChg chg="add mod">
          <ac:chgData name="Alessandro Rocchi" userId="4e3c5b7015e05f68" providerId="LiveId" clId="{5BDE2EF4-C993-4822-BA55-81DB95C415C0}" dt="2022-02-19T04:30:31.748" v="3452" actId="1076"/>
          <ac:spMkLst>
            <pc:docMk/>
            <pc:sldMk cId="2007549712" sldId="273"/>
            <ac:spMk id="8" creationId="{1ED19D95-6E04-49CB-9CE0-E91D43D418C9}"/>
          </ac:spMkLst>
        </pc:spChg>
        <pc:spChg chg="add del">
          <ac:chgData name="Alessandro Rocchi" userId="4e3c5b7015e05f68" providerId="LiveId" clId="{5BDE2EF4-C993-4822-BA55-81DB95C415C0}" dt="2022-02-19T04:29:22.596" v="3444"/>
          <ac:spMkLst>
            <pc:docMk/>
            <pc:sldMk cId="2007549712" sldId="273"/>
            <ac:spMk id="9" creationId="{874598D1-079F-414A-B7B6-C3BA3BCA3495}"/>
          </ac:spMkLst>
        </pc:spChg>
        <pc:picChg chg="add mod ord modCrop">
          <ac:chgData name="Alessandro Rocchi" userId="4e3c5b7015e05f68" providerId="LiveId" clId="{5BDE2EF4-C993-4822-BA55-81DB95C415C0}" dt="2022-02-19T04:30:27.861" v="3451" actId="1076"/>
          <ac:picMkLst>
            <pc:docMk/>
            <pc:sldMk cId="2007549712" sldId="273"/>
            <ac:picMk id="7" creationId="{71544D79-6BEA-4C94-B89F-75068E402EF3}"/>
          </ac:picMkLst>
        </pc:picChg>
      </pc:sldChg>
      <pc:sldChg chg="addSp delSp modSp add mod ord">
        <pc:chgData name="Alessandro Rocchi" userId="4e3c5b7015e05f68" providerId="LiveId" clId="{5BDE2EF4-C993-4822-BA55-81DB95C415C0}" dt="2022-03-31T11:52:12.338" v="4624" actId="12"/>
        <pc:sldMkLst>
          <pc:docMk/>
          <pc:sldMk cId="3291420463" sldId="274"/>
        </pc:sldMkLst>
        <pc:spChg chg="del">
          <ac:chgData name="Alessandro Rocchi" userId="4e3c5b7015e05f68" providerId="LiveId" clId="{5BDE2EF4-C993-4822-BA55-81DB95C415C0}" dt="2022-03-30T13:14:40.507" v="3456" actId="478"/>
          <ac:spMkLst>
            <pc:docMk/>
            <pc:sldMk cId="3291420463" sldId="274"/>
            <ac:spMk id="2" creationId="{4EF60A0A-066F-4F26-80EF-5AB5F1294974}"/>
          </ac:spMkLst>
        </pc:spChg>
        <pc:spChg chg="add del mod">
          <ac:chgData name="Alessandro Rocchi" userId="4e3c5b7015e05f68" providerId="LiveId" clId="{5BDE2EF4-C993-4822-BA55-81DB95C415C0}" dt="2022-03-31T11:50:12.155" v="4546" actId="20577"/>
          <ac:spMkLst>
            <pc:docMk/>
            <pc:sldMk cId="3291420463" sldId="274"/>
            <ac:spMk id="6" creationId="{9A879F10-B034-4E9C-968B-065AA56AE770}"/>
          </ac:spMkLst>
        </pc:spChg>
        <pc:spChg chg="del">
          <ac:chgData name="Alessandro Rocchi" userId="4e3c5b7015e05f68" providerId="LiveId" clId="{5BDE2EF4-C993-4822-BA55-81DB95C415C0}" dt="2022-03-30T13:14:43.482" v="3458" actId="478"/>
          <ac:spMkLst>
            <pc:docMk/>
            <pc:sldMk cId="3291420463" sldId="274"/>
            <ac:spMk id="8" creationId="{83E638F9-52B9-4946-BE34-05843A8B3406}"/>
          </ac:spMkLst>
        </pc:spChg>
        <pc:spChg chg="add mod">
          <ac:chgData name="Alessandro Rocchi" userId="4e3c5b7015e05f68" providerId="LiveId" clId="{5BDE2EF4-C993-4822-BA55-81DB95C415C0}" dt="2022-03-31T11:45:41.006" v="4490" actId="164"/>
          <ac:spMkLst>
            <pc:docMk/>
            <pc:sldMk cId="3291420463" sldId="274"/>
            <ac:spMk id="9" creationId="{4D81174A-68E9-4ABB-9D76-D43B24F7468D}"/>
          </ac:spMkLst>
        </pc:spChg>
        <pc:spChg chg="add mod">
          <ac:chgData name="Alessandro Rocchi" userId="4e3c5b7015e05f68" providerId="LiveId" clId="{5BDE2EF4-C993-4822-BA55-81DB95C415C0}" dt="2022-03-31T11:45:41.006" v="4490" actId="164"/>
          <ac:spMkLst>
            <pc:docMk/>
            <pc:sldMk cId="3291420463" sldId="274"/>
            <ac:spMk id="10" creationId="{EE87568E-04CF-479B-A746-E0222CBEEFAE}"/>
          </ac:spMkLst>
        </pc:spChg>
        <pc:spChg chg="add mod">
          <ac:chgData name="Alessandro Rocchi" userId="4e3c5b7015e05f68" providerId="LiveId" clId="{5BDE2EF4-C993-4822-BA55-81DB95C415C0}" dt="2022-03-31T11:45:41.006" v="4490" actId="164"/>
          <ac:spMkLst>
            <pc:docMk/>
            <pc:sldMk cId="3291420463" sldId="274"/>
            <ac:spMk id="11" creationId="{84057B0B-D9A3-474E-B0D5-6ED2F8DD3F50}"/>
          </ac:spMkLst>
        </pc:spChg>
        <pc:spChg chg="add mod">
          <ac:chgData name="Alessandro Rocchi" userId="4e3c5b7015e05f68" providerId="LiveId" clId="{5BDE2EF4-C993-4822-BA55-81DB95C415C0}" dt="2022-03-31T11:45:41.006" v="4490" actId="164"/>
          <ac:spMkLst>
            <pc:docMk/>
            <pc:sldMk cId="3291420463" sldId="274"/>
            <ac:spMk id="12" creationId="{50F9F523-0804-4B5F-A51B-9AFFE4065542}"/>
          </ac:spMkLst>
        </pc:spChg>
        <pc:spChg chg="add del mod">
          <ac:chgData name="Alessandro Rocchi" userId="4e3c5b7015e05f68" providerId="LiveId" clId="{5BDE2EF4-C993-4822-BA55-81DB95C415C0}" dt="2022-03-31T09:45:36.236" v="4025" actId="478"/>
          <ac:spMkLst>
            <pc:docMk/>
            <pc:sldMk cId="3291420463" sldId="274"/>
            <ac:spMk id="13" creationId="{C0C7AB0C-9BCD-45B5-BB17-3AFC40ACFAC6}"/>
          </ac:spMkLst>
        </pc:spChg>
        <pc:spChg chg="add del mod">
          <ac:chgData name="Alessandro Rocchi" userId="4e3c5b7015e05f68" providerId="LiveId" clId="{5BDE2EF4-C993-4822-BA55-81DB95C415C0}" dt="2022-03-31T09:45:36.236" v="4025" actId="478"/>
          <ac:spMkLst>
            <pc:docMk/>
            <pc:sldMk cId="3291420463" sldId="274"/>
            <ac:spMk id="14" creationId="{DEBBB369-7F7B-4E4B-AAC8-EC2F123A78B8}"/>
          </ac:spMkLst>
        </pc:spChg>
        <pc:spChg chg="add mod ord">
          <ac:chgData name="Alessandro Rocchi" userId="4e3c5b7015e05f68" providerId="LiveId" clId="{5BDE2EF4-C993-4822-BA55-81DB95C415C0}" dt="2022-03-31T11:45:41.006" v="4490" actId="164"/>
          <ac:spMkLst>
            <pc:docMk/>
            <pc:sldMk cId="3291420463" sldId="274"/>
            <ac:spMk id="15" creationId="{88EF2B3D-5BBF-4D03-83AA-08C21ECADFA4}"/>
          </ac:spMkLst>
        </pc:spChg>
        <pc:spChg chg="add del mod">
          <ac:chgData name="Alessandro Rocchi" userId="4e3c5b7015e05f68" providerId="LiveId" clId="{5BDE2EF4-C993-4822-BA55-81DB95C415C0}" dt="2022-03-31T09:45:36.236" v="4025" actId="478"/>
          <ac:spMkLst>
            <pc:docMk/>
            <pc:sldMk cId="3291420463" sldId="274"/>
            <ac:spMk id="16" creationId="{3015AAC9-8DB4-4902-885D-50F2745B8700}"/>
          </ac:spMkLst>
        </pc:spChg>
        <pc:spChg chg="add del mod">
          <ac:chgData name="Alessandro Rocchi" userId="4e3c5b7015e05f68" providerId="LiveId" clId="{5BDE2EF4-C993-4822-BA55-81DB95C415C0}" dt="2022-03-30T13:25:31.919" v="3560" actId="478"/>
          <ac:spMkLst>
            <pc:docMk/>
            <pc:sldMk cId="3291420463" sldId="274"/>
            <ac:spMk id="17" creationId="{030A8438-AE67-47E7-BE53-8E54721E9C82}"/>
          </ac:spMkLst>
        </pc:spChg>
        <pc:spChg chg="add del mod ord">
          <ac:chgData name="Alessandro Rocchi" userId="4e3c5b7015e05f68" providerId="LiveId" clId="{5BDE2EF4-C993-4822-BA55-81DB95C415C0}" dt="2022-03-31T09:45:36.236" v="4025" actId="478"/>
          <ac:spMkLst>
            <pc:docMk/>
            <pc:sldMk cId="3291420463" sldId="274"/>
            <ac:spMk id="18" creationId="{B36E9AA1-0806-41A8-88CD-4F9647C912F1}"/>
          </ac:spMkLst>
        </pc:spChg>
        <pc:spChg chg="add del mod">
          <ac:chgData name="Alessandro Rocchi" userId="4e3c5b7015e05f68" providerId="LiveId" clId="{5BDE2EF4-C993-4822-BA55-81DB95C415C0}" dt="2022-03-31T09:45:36.236" v="4025" actId="478"/>
          <ac:spMkLst>
            <pc:docMk/>
            <pc:sldMk cId="3291420463" sldId="274"/>
            <ac:spMk id="19" creationId="{767481A6-EB03-4844-B839-DB5BDE8156F3}"/>
          </ac:spMkLst>
        </pc:spChg>
        <pc:spChg chg="add del mod">
          <ac:chgData name="Alessandro Rocchi" userId="4e3c5b7015e05f68" providerId="LiveId" clId="{5BDE2EF4-C993-4822-BA55-81DB95C415C0}" dt="2022-03-31T09:45:36.236" v="4025" actId="478"/>
          <ac:spMkLst>
            <pc:docMk/>
            <pc:sldMk cId="3291420463" sldId="274"/>
            <ac:spMk id="20" creationId="{7BCA6BE0-FB1F-4C9D-89A9-483475344169}"/>
          </ac:spMkLst>
        </pc:spChg>
        <pc:spChg chg="add del mod">
          <ac:chgData name="Alessandro Rocchi" userId="4e3c5b7015e05f68" providerId="LiveId" clId="{5BDE2EF4-C993-4822-BA55-81DB95C415C0}" dt="2022-03-31T09:45:36.236" v="4025" actId="478"/>
          <ac:spMkLst>
            <pc:docMk/>
            <pc:sldMk cId="3291420463" sldId="274"/>
            <ac:spMk id="21" creationId="{22A02572-92BB-45B4-B2ED-6B9F7E7F3EEE}"/>
          </ac:spMkLst>
        </pc:spChg>
        <pc:spChg chg="add del mod">
          <ac:chgData name="Alessandro Rocchi" userId="4e3c5b7015e05f68" providerId="LiveId" clId="{5BDE2EF4-C993-4822-BA55-81DB95C415C0}" dt="2022-03-31T09:45:36.236" v="4025" actId="478"/>
          <ac:spMkLst>
            <pc:docMk/>
            <pc:sldMk cId="3291420463" sldId="274"/>
            <ac:spMk id="22" creationId="{ED0C61B7-1E6B-4BF7-B894-C07173B9B3E8}"/>
          </ac:spMkLst>
        </pc:spChg>
        <pc:spChg chg="add del mod">
          <ac:chgData name="Alessandro Rocchi" userId="4e3c5b7015e05f68" providerId="LiveId" clId="{5BDE2EF4-C993-4822-BA55-81DB95C415C0}" dt="2022-03-31T09:45:36.236" v="4025" actId="478"/>
          <ac:spMkLst>
            <pc:docMk/>
            <pc:sldMk cId="3291420463" sldId="274"/>
            <ac:spMk id="23" creationId="{A399BC26-8222-4312-9CB1-1AED3687C4F4}"/>
          </ac:spMkLst>
        </pc:spChg>
        <pc:spChg chg="add del mod">
          <ac:chgData name="Alessandro Rocchi" userId="4e3c5b7015e05f68" providerId="LiveId" clId="{5BDE2EF4-C993-4822-BA55-81DB95C415C0}" dt="2022-03-31T09:45:36.236" v="4025" actId="478"/>
          <ac:spMkLst>
            <pc:docMk/>
            <pc:sldMk cId="3291420463" sldId="274"/>
            <ac:spMk id="24" creationId="{25C1CDC9-0D24-441B-B4E1-9EB6C5A9F728}"/>
          </ac:spMkLst>
        </pc:spChg>
        <pc:spChg chg="add del mod">
          <ac:chgData name="Alessandro Rocchi" userId="4e3c5b7015e05f68" providerId="LiveId" clId="{5BDE2EF4-C993-4822-BA55-81DB95C415C0}" dt="2022-03-31T09:45:36.236" v="4025" actId="478"/>
          <ac:spMkLst>
            <pc:docMk/>
            <pc:sldMk cId="3291420463" sldId="274"/>
            <ac:spMk id="25" creationId="{A512FCF1-CF67-443B-9968-77B2E1E8BCD5}"/>
          </ac:spMkLst>
        </pc:spChg>
        <pc:spChg chg="add del mod">
          <ac:chgData name="Alessandro Rocchi" userId="4e3c5b7015e05f68" providerId="LiveId" clId="{5BDE2EF4-C993-4822-BA55-81DB95C415C0}" dt="2022-03-31T09:45:36.236" v="4025" actId="478"/>
          <ac:spMkLst>
            <pc:docMk/>
            <pc:sldMk cId="3291420463" sldId="274"/>
            <ac:spMk id="26" creationId="{66428715-6A9A-4B3B-8D66-C2D53064132C}"/>
          </ac:spMkLst>
        </pc:spChg>
        <pc:spChg chg="add del mod">
          <ac:chgData name="Alessandro Rocchi" userId="4e3c5b7015e05f68" providerId="LiveId" clId="{5BDE2EF4-C993-4822-BA55-81DB95C415C0}" dt="2022-03-31T09:45:36.236" v="4025" actId="478"/>
          <ac:spMkLst>
            <pc:docMk/>
            <pc:sldMk cId="3291420463" sldId="274"/>
            <ac:spMk id="27" creationId="{106BA2DE-EA5B-4274-AB83-BD7D514C8708}"/>
          </ac:spMkLst>
        </pc:spChg>
        <pc:spChg chg="add del mod">
          <ac:chgData name="Alessandro Rocchi" userId="4e3c5b7015e05f68" providerId="LiveId" clId="{5BDE2EF4-C993-4822-BA55-81DB95C415C0}" dt="2022-03-31T09:35:38.903" v="3646" actId="478"/>
          <ac:spMkLst>
            <pc:docMk/>
            <pc:sldMk cId="3291420463" sldId="274"/>
            <ac:spMk id="28" creationId="{70CAB586-BDC9-4124-8585-DD5F3254398F}"/>
          </ac:spMkLst>
        </pc:spChg>
        <pc:spChg chg="add del mod">
          <ac:chgData name="Alessandro Rocchi" userId="4e3c5b7015e05f68" providerId="LiveId" clId="{5BDE2EF4-C993-4822-BA55-81DB95C415C0}" dt="2022-03-31T09:45:36.236" v="4025" actId="478"/>
          <ac:spMkLst>
            <pc:docMk/>
            <pc:sldMk cId="3291420463" sldId="274"/>
            <ac:spMk id="29" creationId="{42B76458-8F45-4CA7-B4B2-747FBFA7558F}"/>
          </ac:spMkLst>
        </pc:spChg>
        <pc:spChg chg="add del mod">
          <ac:chgData name="Alessandro Rocchi" userId="4e3c5b7015e05f68" providerId="LiveId" clId="{5BDE2EF4-C993-4822-BA55-81DB95C415C0}" dt="2022-03-31T09:35:41.017" v="3647" actId="478"/>
          <ac:spMkLst>
            <pc:docMk/>
            <pc:sldMk cId="3291420463" sldId="274"/>
            <ac:spMk id="30" creationId="{5BEE017F-B60D-4F4C-A55D-1514A97D0A94}"/>
          </ac:spMkLst>
        </pc:spChg>
        <pc:spChg chg="add del mod">
          <ac:chgData name="Alessandro Rocchi" userId="4e3c5b7015e05f68" providerId="LiveId" clId="{5BDE2EF4-C993-4822-BA55-81DB95C415C0}" dt="2022-03-31T09:45:36.236" v="4025" actId="478"/>
          <ac:spMkLst>
            <pc:docMk/>
            <pc:sldMk cId="3291420463" sldId="274"/>
            <ac:spMk id="31" creationId="{C7FCB585-568F-4B14-B550-6F63E8D78A6E}"/>
          </ac:spMkLst>
        </pc:spChg>
        <pc:spChg chg="add del mod">
          <ac:chgData name="Alessandro Rocchi" userId="4e3c5b7015e05f68" providerId="LiveId" clId="{5BDE2EF4-C993-4822-BA55-81DB95C415C0}" dt="2022-03-31T09:45:36.236" v="4025" actId="478"/>
          <ac:spMkLst>
            <pc:docMk/>
            <pc:sldMk cId="3291420463" sldId="274"/>
            <ac:spMk id="32" creationId="{42A8EA42-F7F4-4541-8DFE-595E346FE463}"/>
          </ac:spMkLst>
        </pc:spChg>
        <pc:spChg chg="add del mod">
          <ac:chgData name="Alessandro Rocchi" userId="4e3c5b7015e05f68" providerId="LiveId" clId="{5BDE2EF4-C993-4822-BA55-81DB95C415C0}" dt="2022-03-31T09:45:36.236" v="4025" actId="478"/>
          <ac:spMkLst>
            <pc:docMk/>
            <pc:sldMk cId="3291420463" sldId="274"/>
            <ac:spMk id="33" creationId="{78657A97-4AFF-4BAE-83E1-9A78A0E2E7F9}"/>
          </ac:spMkLst>
        </pc:spChg>
        <pc:spChg chg="add del mod">
          <ac:chgData name="Alessandro Rocchi" userId="4e3c5b7015e05f68" providerId="LiveId" clId="{5BDE2EF4-C993-4822-BA55-81DB95C415C0}" dt="2022-03-31T09:39:00.705" v="3682"/>
          <ac:spMkLst>
            <pc:docMk/>
            <pc:sldMk cId="3291420463" sldId="274"/>
            <ac:spMk id="34" creationId="{225CA726-7A46-4A6F-98F7-3032991DE6FC}"/>
          </ac:spMkLst>
        </pc:spChg>
        <pc:spChg chg="add del mod">
          <ac:chgData name="Alessandro Rocchi" userId="4e3c5b7015e05f68" providerId="LiveId" clId="{5BDE2EF4-C993-4822-BA55-81DB95C415C0}" dt="2022-03-31T09:39:00.705" v="3682"/>
          <ac:spMkLst>
            <pc:docMk/>
            <pc:sldMk cId="3291420463" sldId="274"/>
            <ac:spMk id="35" creationId="{F3BFB6B4-F3A2-4A2E-83B9-041AEE996B9E}"/>
          </ac:spMkLst>
        </pc:spChg>
        <pc:spChg chg="add del mod">
          <ac:chgData name="Alessandro Rocchi" userId="4e3c5b7015e05f68" providerId="LiveId" clId="{5BDE2EF4-C993-4822-BA55-81DB95C415C0}" dt="2022-03-31T09:39:00.705" v="3682"/>
          <ac:spMkLst>
            <pc:docMk/>
            <pc:sldMk cId="3291420463" sldId="274"/>
            <ac:spMk id="36" creationId="{E2DB27DB-A176-48BC-A7E5-AB95635F6412}"/>
          </ac:spMkLst>
        </pc:spChg>
        <pc:spChg chg="add del mod">
          <ac:chgData name="Alessandro Rocchi" userId="4e3c5b7015e05f68" providerId="LiveId" clId="{5BDE2EF4-C993-4822-BA55-81DB95C415C0}" dt="2022-03-31T09:45:36.236" v="4025" actId="478"/>
          <ac:spMkLst>
            <pc:docMk/>
            <pc:sldMk cId="3291420463" sldId="274"/>
            <ac:spMk id="37" creationId="{FB2AEFD9-327F-4D71-9864-4C9B858A3EF6}"/>
          </ac:spMkLst>
        </pc:spChg>
        <pc:spChg chg="add del mod">
          <ac:chgData name="Alessandro Rocchi" userId="4e3c5b7015e05f68" providerId="LiveId" clId="{5BDE2EF4-C993-4822-BA55-81DB95C415C0}" dt="2022-03-31T09:45:36.236" v="4025" actId="478"/>
          <ac:spMkLst>
            <pc:docMk/>
            <pc:sldMk cId="3291420463" sldId="274"/>
            <ac:spMk id="38" creationId="{EBB5B013-3088-49C4-86AF-AE9836414A83}"/>
          </ac:spMkLst>
        </pc:spChg>
        <pc:spChg chg="add del mod">
          <ac:chgData name="Alessandro Rocchi" userId="4e3c5b7015e05f68" providerId="LiveId" clId="{5BDE2EF4-C993-4822-BA55-81DB95C415C0}" dt="2022-03-31T09:45:36.236" v="4025" actId="478"/>
          <ac:spMkLst>
            <pc:docMk/>
            <pc:sldMk cId="3291420463" sldId="274"/>
            <ac:spMk id="39" creationId="{88F667A0-6955-4EF1-A7DD-A723E0F04FE5}"/>
          </ac:spMkLst>
        </pc:spChg>
        <pc:spChg chg="add del mod">
          <ac:chgData name="Alessandro Rocchi" userId="4e3c5b7015e05f68" providerId="LiveId" clId="{5BDE2EF4-C993-4822-BA55-81DB95C415C0}" dt="2022-03-31T09:45:36.236" v="4025" actId="478"/>
          <ac:spMkLst>
            <pc:docMk/>
            <pc:sldMk cId="3291420463" sldId="274"/>
            <ac:spMk id="40" creationId="{88FAE87C-6E07-444B-9BC6-D1FB9CFD1D5E}"/>
          </ac:spMkLst>
        </pc:spChg>
        <pc:spChg chg="add del mod">
          <ac:chgData name="Alessandro Rocchi" userId="4e3c5b7015e05f68" providerId="LiveId" clId="{5BDE2EF4-C993-4822-BA55-81DB95C415C0}" dt="2022-03-31T09:45:36.236" v="4025" actId="478"/>
          <ac:spMkLst>
            <pc:docMk/>
            <pc:sldMk cId="3291420463" sldId="274"/>
            <ac:spMk id="41" creationId="{2BC5EE02-05BB-4DB5-8CD7-B18538EBF6BE}"/>
          </ac:spMkLst>
        </pc:spChg>
        <pc:spChg chg="add del mod">
          <ac:chgData name="Alessandro Rocchi" userId="4e3c5b7015e05f68" providerId="LiveId" clId="{5BDE2EF4-C993-4822-BA55-81DB95C415C0}" dt="2022-03-31T09:45:36.236" v="4025" actId="478"/>
          <ac:spMkLst>
            <pc:docMk/>
            <pc:sldMk cId="3291420463" sldId="274"/>
            <ac:spMk id="42" creationId="{56BBD7A0-A17B-4B81-B8DA-279B4CDABE88}"/>
          </ac:spMkLst>
        </pc:spChg>
        <pc:spChg chg="add del mod">
          <ac:chgData name="Alessandro Rocchi" userId="4e3c5b7015e05f68" providerId="LiveId" clId="{5BDE2EF4-C993-4822-BA55-81DB95C415C0}" dt="2022-03-31T09:45:36.236" v="4025" actId="478"/>
          <ac:spMkLst>
            <pc:docMk/>
            <pc:sldMk cId="3291420463" sldId="274"/>
            <ac:spMk id="43" creationId="{6523A46E-5AD4-4AB0-8BF2-F17C7C2D500E}"/>
          </ac:spMkLst>
        </pc:spChg>
        <pc:spChg chg="add del mod">
          <ac:chgData name="Alessandro Rocchi" userId="4e3c5b7015e05f68" providerId="LiveId" clId="{5BDE2EF4-C993-4822-BA55-81DB95C415C0}" dt="2022-03-31T09:45:36.236" v="4025" actId="478"/>
          <ac:spMkLst>
            <pc:docMk/>
            <pc:sldMk cId="3291420463" sldId="274"/>
            <ac:spMk id="44" creationId="{174E3D56-4E7A-4E19-8F9F-B10BACA4FEA1}"/>
          </ac:spMkLst>
        </pc:spChg>
        <pc:spChg chg="add del mod">
          <ac:chgData name="Alessandro Rocchi" userId="4e3c5b7015e05f68" providerId="LiveId" clId="{5BDE2EF4-C993-4822-BA55-81DB95C415C0}" dt="2022-03-31T09:42:28.653" v="4006" actId="478"/>
          <ac:spMkLst>
            <pc:docMk/>
            <pc:sldMk cId="3291420463" sldId="274"/>
            <ac:spMk id="45" creationId="{8AF03DFD-7DDD-4C1C-A55B-BF802193A12D}"/>
          </ac:spMkLst>
        </pc:spChg>
        <pc:spChg chg="add mod">
          <ac:chgData name="Alessandro Rocchi" userId="4e3c5b7015e05f68" providerId="LiveId" clId="{5BDE2EF4-C993-4822-BA55-81DB95C415C0}" dt="2022-03-31T11:45:41.006" v="4490" actId="164"/>
          <ac:spMkLst>
            <pc:docMk/>
            <pc:sldMk cId="3291420463" sldId="274"/>
            <ac:spMk id="52" creationId="{97508CC7-DF6B-4938-9ED6-B1D987FC4E96}"/>
          </ac:spMkLst>
        </pc:spChg>
        <pc:spChg chg="add mod">
          <ac:chgData name="Alessandro Rocchi" userId="4e3c5b7015e05f68" providerId="LiveId" clId="{5BDE2EF4-C993-4822-BA55-81DB95C415C0}" dt="2022-03-31T11:46:34.700" v="4518" actId="1038"/>
          <ac:spMkLst>
            <pc:docMk/>
            <pc:sldMk cId="3291420463" sldId="274"/>
            <ac:spMk id="53" creationId="{2375FAD5-9F70-472F-9C00-54AF4F0B3766}"/>
          </ac:spMkLst>
        </pc:spChg>
        <pc:spChg chg="add del mod">
          <ac:chgData name="Alessandro Rocchi" userId="4e3c5b7015e05f68" providerId="LiveId" clId="{5BDE2EF4-C993-4822-BA55-81DB95C415C0}" dt="2022-03-31T11:47:27.252" v="4524"/>
          <ac:spMkLst>
            <pc:docMk/>
            <pc:sldMk cId="3291420463" sldId="274"/>
            <ac:spMk id="58" creationId="{C409FEF1-6E89-4117-93FB-61BD93911DF0}"/>
          </ac:spMkLst>
        </pc:spChg>
        <pc:spChg chg="add mod">
          <ac:chgData name="Alessandro Rocchi" userId="4e3c5b7015e05f68" providerId="LiveId" clId="{5BDE2EF4-C993-4822-BA55-81DB95C415C0}" dt="2022-03-31T11:52:12.338" v="4624" actId="12"/>
          <ac:spMkLst>
            <pc:docMk/>
            <pc:sldMk cId="3291420463" sldId="274"/>
            <ac:spMk id="59" creationId="{826A7315-EBE8-4E6D-BC10-573D0DD20656}"/>
          </ac:spMkLst>
        </pc:spChg>
        <pc:grpChg chg="add mod ord">
          <ac:chgData name="Alessandro Rocchi" userId="4e3c5b7015e05f68" providerId="LiveId" clId="{5BDE2EF4-C993-4822-BA55-81DB95C415C0}" dt="2022-03-31T11:46:34.700" v="4518" actId="1038"/>
          <ac:grpSpMkLst>
            <pc:docMk/>
            <pc:sldMk cId="3291420463" sldId="274"/>
            <ac:grpSpMk id="55" creationId="{D1170A60-1EE2-47E5-9FE2-D3018D2D1FB2}"/>
          </ac:grpSpMkLst>
        </pc:grpChg>
        <pc:graphicFrameChg chg="add mod">
          <ac:chgData name="Alessandro Rocchi" userId="4e3c5b7015e05f68" providerId="LiveId" clId="{5BDE2EF4-C993-4822-BA55-81DB95C415C0}" dt="2022-03-31T11:46:34.700" v="4518" actId="1038"/>
          <ac:graphicFrameMkLst>
            <pc:docMk/>
            <pc:sldMk cId="3291420463" sldId="274"/>
            <ac:graphicFrameMk id="54" creationId="{768F2085-EC6E-461D-8278-32EC20BE0FA9}"/>
          </ac:graphicFrameMkLst>
        </pc:graphicFrameChg>
        <pc:picChg chg="del">
          <ac:chgData name="Alessandro Rocchi" userId="4e3c5b7015e05f68" providerId="LiveId" clId="{5BDE2EF4-C993-4822-BA55-81DB95C415C0}" dt="2022-03-30T13:14:41.212" v="3457" actId="478"/>
          <ac:picMkLst>
            <pc:docMk/>
            <pc:sldMk cId="3291420463" sldId="274"/>
            <ac:picMk id="7" creationId="{0C62A54A-26D6-4888-B532-0004BC4686D1}"/>
          </ac:picMkLst>
        </pc:picChg>
        <pc:picChg chg="add mod">
          <ac:chgData name="Alessandro Rocchi" userId="4e3c5b7015e05f68" providerId="LiveId" clId="{5BDE2EF4-C993-4822-BA55-81DB95C415C0}" dt="2022-03-31T11:46:34.700" v="4518" actId="1038"/>
          <ac:picMkLst>
            <pc:docMk/>
            <pc:sldMk cId="3291420463" sldId="274"/>
            <ac:picMk id="47" creationId="{5283387F-EF31-4BDC-9FE4-775D7C22B5FC}"/>
          </ac:picMkLst>
        </pc:picChg>
        <pc:picChg chg="add mod modCrop">
          <ac:chgData name="Alessandro Rocchi" userId="4e3c5b7015e05f68" providerId="LiveId" clId="{5BDE2EF4-C993-4822-BA55-81DB95C415C0}" dt="2022-03-31T11:46:54.716" v="4522" actId="14100"/>
          <ac:picMkLst>
            <pc:docMk/>
            <pc:sldMk cId="3291420463" sldId="274"/>
            <ac:picMk id="57" creationId="{FBFB9AFE-26A5-45B5-A8B0-CAC2B5DCD92F}"/>
          </ac:picMkLst>
        </pc:picChg>
        <pc:cxnChg chg="add mod">
          <ac:chgData name="Alessandro Rocchi" userId="4e3c5b7015e05f68" providerId="LiveId" clId="{5BDE2EF4-C993-4822-BA55-81DB95C415C0}" dt="2022-03-31T11:45:41.006" v="4490" actId="164"/>
          <ac:cxnSpMkLst>
            <pc:docMk/>
            <pc:sldMk cId="3291420463" sldId="274"/>
            <ac:cxnSpMk id="49" creationId="{89F0AB68-3D21-4674-86A7-91EA01678CCD}"/>
          </ac:cxnSpMkLst>
        </pc:cxnChg>
      </pc:sldChg>
      <pc:sldChg chg="addSp delSp modSp new mod ord">
        <pc:chgData name="Alessandro Rocchi" userId="4e3c5b7015e05f68" providerId="LiveId" clId="{5BDE2EF4-C993-4822-BA55-81DB95C415C0}" dt="2022-05-17T13:05:22.641" v="4652" actId="164"/>
        <pc:sldMkLst>
          <pc:docMk/>
          <pc:sldMk cId="4217236367" sldId="275"/>
        </pc:sldMkLst>
        <pc:spChg chg="mod">
          <ac:chgData name="Alessandro Rocchi" userId="4e3c5b7015e05f68" providerId="LiveId" clId="{5BDE2EF4-C993-4822-BA55-81DB95C415C0}" dt="2022-03-31T11:51:21.822" v="4575" actId="20577"/>
          <ac:spMkLst>
            <pc:docMk/>
            <pc:sldMk cId="4217236367" sldId="275"/>
            <ac:spMk id="2" creationId="{90AEE954-3BE3-47CC-A287-2F69BA68FB51}"/>
          </ac:spMkLst>
        </pc:spChg>
        <pc:spChg chg="del">
          <ac:chgData name="Alessandro Rocchi" userId="4e3c5b7015e05f68" providerId="LiveId" clId="{5BDE2EF4-C993-4822-BA55-81DB95C415C0}" dt="2022-03-31T09:53:47.079" v="4118" actId="478"/>
          <ac:spMkLst>
            <pc:docMk/>
            <pc:sldMk cId="4217236367" sldId="275"/>
            <ac:spMk id="3" creationId="{E6E18567-3473-442F-BFA4-412AD874CB4C}"/>
          </ac:spMkLst>
        </pc:spChg>
        <pc:spChg chg="add mod">
          <ac:chgData name="Alessandro Rocchi" userId="4e3c5b7015e05f68" providerId="LiveId" clId="{5BDE2EF4-C993-4822-BA55-81DB95C415C0}" dt="2022-05-17T13:05:22.641" v="4652" actId="164"/>
          <ac:spMkLst>
            <pc:docMk/>
            <pc:sldMk cId="4217236367" sldId="275"/>
            <ac:spMk id="6" creationId="{20F2CC0D-C5B8-40C8-828C-78536D841A30}"/>
          </ac:spMkLst>
        </pc:spChg>
        <pc:spChg chg="add del mod">
          <ac:chgData name="Alessandro Rocchi" userId="4e3c5b7015e05f68" providerId="LiveId" clId="{5BDE2EF4-C993-4822-BA55-81DB95C415C0}" dt="2022-05-17T13:05:22.641" v="4652" actId="164"/>
          <ac:spMkLst>
            <pc:docMk/>
            <pc:sldMk cId="4217236367" sldId="275"/>
            <ac:spMk id="7" creationId="{8EA48FBF-68D4-4CE0-9C08-FCC51E69B9AF}"/>
          </ac:spMkLst>
        </pc:spChg>
        <pc:spChg chg="add mod">
          <ac:chgData name="Alessandro Rocchi" userId="4e3c5b7015e05f68" providerId="LiveId" clId="{5BDE2EF4-C993-4822-BA55-81DB95C415C0}" dt="2022-05-17T13:05:22.641" v="4652" actId="164"/>
          <ac:spMkLst>
            <pc:docMk/>
            <pc:sldMk cId="4217236367" sldId="275"/>
            <ac:spMk id="8" creationId="{2A0A7370-B1A5-437A-B73B-1C7AD01B5FF2}"/>
          </ac:spMkLst>
        </pc:spChg>
        <pc:spChg chg="add del mod">
          <ac:chgData name="Alessandro Rocchi" userId="4e3c5b7015e05f68" providerId="LiveId" clId="{5BDE2EF4-C993-4822-BA55-81DB95C415C0}" dt="2022-03-31T09:59:16.560" v="4191" actId="478"/>
          <ac:spMkLst>
            <pc:docMk/>
            <pc:sldMk cId="4217236367" sldId="275"/>
            <ac:spMk id="9" creationId="{60A3219B-EDD2-4184-B720-E723090EB88E}"/>
          </ac:spMkLst>
        </pc:spChg>
        <pc:spChg chg="add del mod">
          <ac:chgData name="Alessandro Rocchi" userId="4e3c5b7015e05f68" providerId="LiveId" clId="{5BDE2EF4-C993-4822-BA55-81DB95C415C0}" dt="2022-03-31T09:59:05.812" v="4185" actId="478"/>
          <ac:spMkLst>
            <pc:docMk/>
            <pc:sldMk cId="4217236367" sldId="275"/>
            <ac:spMk id="10" creationId="{D60DBF6C-774D-4717-8041-F1A4F2C8B883}"/>
          </ac:spMkLst>
        </pc:spChg>
        <pc:spChg chg="add del mod">
          <ac:chgData name="Alessandro Rocchi" userId="4e3c5b7015e05f68" providerId="LiveId" clId="{5BDE2EF4-C993-4822-BA55-81DB95C415C0}" dt="2022-03-31T09:59:46.831" v="4198" actId="478"/>
          <ac:spMkLst>
            <pc:docMk/>
            <pc:sldMk cId="4217236367" sldId="275"/>
            <ac:spMk id="11" creationId="{4483E959-ECA8-49BB-98D6-04E29D2F5AC3}"/>
          </ac:spMkLst>
        </pc:spChg>
        <pc:spChg chg="add del mod">
          <ac:chgData name="Alessandro Rocchi" userId="4e3c5b7015e05f68" providerId="LiveId" clId="{5BDE2EF4-C993-4822-BA55-81DB95C415C0}" dt="2022-03-31T09:59:46.831" v="4198" actId="478"/>
          <ac:spMkLst>
            <pc:docMk/>
            <pc:sldMk cId="4217236367" sldId="275"/>
            <ac:spMk id="12" creationId="{4A3EBF60-E8A8-439A-8A51-0E5A2E8DC254}"/>
          </ac:spMkLst>
        </pc:spChg>
        <pc:spChg chg="add del mod">
          <ac:chgData name="Alessandro Rocchi" userId="4e3c5b7015e05f68" providerId="LiveId" clId="{5BDE2EF4-C993-4822-BA55-81DB95C415C0}" dt="2022-03-31T09:58:17.867" v="4174" actId="478"/>
          <ac:spMkLst>
            <pc:docMk/>
            <pc:sldMk cId="4217236367" sldId="275"/>
            <ac:spMk id="13" creationId="{BF8BFD68-8D2D-4CC2-91CE-73CEAD682E36}"/>
          </ac:spMkLst>
        </pc:spChg>
        <pc:spChg chg="add mod">
          <ac:chgData name="Alessandro Rocchi" userId="4e3c5b7015e05f68" providerId="LiveId" clId="{5BDE2EF4-C993-4822-BA55-81DB95C415C0}" dt="2022-05-17T13:05:22.641" v="4652" actId="164"/>
          <ac:spMkLst>
            <pc:docMk/>
            <pc:sldMk cId="4217236367" sldId="275"/>
            <ac:spMk id="14" creationId="{2260FE95-D06E-4F18-AF72-E7E1E1EAA4CA}"/>
          </ac:spMkLst>
        </pc:spChg>
        <pc:spChg chg="add mod">
          <ac:chgData name="Alessandro Rocchi" userId="4e3c5b7015e05f68" providerId="LiveId" clId="{5BDE2EF4-C993-4822-BA55-81DB95C415C0}" dt="2022-05-17T13:05:22.641" v="4652" actId="164"/>
          <ac:spMkLst>
            <pc:docMk/>
            <pc:sldMk cId="4217236367" sldId="275"/>
            <ac:spMk id="15" creationId="{324308B8-5840-4E3D-9103-6C0BECA3F69F}"/>
          </ac:spMkLst>
        </pc:spChg>
        <pc:spChg chg="add mod">
          <ac:chgData name="Alessandro Rocchi" userId="4e3c5b7015e05f68" providerId="LiveId" clId="{5BDE2EF4-C993-4822-BA55-81DB95C415C0}" dt="2022-05-17T13:05:22.641" v="4652" actId="164"/>
          <ac:spMkLst>
            <pc:docMk/>
            <pc:sldMk cId="4217236367" sldId="275"/>
            <ac:spMk id="16" creationId="{9FB5AB54-4408-4683-AFEF-6F4684E8954F}"/>
          </ac:spMkLst>
        </pc:spChg>
        <pc:spChg chg="add mod">
          <ac:chgData name="Alessandro Rocchi" userId="4e3c5b7015e05f68" providerId="LiveId" clId="{5BDE2EF4-C993-4822-BA55-81DB95C415C0}" dt="2022-05-17T13:05:22.641" v="4652" actId="164"/>
          <ac:spMkLst>
            <pc:docMk/>
            <pc:sldMk cId="4217236367" sldId="275"/>
            <ac:spMk id="17" creationId="{BD2481A9-C2EA-45FD-98F0-63E020A7AC86}"/>
          </ac:spMkLst>
        </pc:spChg>
        <pc:spChg chg="add mod">
          <ac:chgData name="Alessandro Rocchi" userId="4e3c5b7015e05f68" providerId="LiveId" clId="{5BDE2EF4-C993-4822-BA55-81DB95C415C0}" dt="2022-05-17T13:05:22.641" v="4652" actId="164"/>
          <ac:spMkLst>
            <pc:docMk/>
            <pc:sldMk cId="4217236367" sldId="275"/>
            <ac:spMk id="18" creationId="{0E0DC35C-6157-4F56-BED2-7D882F11C807}"/>
          </ac:spMkLst>
        </pc:spChg>
        <pc:spChg chg="add mod">
          <ac:chgData name="Alessandro Rocchi" userId="4e3c5b7015e05f68" providerId="LiveId" clId="{5BDE2EF4-C993-4822-BA55-81DB95C415C0}" dt="2022-05-17T13:05:22.641" v="4652" actId="164"/>
          <ac:spMkLst>
            <pc:docMk/>
            <pc:sldMk cId="4217236367" sldId="275"/>
            <ac:spMk id="19" creationId="{B9F989AB-5C25-4131-BB34-79D26ECDC1FE}"/>
          </ac:spMkLst>
        </pc:spChg>
        <pc:spChg chg="add mod">
          <ac:chgData name="Alessandro Rocchi" userId="4e3c5b7015e05f68" providerId="LiveId" clId="{5BDE2EF4-C993-4822-BA55-81DB95C415C0}" dt="2022-03-31T11:53:57.989" v="4634" actId="14100"/>
          <ac:spMkLst>
            <pc:docMk/>
            <pc:sldMk cId="4217236367" sldId="275"/>
            <ac:spMk id="23" creationId="{C32E63FA-4B94-467B-A06C-E7C5C6D17715}"/>
          </ac:spMkLst>
        </pc:spChg>
        <pc:grpChg chg="add mod">
          <ac:chgData name="Alessandro Rocchi" userId="4e3c5b7015e05f68" providerId="LiveId" clId="{5BDE2EF4-C993-4822-BA55-81DB95C415C0}" dt="2022-05-17T13:05:22.641" v="4652" actId="164"/>
          <ac:grpSpMkLst>
            <pc:docMk/>
            <pc:sldMk cId="4217236367" sldId="275"/>
            <ac:grpSpMk id="3" creationId="{C85864DE-23E4-F6C2-BDAC-16707F04E257}"/>
          </ac:grpSpMkLst>
        </pc:grpChg>
        <pc:graphicFrameChg chg="add del mod">
          <ac:chgData name="Alessandro Rocchi" userId="4e3c5b7015e05f68" providerId="LiveId" clId="{5BDE2EF4-C993-4822-BA55-81DB95C415C0}" dt="2022-03-31T11:11:52.213" v="4458" actId="478"/>
          <ac:graphicFrameMkLst>
            <pc:docMk/>
            <pc:sldMk cId="4217236367" sldId="275"/>
            <ac:graphicFrameMk id="20" creationId="{AB0E0AF7-8BA5-4316-B469-0EB60419DB5A}"/>
          </ac:graphicFrameMkLst>
        </pc:graphicFrameChg>
        <pc:graphicFrameChg chg="add del mod">
          <ac:chgData name="Alessandro Rocchi" userId="4e3c5b7015e05f68" providerId="LiveId" clId="{5BDE2EF4-C993-4822-BA55-81DB95C415C0}" dt="2022-03-31T11:41:50.939" v="4468" actId="478"/>
          <ac:graphicFrameMkLst>
            <pc:docMk/>
            <pc:sldMk cId="4217236367" sldId="275"/>
            <ac:graphicFrameMk id="21" creationId="{4E6F6E2D-3262-4776-B399-713D04EA4A50}"/>
          </ac:graphicFrameMkLst>
        </pc:graphicFrameChg>
        <pc:graphicFrameChg chg="add mod">
          <ac:chgData name="Alessandro Rocchi" userId="4e3c5b7015e05f68" providerId="LiveId" clId="{5BDE2EF4-C993-4822-BA55-81DB95C415C0}" dt="2022-05-17T13:05:22.641" v="4652" actId="164"/>
          <ac:graphicFrameMkLst>
            <pc:docMk/>
            <pc:sldMk cId="4217236367" sldId="275"/>
            <ac:graphicFrameMk id="22" creationId="{4E6F6E2D-3262-4776-B399-713D04EA4A50}"/>
          </ac:graphicFrameMkLst>
        </pc:graphicFrameChg>
      </pc:sldChg>
    </pc:docChg>
  </pc:docChgLst>
  <pc:docChgLst>
    <pc:chgData name="Alessandro Rocchi" userId="4e3c5b7015e05f68" providerId="LiveId" clId="{C95E849F-D68D-4032-BA35-335223A9EF7F}"/>
    <pc:docChg chg="modSld">
      <pc:chgData name="Alessandro Rocchi" userId="4e3c5b7015e05f68" providerId="LiveId" clId="{C95E849F-D68D-4032-BA35-335223A9EF7F}" dt="2024-09-12T15:45:36.696" v="0" actId="164"/>
      <pc:docMkLst>
        <pc:docMk/>
      </pc:docMkLst>
      <pc:sldChg chg="addSp modSp">
        <pc:chgData name="Alessandro Rocchi" userId="4e3c5b7015e05f68" providerId="LiveId" clId="{C95E849F-D68D-4032-BA35-335223A9EF7F}" dt="2024-09-12T15:45:36.696" v="0" actId="164"/>
        <pc:sldMkLst>
          <pc:docMk/>
          <pc:sldMk cId="4226837377" sldId="268"/>
        </pc:sldMkLst>
        <pc:spChg chg="mod">
          <ac:chgData name="Alessandro Rocchi" userId="4e3c5b7015e05f68" providerId="LiveId" clId="{C95E849F-D68D-4032-BA35-335223A9EF7F}" dt="2024-09-12T15:45:36.696" v="0" actId="164"/>
          <ac:spMkLst>
            <pc:docMk/>
            <pc:sldMk cId="4226837377" sldId="268"/>
            <ac:spMk id="7" creationId="{22FCF664-CEC7-4451-AF5E-D6497D62DDFE}"/>
          </ac:spMkLst>
        </pc:spChg>
        <pc:spChg chg="mod">
          <ac:chgData name="Alessandro Rocchi" userId="4e3c5b7015e05f68" providerId="LiveId" clId="{C95E849F-D68D-4032-BA35-335223A9EF7F}" dt="2024-09-12T15:45:36.696" v="0" actId="164"/>
          <ac:spMkLst>
            <pc:docMk/>
            <pc:sldMk cId="4226837377" sldId="268"/>
            <ac:spMk id="8" creationId="{D9DB6CEA-DFCB-4BEF-BAB7-C662E9DDC53A}"/>
          </ac:spMkLst>
        </pc:spChg>
        <pc:spChg chg="mod">
          <ac:chgData name="Alessandro Rocchi" userId="4e3c5b7015e05f68" providerId="LiveId" clId="{C95E849F-D68D-4032-BA35-335223A9EF7F}" dt="2024-09-12T15:45:36.696" v="0" actId="164"/>
          <ac:spMkLst>
            <pc:docMk/>
            <pc:sldMk cId="4226837377" sldId="268"/>
            <ac:spMk id="9" creationId="{8A000384-86D8-4534-A351-0F6C2E312896}"/>
          </ac:spMkLst>
        </pc:spChg>
        <pc:spChg chg="mod">
          <ac:chgData name="Alessandro Rocchi" userId="4e3c5b7015e05f68" providerId="LiveId" clId="{C95E849F-D68D-4032-BA35-335223A9EF7F}" dt="2024-09-12T15:45:36.696" v="0" actId="164"/>
          <ac:spMkLst>
            <pc:docMk/>
            <pc:sldMk cId="4226837377" sldId="268"/>
            <ac:spMk id="10" creationId="{5534DCB1-8A1F-42BE-98FC-072AB7272B75}"/>
          </ac:spMkLst>
        </pc:spChg>
        <pc:spChg chg="mod">
          <ac:chgData name="Alessandro Rocchi" userId="4e3c5b7015e05f68" providerId="LiveId" clId="{C95E849F-D68D-4032-BA35-335223A9EF7F}" dt="2024-09-12T15:45:36.696" v="0" actId="164"/>
          <ac:spMkLst>
            <pc:docMk/>
            <pc:sldMk cId="4226837377" sldId="268"/>
            <ac:spMk id="11" creationId="{DBA5DB09-14CB-428B-B152-E3496956F232}"/>
          </ac:spMkLst>
        </pc:spChg>
        <pc:spChg chg="mod">
          <ac:chgData name="Alessandro Rocchi" userId="4e3c5b7015e05f68" providerId="LiveId" clId="{C95E849F-D68D-4032-BA35-335223A9EF7F}" dt="2024-09-12T15:45:36.696" v="0" actId="164"/>
          <ac:spMkLst>
            <pc:docMk/>
            <pc:sldMk cId="4226837377" sldId="268"/>
            <ac:spMk id="19" creationId="{38301363-E8A0-4D7D-B454-238316389F62}"/>
          </ac:spMkLst>
        </pc:spChg>
        <pc:spChg chg="mod">
          <ac:chgData name="Alessandro Rocchi" userId="4e3c5b7015e05f68" providerId="LiveId" clId="{C95E849F-D68D-4032-BA35-335223A9EF7F}" dt="2024-09-12T15:45:36.696" v="0" actId="164"/>
          <ac:spMkLst>
            <pc:docMk/>
            <pc:sldMk cId="4226837377" sldId="268"/>
            <ac:spMk id="20" creationId="{697E534C-E300-40D2-B7A7-678153BECF17}"/>
          </ac:spMkLst>
        </pc:spChg>
        <pc:spChg chg="mod">
          <ac:chgData name="Alessandro Rocchi" userId="4e3c5b7015e05f68" providerId="LiveId" clId="{C95E849F-D68D-4032-BA35-335223A9EF7F}" dt="2024-09-12T15:45:36.696" v="0" actId="164"/>
          <ac:spMkLst>
            <pc:docMk/>
            <pc:sldMk cId="4226837377" sldId="268"/>
            <ac:spMk id="21" creationId="{E7092865-AD97-435C-82A8-8B451D77DD3C}"/>
          </ac:spMkLst>
        </pc:spChg>
        <pc:spChg chg="mod">
          <ac:chgData name="Alessandro Rocchi" userId="4e3c5b7015e05f68" providerId="LiveId" clId="{C95E849F-D68D-4032-BA35-335223A9EF7F}" dt="2024-09-12T15:45:36.696" v="0" actId="164"/>
          <ac:spMkLst>
            <pc:docMk/>
            <pc:sldMk cId="4226837377" sldId="268"/>
            <ac:spMk id="22" creationId="{72A3980E-E123-4C33-AA20-08F9F81D255D}"/>
          </ac:spMkLst>
        </pc:spChg>
        <pc:spChg chg="mod">
          <ac:chgData name="Alessandro Rocchi" userId="4e3c5b7015e05f68" providerId="LiveId" clId="{C95E849F-D68D-4032-BA35-335223A9EF7F}" dt="2024-09-12T15:45:36.696" v="0" actId="164"/>
          <ac:spMkLst>
            <pc:docMk/>
            <pc:sldMk cId="4226837377" sldId="268"/>
            <ac:spMk id="23" creationId="{33D51272-6998-40A6-B136-016704D0369C}"/>
          </ac:spMkLst>
        </pc:spChg>
        <pc:spChg chg="mod">
          <ac:chgData name="Alessandro Rocchi" userId="4e3c5b7015e05f68" providerId="LiveId" clId="{C95E849F-D68D-4032-BA35-335223A9EF7F}" dt="2024-09-12T15:45:36.696" v="0" actId="164"/>
          <ac:spMkLst>
            <pc:docMk/>
            <pc:sldMk cId="4226837377" sldId="268"/>
            <ac:spMk id="24" creationId="{26036992-77DD-4679-854B-7944C99496F1}"/>
          </ac:spMkLst>
        </pc:spChg>
        <pc:spChg chg="mod">
          <ac:chgData name="Alessandro Rocchi" userId="4e3c5b7015e05f68" providerId="LiveId" clId="{C95E849F-D68D-4032-BA35-335223A9EF7F}" dt="2024-09-12T15:45:36.696" v="0" actId="164"/>
          <ac:spMkLst>
            <pc:docMk/>
            <pc:sldMk cId="4226837377" sldId="268"/>
            <ac:spMk id="25" creationId="{A36EDA85-C09B-44A6-A3A9-A6C5CED339B6}"/>
          </ac:spMkLst>
        </pc:spChg>
        <pc:spChg chg="mod">
          <ac:chgData name="Alessandro Rocchi" userId="4e3c5b7015e05f68" providerId="LiveId" clId="{C95E849F-D68D-4032-BA35-335223A9EF7F}" dt="2024-09-12T15:45:36.696" v="0" actId="164"/>
          <ac:spMkLst>
            <pc:docMk/>
            <pc:sldMk cId="4226837377" sldId="268"/>
            <ac:spMk id="28" creationId="{107467B7-BA5C-48DA-A98E-C527702F4A76}"/>
          </ac:spMkLst>
        </pc:spChg>
        <pc:spChg chg="mod">
          <ac:chgData name="Alessandro Rocchi" userId="4e3c5b7015e05f68" providerId="LiveId" clId="{C95E849F-D68D-4032-BA35-335223A9EF7F}" dt="2024-09-12T15:45:36.696" v="0" actId="164"/>
          <ac:spMkLst>
            <pc:docMk/>
            <pc:sldMk cId="4226837377" sldId="268"/>
            <ac:spMk id="29" creationId="{144AD91D-5390-4D22-ACED-193B210A18A2}"/>
          </ac:spMkLst>
        </pc:spChg>
        <pc:spChg chg="mod">
          <ac:chgData name="Alessandro Rocchi" userId="4e3c5b7015e05f68" providerId="LiveId" clId="{C95E849F-D68D-4032-BA35-335223A9EF7F}" dt="2024-09-12T15:45:36.696" v="0" actId="164"/>
          <ac:spMkLst>
            <pc:docMk/>
            <pc:sldMk cId="4226837377" sldId="268"/>
            <ac:spMk id="30" creationId="{9D1410BA-21F5-4057-BA24-F2FFCDB886DA}"/>
          </ac:spMkLst>
        </pc:spChg>
        <pc:spChg chg="mod">
          <ac:chgData name="Alessandro Rocchi" userId="4e3c5b7015e05f68" providerId="LiveId" clId="{C95E849F-D68D-4032-BA35-335223A9EF7F}" dt="2024-09-12T15:45:36.696" v="0" actId="164"/>
          <ac:spMkLst>
            <pc:docMk/>
            <pc:sldMk cId="4226837377" sldId="268"/>
            <ac:spMk id="34" creationId="{FA7A0D9C-0C02-4E5A-8C87-7435B4699049}"/>
          </ac:spMkLst>
        </pc:spChg>
        <pc:spChg chg="mod">
          <ac:chgData name="Alessandro Rocchi" userId="4e3c5b7015e05f68" providerId="LiveId" clId="{C95E849F-D68D-4032-BA35-335223A9EF7F}" dt="2024-09-12T15:45:36.696" v="0" actId="164"/>
          <ac:spMkLst>
            <pc:docMk/>
            <pc:sldMk cId="4226837377" sldId="268"/>
            <ac:spMk id="35" creationId="{C5E85B91-FE89-48D9-AA3F-AE3C1EB9CD8C}"/>
          </ac:spMkLst>
        </pc:spChg>
        <pc:spChg chg="mod">
          <ac:chgData name="Alessandro Rocchi" userId="4e3c5b7015e05f68" providerId="LiveId" clId="{C95E849F-D68D-4032-BA35-335223A9EF7F}" dt="2024-09-12T15:45:36.696" v="0" actId="164"/>
          <ac:spMkLst>
            <pc:docMk/>
            <pc:sldMk cId="4226837377" sldId="268"/>
            <ac:spMk id="36" creationId="{024BEE20-8E3E-430C-B3A8-B5E50AE1AE28}"/>
          </ac:spMkLst>
        </pc:spChg>
        <pc:grpChg chg="add mod">
          <ac:chgData name="Alessandro Rocchi" userId="4e3c5b7015e05f68" providerId="LiveId" clId="{C95E849F-D68D-4032-BA35-335223A9EF7F}" dt="2024-09-12T15:45:36.696" v="0" actId="164"/>
          <ac:grpSpMkLst>
            <pc:docMk/>
            <pc:sldMk cId="4226837377" sldId="268"/>
            <ac:grpSpMk id="3" creationId="{574D6271-45AA-5BFA-0E03-ED12B7D497A9}"/>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Grafico%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Grafico%20in%20Microsoft%20PowerPoint"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Cartel11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OneDrive\Documenti\Cilindro_piccol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OneDrive\Documenti\Cilindro_piccolo.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tx1"/>
              </a:solidFill>
              <a:ln w="9525">
                <a:solidFill>
                  <a:schemeClr val="tx1"/>
                </a:solidFill>
              </a:ln>
              <a:effectLst/>
            </c:spPr>
          </c:marker>
          <c:xVal>
            <c:numRef>
              <c:f>'[Grafico in Microsoft PowerPoint]Foglio4'!$I$20:$I$39</c:f>
              <c:numCache>
                <c:formatCode>General</c:formatCode>
                <c:ptCount val="20"/>
                <c:pt idx="0">
                  <c:v>5.0000000000000711E-2</c:v>
                </c:pt>
                <c:pt idx="1">
                  <c:v>9.9999999999999645E-2</c:v>
                </c:pt>
                <c:pt idx="2">
                  <c:v>0.15000000000000036</c:v>
                </c:pt>
                <c:pt idx="3">
                  <c:v>0.19999999999999929</c:v>
                </c:pt>
                <c:pt idx="4">
                  <c:v>0.25</c:v>
                </c:pt>
                <c:pt idx="5">
                  <c:v>0.30000000000000071</c:v>
                </c:pt>
                <c:pt idx="6">
                  <c:v>0.34999999999999964</c:v>
                </c:pt>
                <c:pt idx="7">
                  <c:v>0.40000000000000924</c:v>
                </c:pt>
                <c:pt idx="8">
                  <c:v>0.45000000000000995</c:v>
                </c:pt>
                <c:pt idx="9">
                  <c:v>0.50000000000001066</c:v>
                </c:pt>
                <c:pt idx="10">
                  <c:v>0.55000000000000959</c:v>
                </c:pt>
                <c:pt idx="11">
                  <c:v>0.6000000000000103</c:v>
                </c:pt>
                <c:pt idx="12">
                  <c:v>0.65000000000000924</c:v>
                </c:pt>
                <c:pt idx="13">
                  <c:v>0.70000000000000995</c:v>
                </c:pt>
                <c:pt idx="14">
                  <c:v>0.75000000000001066</c:v>
                </c:pt>
                <c:pt idx="15">
                  <c:v>0.80000000000000959</c:v>
                </c:pt>
                <c:pt idx="16">
                  <c:v>0.8500000000000103</c:v>
                </c:pt>
                <c:pt idx="17">
                  <c:v>0.90000000000000924</c:v>
                </c:pt>
                <c:pt idx="18">
                  <c:v>0.95000000000000995</c:v>
                </c:pt>
                <c:pt idx="19">
                  <c:v>1.0000000000000107</c:v>
                </c:pt>
              </c:numCache>
            </c:numRef>
          </c:xVal>
          <c:yVal>
            <c:numRef>
              <c:f>'[Grafico in Microsoft PowerPoint]Foglio4'!$H$21:$H$40</c:f>
              <c:numCache>
                <c:formatCode>General</c:formatCode>
                <c:ptCount val="20"/>
                <c:pt idx="0">
                  <c:v>-5924.6356504773448</c:v>
                </c:pt>
                <c:pt idx="1">
                  <c:v>-5887.9503648584623</c:v>
                </c:pt>
                <c:pt idx="2">
                  <c:v>-5851.7165947489957</c:v>
                </c:pt>
                <c:pt idx="3">
                  <c:v>-5815.9260553555368</c:v>
                </c:pt>
                <c:pt idx="4">
                  <c:v>-5780.5706633433283</c:v>
                </c:pt>
                <c:pt idx="5">
                  <c:v>-5745.6425307471955</c:v>
                </c:pt>
                <c:pt idx="6">
                  <c:v>-5711.1339591055867</c:v>
                </c:pt>
                <c:pt idx="7">
                  <c:v>-5677.0374338056263</c:v>
                </c:pt>
                <c:pt idx="8">
                  <c:v>-5643.3456186202329</c:v>
                </c:pt>
                <c:pt idx="9">
                  <c:v>-5610.0513504576611</c:v>
                </c:pt>
                <c:pt idx="10">
                  <c:v>-5577.147634273615</c:v>
                </c:pt>
                <c:pt idx="11">
                  <c:v>-5544.6276381776534</c:v>
                </c:pt>
                <c:pt idx="12">
                  <c:v>-5512.4846887005788</c:v>
                </c:pt>
                <c:pt idx="13">
                  <c:v>-5480.7122662322308</c:v>
                </c:pt>
                <c:pt idx="14">
                  <c:v>-5449.3040006101455</c:v>
                </c:pt>
                <c:pt idx="15">
                  <c:v>-5418.2536668626381</c:v>
                </c:pt>
                <c:pt idx="16">
                  <c:v>-5387.5551810968318</c:v>
                </c:pt>
                <c:pt idx="17">
                  <c:v>-5357.2025965223656</c:v>
                </c:pt>
                <c:pt idx="18">
                  <c:v>-5327.1900996127806</c:v>
                </c:pt>
                <c:pt idx="19">
                  <c:v>-5297.5120063922441</c:v>
                </c:pt>
              </c:numCache>
            </c:numRef>
          </c:yVal>
          <c:smooth val="0"/>
          <c:extLst>
            <c:ext xmlns:c16="http://schemas.microsoft.com/office/drawing/2014/chart" uri="{C3380CC4-5D6E-409C-BE32-E72D297353CC}">
              <c16:uniqueId val="{00000000-B5F4-4112-9866-0DE308633DB2}"/>
            </c:ext>
          </c:extLst>
        </c:ser>
        <c:dLbls>
          <c:showLegendKey val="0"/>
          <c:showVal val="0"/>
          <c:showCatName val="0"/>
          <c:showSerName val="0"/>
          <c:showPercent val="0"/>
          <c:showBubbleSize val="0"/>
        </c:dLbls>
        <c:axId val="157474447"/>
        <c:axId val="143713807"/>
      </c:scatterChart>
      <c:valAx>
        <c:axId val="157474447"/>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DR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713807"/>
        <c:crosses val="autoZero"/>
        <c:crossBetween val="midCat"/>
      </c:valAx>
      <c:valAx>
        <c:axId val="1437138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Electric Field (V/mm)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4744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rgbClr val="FF0000"/>
              </a:solidFill>
              <a:ln w="9525">
                <a:solidFill>
                  <a:srgbClr val="FF0000"/>
                </a:solidFill>
              </a:ln>
              <a:effectLst/>
            </c:spPr>
          </c:marker>
          <c:xVal>
            <c:numRef>
              <c:f>'[Grafico in Microsoft PowerPoint]Foglio4'!$D$1:$D$20</c:f>
              <c:numCache>
                <c:formatCode>General</c:formatCode>
                <c:ptCount val="20"/>
                <c:pt idx="0">
                  <c:v>5.0000000000000711E-2</c:v>
                </c:pt>
                <c:pt idx="1">
                  <c:v>9.9999999999999645E-2</c:v>
                </c:pt>
                <c:pt idx="2">
                  <c:v>0.15000000000000036</c:v>
                </c:pt>
                <c:pt idx="3">
                  <c:v>0.19999999999999929</c:v>
                </c:pt>
                <c:pt idx="4">
                  <c:v>0.25</c:v>
                </c:pt>
                <c:pt idx="5">
                  <c:v>0.30000000000000071</c:v>
                </c:pt>
                <c:pt idx="6">
                  <c:v>0.34999999999999964</c:v>
                </c:pt>
                <c:pt idx="7">
                  <c:v>0.40000000000000924</c:v>
                </c:pt>
                <c:pt idx="8">
                  <c:v>0.45000000000000995</c:v>
                </c:pt>
                <c:pt idx="9">
                  <c:v>0.50000000000001066</c:v>
                </c:pt>
                <c:pt idx="10">
                  <c:v>0.55000000000000959</c:v>
                </c:pt>
                <c:pt idx="11">
                  <c:v>0.6000000000000103</c:v>
                </c:pt>
                <c:pt idx="12">
                  <c:v>0.65000000000000924</c:v>
                </c:pt>
                <c:pt idx="13">
                  <c:v>0.70000000000000995</c:v>
                </c:pt>
                <c:pt idx="14">
                  <c:v>0.75000000000001066</c:v>
                </c:pt>
                <c:pt idx="15">
                  <c:v>0.80000000000000959</c:v>
                </c:pt>
                <c:pt idx="16">
                  <c:v>0.8500000000000103</c:v>
                </c:pt>
                <c:pt idx="17">
                  <c:v>0.90000000000000924</c:v>
                </c:pt>
                <c:pt idx="18">
                  <c:v>0.95000000000000995</c:v>
                </c:pt>
                <c:pt idx="19">
                  <c:v>1.0000000000000107</c:v>
                </c:pt>
              </c:numCache>
            </c:numRef>
          </c:xVal>
          <c:yVal>
            <c:numRef>
              <c:f>'[Grafico in Microsoft PowerPoint]Foglio4'!$C$2:$C$21</c:f>
              <c:numCache>
                <c:formatCode>General</c:formatCode>
                <c:ptCount val="20"/>
                <c:pt idx="0">
                  <c:v>5924.6356504773448</c:v>
                </c:pt>
                <c:pt idx="1">
                  <c:v>5887.9503648584623</c:v>
                </c:pt>
                <c:pt idx="2">
                  <c:v>5851.7165947489957</c:v>
                </c:pt>
                <c:pt idx="3">
                  <c:v>5815.9260553555368</c:v>
                </c:pt>
                <c:pt idx="4">
                  <c:v>5780.5706633433283</c:v>
                </c:pt>
                <c:pt idx="5">
                  <c:v>5745.6425307471955</c:v>
                </c:pt>
                <c:pt idx="6">
                  <c:v>5711.1339591055867</c:v>
                </c:pt>
                <c:pt idx="7">
                  <c:v>5677.0374338056263</c:v>
                </c:pt>
                <c:pt idx="8">
                  <c:v>5643.3456186202329</c:v>
                </c:pt>
                <c:pt idx="9">
                  <c:v>5610.0513504576611</c:v>
                </c:pt>
                <c:pt idx="10">
                  <c:v>5577.147634273615</c:v>
                </c:pt>
                <c:pt idx="11">
                  <c:v>5544.6276381776534</c:v>
                </c:pt>
                <c:pt idx="12">
                  <c:v>5512.4846887005788</c:v>
                </c:pt>
                <c:pt idx="13">
                  <c:v>5480.7122662322308</c:v>
                </c:pt>
                <c:pt idx="14">
                  <c:v>5449.3040006101455</c:v>
                </c:pt>
                <c:pt idx="15">
                  <c:v>5418.2536668626381</c:v>
                </c:pt>
                <c:pt idx="16">
                  <c:v>5387.5551810968318</c:v>
                </c:pt>
                <c:pt idx="17">
                  <c:v>5357.2025965223656</c:v>
                </c:pt>
                <c:pt idx="18">
                  <c:v>5327.1900996127806</c:v>
                </c:pt>
                <c:pt idx="19">
                  <c:v>5297.5120063922441</c:v>
                </c:pt>
              </c:numCache>
            </c:numRef>
          </c:yVal>
          <c:smooth val="0"/>
          <c:extLst>
            <c:ext xmlns:c16="http://schemas.microsoft.com/office/drawing/2014/chart" uri="{C3380CC4-5D6E-409C-BE32-E72D297353CC}">
              <c16:uniqueId val="{00000000-B699-45E7-86E2-C4FB11CCE10F}"/>
            </c:ext>
          </c:extLst>
        </c:ser>
        <c:dLbls>
          <c:showLegendKey val="0"/>
          <c:showVal val="0"/>
          <c:showCatName val="0"/>
          <c:showSerName val="0"/>
          <c:showPercent val="0"/>
          <c:showBubbleSize val="0"/>
        </c:dLbls>
        <c:axId val="157474447"/>
        <c:axId val="143713807"/>
      </c:scatterChart>
      <c:valAx>
        <c:axId val="157474447"/>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DR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713807"/>
        <c:crosses val="autoZero"/>
        <c:crossBetween val="midCat"/>
      </c:valAx>
      <c:valAx>
        <c:axId val="143713807"/>
        <c:scaling>
          <c:orientation val="minMax"/>
          <c:min val="5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Electric Field (V/mm)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4744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815310592731"/>
          <c:y val="0.10221631503384684"/>
          <c:w val="0.85308237351174809"/>
          <c:h val="0.78307216782681122"/>
        </c:manualLayout>
      </c:layout>
      <c:scatterChart>
        <c:scatterStyle val="lineMarker"/>
        <c:varyColors val="0"/>
        <c:ser>
          <c:idx val="0"/>
          <c:order val="0"/>
          <c:tx>
            <c:strRef>
              <c:f>Foglio1!$B$1</c:f>
              <c:strCache>
                <c:ptCount val="1"/>
                <c:pt idx="0">
                  <c:v>negative</c:v>
                </c:pt>
              </c:strCache>
            </c:strRef>
          </c:tx>
          <c:spPr>
            <a:ln w="19050" cap="rnd">
              <a:noFill/>
              <a:round/>
            </a:ln>
            <a:effectLst/>
          </c:spPr>
          <c:marker>
            <c:symbol val="circle"/>
            <c:size val="5"/>
            <c:spPr>
              <a:solidFill>
                <a:schemeClr val="tx1"/>
              </a:solidFill>
              <a:ln w="9525">
                <a:solidFill>
                  <a:schemeClr val="tx1"/>
                </a:solidFill>
              </a:ln>
              <a:effectLst/>
            </c:spPr>
          </c:marker>
          <c:errBars>
            <c:errDir val="y"/>
            <c:errBarType val="both"/>
            <c:errValType val="cust"/>
            <c:noEndCap val="0"/>
            <c:plus>
              <c:numRef>
                <c:f>Foglio1!$D$4:$D$16</c:f>
                <c:numCache>
                  <c:formatCode>General</c:formatCode>
                  <c:ptCount val="13"/>
                  <c:pt idx="0">
                    <c:v>27</c:v>
                  </c:pt>
                  <c:pt idx="1">
                    <c:v>39</c:v>
                  </c:pt>
                  <c:pt idx="2">
                    <c:v>36</c:v>
                  </c:pt>
                  <c:pt idx="3">
                    <c:v>38</c:v>
                  </c:pt>
                  <c:pt idx="4">
                    <c:v>47</c:v>
                  </c:pt>
                  <c:pt idx="5">
                    <c:v>54</c:v>
                  </c:pt>
                  <c:pt idx="6">
                    <c:v>38</c:v>
                  </c:pt>
                  <c:pt idx="7">
                    <c:v>47</c:v>
                  </c:pt>
                  <c:pt idx="8">
                    <c:v>37</c:v>
                  </c:pt>
                  <c:pt idx="9">
                    <c:v>42</c:v>
                  </c:pt>
                  <c:pt idx="10">
                    <c:v>43</c:v>
                  </c:pt>
                  <c:pt idx="11">
                    <c:v>47</c:v>
                  </c:pt>
                  <c:pt idx="12">
                    <c:v>64</c:v>
                  </c:pt>
                </c:numCache>
              </c:numRef>
            </c:plus>
            <c:minus>
              <c:numRef>
                <c:f>Foglio1!$D$4:$D$18</c:f>
                <c:numCache>
                  <c:formatCode>General</c:formatCode>
                  <c:ptCount val="15"/>
                  <c:pt idx="0">
                    <c:v>27</c:v>
                  </c:pt>
                  <c:pt idx="1">
                    <c:v>39</c:v>
                  </c:pt>
                  <c:pt idx="2">
                    <c:v>36</c:v>
                  </c:pt>
                  <c:pt idx="3">
                    <c:v>38</c:v>
                  </c:pt>
                  <c:pt idx="4">
                    <c:v>47</c:v>
                  </c:pt>
                  <c:pt idx="5">
                    <c:v>54</c:v>
                  </c:pt>
                  <c:pt idx="6">
                    <c:v>38</c:v>
                  </c:pt>
                  <c:pt idx="7">
                    <c:v>47</c:v>
                  </c:pt>
                  <c:pt idx="8">
                    <c:v>37</c:v>
                  </c:pt>
                  <c:pt idx="9">
                    <c:v>42</c:v>
                  </c:pt>
                  <c:pt idx="10">
                    <c:v>43</c:v>
                  </c:pt>
                  <c:pt idx="11">
                    <c:v>47</c:v>
                  </c:pt>
                  <c:pt idx="12">
                    <c:v>64</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Foglio1!$B$4:$B$16</c:f>
              <c:numCache>
                <c:formatCode>General</c:formatCode>
                <c:ptCount val="13"/>
                <c:pt idx="0">
                  <c:v>6900</c:v>
                </c:pt>
                <c:pt idx="1">
                  <c:v>6700</c:v>
                </c:pt>
                <c:pt idx="2">
                  <c:v>6600</c:v>
                </c:pt>
                <c:pt idx="3">
                  <c:v>6500</c:v>
                </c:pt>
                <c:pt idx="4">
                  <c:v>6400</c:v>
                </c:pt>
                <c:pt idx="5">
                  <c:v>6300</c:v>
                </c:pt>
                <c:pt idx="6">
                  <c:v>6200</c:v>
                </c:pt>
                <c:pt idx="7">
                  <c:v>6100</c:v>
                </c:pt>
                <c:pt idx="8">
                  <c:v>6000</c:v>
                </c:pt>
                <c:pt idx="9">
                  <c:v>5900</c:v>
                </c:pt>
                <c:pt idx="10">
                  <c:v>5800</c:v>
                </c:pt>
                <c:pt idx="11">
                  <c:v>5600</c:v>
                </c:pt>
                <c:pt idx="12">
                  <c:v>5500</c:v>
                </c:pt>
              </c:numCache>
            </c:numRef>
          </c:xVal>
          <c:yVal>
            <c:numRef>
              <c:f>Foglio1!$C$4:$C$16</c:f>
              <c:numCache>
                <c:formatCode>General</c:formatCode>
                <c:ptCount val="13"/>
                <c:pt idx="0">
                  <c:v>489</c:v>
                </c:pt>
                <c:pt idx="1">
                  <c:v>598</c:v>
                </c:pt>
                <c:pt idx="2">
                  <c:v>570</c:v>
                </c:pt>
                <c:pt idx="3">
                  <c:v>672</c:v>
                </c:pt>
                <c:pt idx="4">
                  <c:v>664</c:v>
                </c:pt>
                <c:pt idx="5">
                  <c:v>640</c:v>
                </c:pt>
                <c:pt idx="6">
                  <c:v>701</c:v>
                </c:pt>
                <c:pt idx="7">
                  <c:v>728</c:v>
                </c:pt>
                <c:pt idx="8">
                  <c:v>770</c:v>
                </c:pt>
                <c:pt idx="9">
                  <c:v>812</c:v>
                </c:pt>
                <c:pt idx="10">
                  <c:v>920</c:v>
                </c:pt>
                <c:pt idx="11">
                  <c:v>932</c:v>
                </c:pt>
                <c:pt idx="12">
                  <c:v>1232</c:v>
                </c:pt>
              </c:numCache>
            </c:numRef>
          </c:yVal>
          <c:smooth val="0"/>
          <c:extLst>
            <c:ext xmlns:c16="http://schemas.microsoft.com/office/drawing/2014/chart" uri="{C3380CC4-5D6E-409C-BE32-E72D297353CC}">
              <c16:uniqueId val="{00000000-7635-40BC-88F0-941B5B65A68E}"/>
            </c:ext>
          </c:extLst>
        </c:ser>
        <c:ser>
          <c:idx val="1"/>
          <c:order val="1"/>
          <c:tx>
            <c:strRef>
              <c:f>Foglio1!$E$1</c:f>
              <c:strCache>
                <c:ptCount val="1"/>
                <c:pt idx="0">
                  <c:v>positive</c:v>
                </c:pt>
              </c:strCache>
            </c:strRef>
          </c:tx>
          <c:spPr>
            <a:ln w="25400" cap="rnd">
              <a:noFill/>
              <a:round/>
            </a:ln>
            <a:effectLst/>
          </c:spPr>
          <c:marker>
            <c:symbol val="circle"/>
            <c:size val="5"/>
            <c:spPr>
              <a:solidFill>
                <a:srgbClr val="FF0000"/>
              </a:solidFill>
              <a:ln w="9525">
                <a:solidFill>
                  <a:srgbClr val="FF0000"/>
                </a:solidFill>
              </a:ln>
              <a:effectLst/>
            </c:spPr>
          </c:marker>
          <c:errBars>
            <c:errDir val="y"/>
            <c:errBarType val="both"/>
            <c:errValType val="cust"/>
            <c:noEndCap val="0"/>
            <c:plus>
              <c:numRef>
                <c:f>Foglio1!$G$4:$G$14</c:f>
                <c:numCache>
                  <c:formatCode>General</c:formatCode>
                  <c:ptCount val="11"/>
                  <c:pt idx="0">
                    <c:v>20</c:v>
                  </c:pt>
                  <c:pt idx="1">
                    <c:v>28</c:v>
                  </c:pt>
                  <c:pt idx="2">
                    <c:v>41</c:v>
                  </c:pt>
                  <c:pt idx="3">
                    <c:v>40</c:v>
                  </c:pt>
                  <c:pt idx="4">
                    <c:v>47</c:v>
                  </c:pt>
                  <c:pt idx="5">
                    <c:v>60</c:v>
                  </c:pt>
                  <c:pt idx="6">
                    <c:v>35</c:v>
                  </c:pt>
                  <c:pt idx="7">
                    <c:v>40</c:v>
                  </c:pt>
                  <c:pt idx="8">
                    <c:v>58</c:v>
                  </c:pt>
                  <c:pt idx="9">
                    <c:v>65</c:v>
                  </c:pt>
                  <c:pt idx="10">
                    <c:v>20</c:v>
                  </c:pt>
                </c:numCache>
              </c:numRef>
            </c:plus>
            <c:minus>
              <c:numRef>
                <c:f>Foglio1!$G$4:$G$14</c:f>
                <c:numCache>
                  <c:formatCode>General</c:formatCode>
                  <c:ptCount val="11"/>
                  <c:pt idx="0">
                    <c:v>20</c:v>
                  </c:pt>
                  <c:pt idx="1">
                    <c:v>28</c:v>
                  </c:pt>
                  <c:pt idx="2">
                    <c:v>41</c:v>
                  </c:pt>
                  <c:pt idx="3">
                    <c:v>40</c:v>
                  </c:pt>
                  <c:pt idx="4">
                    <c:v>47</c:v>
                  </c:pt>
                  <c:pt idx="5">
                    <c:v>60</c:v>
                  </c:pt>
                  <c:pt idx="6">
                    <c:v>35</c:v>
                  </c:pt>
                  <c:pt idx="7">
                    <c:v>40</c:v>
                  </c:pt>
                  <c:pt idx="8">
                    <c:v>58</c:v>
                  </c:pt>
                  <c:pt idx="9">
                    <c:v>65</c:v>
                  </c:pt>
                  <c:pt idx="10">
                    <c:v>20</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Foglio1!$E$4:$E$14</c:f>
              <c:numCache>
                <c:formatCode>General</c:formatCode>
                <c:ptCount val="11"/>
                <c:pt idx="0">
                  <c:v>6900</c:v>
                </c:pt>
                <c:pt idx="1">
                  <c:v>6700</c:v>
                </c:pt>
                <c:pt idx="2">
                  <c:v>6500</c:v>
                </c:pt>
                <c:pt idx="3">
                  <c:v>6400</c:v>
                </c:pt>
                <c:pt idx="4">
                  <c:v>6300</c:v>
                </c:pt>
                <c:pt idx="5">
                  <c:v>6200</c:v>
                </c:pt>
                <c:pt idx="6">
                  <c:v>6100</c:v>
                </c:pt>
                <c:pt idx="7">
                  <c:v>6000</c:v>
                </c:pt>
                <c:pt idx="8">
                  <c:v>5900</c:v>
                </c:pt>
                <c:pt idx="9">
                  <c:v>5900</c:v>
                </c:pt>
                <c:pt idx="10">
                  <c:v>5500</c:v>
                </c:pt>
              </c:numCache>
            </c:numRef>
          </c:xVal>
          <c:yVal>
            <c:numRef>
              <c:f>Foglio1!$F$4:$F$14</c:f>
              <c:numCache>
                <c:formatCode>General</c:formatCode>
                <c:ptCount val="11"/>
                <c:pt idx="0">
                  <c:v>414</c:v>
                </c:pt>
                <c:pt idx="1">
                  <c:v>471</c:v>
                </c:pt>
                <c:pt idx="2">
                  <c:v>472</c:v>
                </c:pt>
                <c:pt idx="3">
                  <c:v>540</c:v>
                </c:pt>
                <c:pt idx="4">
                  <c:v>550</c:v>
                </c:pt>
                <c:pt idx="5">
                  <c:v>690</c:v>
                </c:pt>
                <c:pt idx="6">
                  <c:v>699</c:v>
                </c:pt>
                <c:pt idx="7">
                  <c:v>747</c:v>
                </c:pt>
                <c:pt idx="8">
                  <c:v>831</c:v>
                </c:pt>
                <c:pt idx="9">
                  <c:v>842</c:v>
                </c:pt>
                <c:pt idx="10">
                  <c:v>1010</c:v>
                </c:pt>
              </c:numCache>
            </c:numRef>
          </c:yVal>
          <c:smooth val="0"/>
          <c:extLst>
            <c:ext xmlns:c16="http://schemas.microsoft.com/office/drawing/2014/chart" uri="{C3380CC4-5D6E-409C-BE32-E72D297353CC}">
              <c16:uniqueId val="{00000001-7635-40BC-88F0-941B5B65A68E}"/>
            </c:ext>
          </c:extLst>
        </c:ser>
        <c:dLbls>
          <c:showLegendKey val="0"/>
          <c:showVal val="0"/>
          <c:showCatName val="0"/>
          <c:showSerName val="0"/>
          <c:showPercent val="0"/>
          <c:showBubbleSize val="0"/>
        </c:dLbls>
        <c:axId val="1412090079"/>
        <c:axId val="1615203647"/>
      </c:scatterChart>
      <c:valAx>
        <c:axId val="1412090079"/>
        <c:scaling>
          <c:orientation val="minMax"/>
          <c:min val="5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HV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5203647"/>
        <c:crosses val="autoZero"/>
        <c:crossBetween val="midCat"/>
      </c:valAx>
      <c:valAx>
        <c:axId val="1615203647"/>
        <c:scaling>
          <c:orientation val="minMax"/>
          <c:min val="3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resolution</a:t>
                </a:r>
                <a:r>
                  <a:rPr lang="en-US" baseline="0"/>
                  <a:t> (ps)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2090079"/>
        <c:crosses val="autoZero"/>
        <c:crossBetween val="midCat"/>
      </c:valAx>
      <c:spPr>
        <a:noFill/>
        <a:ln>
          <a:noFill/>
        </a:ln>
        <a:effectLst/>
      </c:spPr>
    </c:plotArea>
    <c:legend>
      <c:legendPos val="r"/>
      <c:layout>
        <c:manualLayout>
          <c:xMode val="edge"/>
          <c:yMode val="edge"/>
          <c:x val="0.35426259373573288"/>
          <c:y val="1.6753151345922136E-2"/>
          <c:w val="0.32027705018886293"/>
          <c:h val="0.113515894317821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Foglio4!$A$2:$A$32</c:f>
              <c:numCache>
                <c:formatCode>General</c:formatCode>
                <c:ptCount val="31"/>
                <c:pt idx="0">
                  <c:v>7.7</c:v>
                </c:pt>
                <c:pt idx="1">
                  <c:v>7.71</c:v>
                </c:pt>
                <c:pt idx="2">
                  <c:v>7.72</c:v>
                </c:pt>
                <c:pt idx="3">
                  <c:v>7.73</c:v>
                </c:pt>
                <c:pt idx="4">
                  <c:v>7.74</c:v>
                </c:pt>
                <c:pt idx="5">
                  <c:v>7.75</c:v>
                </c:pt>
                <c:pt idx="6">
                  <c:v>7.76</c:v>
                </c:pt>
                <c:pt idx="7">
                  <c:v>7.77</c:v>
                </c:pt>
                <c:pt idx="8">
                  <c:v>7.78</c:v>
                </c:pt>
                <c:pt idx="9">
                  <c:v>7.79</c:v>
                </c:pt>
                <c:pt idx="10">
                  <c:v>7.8</c:v>
                </c:pt>
                <c:pt idx="11">
                  <c:v>7.81</c:v>
                </c:pt>
                <c:pt idx="12">
                  <c:v>7.82</c:v>
                </c:pt>
                <c:pt idx="13">
                  <c:v>7.83</c:v>
                </c:pt>
                <c:pt idx="14">
                  <c:v>7.84</c:v>
                </c:pt>
                <c:pt idx="15">
                  <c:v>7.85</c:v>
                </c:pt>
                <c:pt idx="16">
                  <c:v>7.86</c:v>
                </c:pt>
                <c:pt idx="17">
                  <c:v>7.87</c:v>
                </c:pt>
                <c:pt idx="18">
                  <c:v>7.88</c:v>
                </c:pt>
                <c:pt idx="19">
                  <c:v>7.89</c:v>
                </c:pt>
                <c:pt idx="20">
                  <c:v>7.9</c:v>
                </c:pt>
                <c:pt idx="21">
                  <c:v>7.91</c:v>
                </c:pt>
                <c:pt idx="22">
                  <c:v>7.92</c:v>
                </c:pt>
                <c:pt idx="23">
                  <c:v>7.93</c:v>
                </c:pt>
                <c:pt idx="24">
                  <c:v>7.94</c:v>
                </c:pt>
                <c:pt idx="25">
                  <c:v>7.9499999999999904</c:v>
                </c:pt>
                <c:pt idx="26">
                  <c:v>7.9599999999999902</c:v>
                </c:pt>
                <c:pt idx="27">
                  <c:v>7.96999999999999</c:v>
                </c:pt>
                <c:pt idx="28">
                  <c:v>7.9799999999999898</c:v>
                </c:pt>
                <c:pt idx="29">
                  <c:v>7.9899999999999904</c:v>
                </c:pt>
                <c:pt idx="30">
                  <c:v>7.9999999999999902</c:v>
                </c:pt>
              </c:numCache>
            </c:numRef>
          </c:xVal>
          <c:yVal>
            <c:numRef>
              <c:f>Foglio4!$B$2:$B$32</c:f>
              <c:numCache>
                <c:formatCode>General</c:formatCode>
                <c:ptCount val="31"/>
                <c:pt idx="0">
                  <c:v>10873.135228320196</c:v>
                </c:pt>
                <c:pt idx="1">
                  <c:v>10859.03258859475</c:v>
                </c:pt>
                <c:pt idx="2">
                  <c:v>10844.966484205377</c:v>
                </c:pt>
                <c:pt idx="3">
                  <c:v>10830.936773359057</c:v>
                </c:pt>
                <c:pt idx="4">
                  <c:v>10816.943314995544</c:v>
                </c:pt>
                <c:pt idx="5">
                  <c:v>10802.985968782647</c:v>
                </c:pt>
                <c:pt idx="6">
                  <c:v>10789.064595111535</c:v>
                </c:pt>
                <c:pt idx="7">
                  <c:v>10775.179055092087</c:v>
                </c:pt>
                <c:pt idx="8">
                  <c:v>10761.329210548267</c:v>
                </c:pt>
                <c:pt idx="9">
                  <c:v>10747.514924013543</c:v>
                </c:pt>
                <c:pt idx="10">
                  <c:v>10733.736058726348</c:v>
                </c:pt>
                <c:pt idx="11">
                  <c:v>10719.992478625545</c:v>
                </c:pt>
                <c:pt idx="12">
                  <c:v>10706.284048345973</c:v>
                </c:pt>
                <c:pt idx="13">
                  <c:v>10692.610633213986</c:v>
                </c:pt>
                <c:pt idx="14">
                  <c:v>10678.97209924305</c:v>
                </c:pt>
                <c:pt idx="15">
                  <c:v>10665.368313129366</c:v>
                </c:pt>
                <c:pt idx="16">
                  <c:v>10651.799142247521</c:v>
                </c:pt>
                <c:pt idx="17">
                  <c:v>10638.264454646189</c:v>
                </c:pt>
                <c:pt idx="18">
                  <c:v>10624.764119043848</c:v>
                </c:pt>
                <c:pt idx="19">
                  <c:v>10611.298004824526</c:v>
                </c:pt>
                <c:pt idx="20">
                  <c:v>10597.865982033609</c:v>
                </c:pt>
                <c:pt idx="21">
                  <c:v>10584.467921373644</c:v>
                </c:pt>
                <c:pt idx="22">
                  <c:v>10571.10369420019</c:v>
                </c:pt>
                <c:pt idx="23">
                  <c:v>10557.77317251772</c:v>
                </c:pt>
                <c:pt idx="24">
                  <c:v>10544.476228975505</c:v>
                </c:pt>
                <c:pt idx="25">
                  <c:v>10531.212736863599</c:v>
                </c:pt>
                <c:pt idx="26">
                  <c:v>10517.982570108745</c:v>
                </c:pt>
                <c:pt idx="27">
                  <c:v>10504.785603270468</c:v>
                </c:pt>
                <c:pt idx="28">
                  <c:v>10491.621711537045</c:v>
                </c:pt>
                <c:pt idx="29">
                  <c:v>10478.490770721603</c:v>
                </c:pt>
                <c:pt idx="30">
                  <c:v>10465.392657258202</c:v>
                </c:pt>
              </c:numCache>
            </c:numRef>
          </c:yVal>
          <c:smooth val="0"/>
          <c:extLst>
            <c:ext xmlns:c16="http://schemas.microsoft.com/office/drawing/2014/chart" uri="{C3380CC4-5D6E-409C-BE32-E72D297353CC}">
              <c16:uniqueId val="{00000000-9333-4761-BED2-B06ED4DD588E}"/>
            </c:ext>
          </c:extLst>
        </c:ser>
        <c:dLbls>
          <c:showLegendKey val="0"/>
          <c:showVal val="0"/>
          <c:showCatName val="0"/>
          <c:showSerName val="0"/>
          <c:showPercent val="0"/>
          <c:showBubbleSize val="0"/>
        </c:dLbls>
        <c:axId val="157474447"/>
        <c:axId val="143713807"/>
      </c:scatterChart>
      <c:valAx>
        <c:axId val="157474447"/>
        <c:scaling>
          <c:orientation val="minMax"/>
          <c:max val="8"/>
          <c:min val="7.7"/>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Posizione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713807"/>
        <c:crosses val="autoZero"/>
        <c:crossBetween val="midCat"/>
      </c:valAx>
      <c:valAx>
        <c:axId val="143713807"/>
        <c:scaling>
          <c:orientation val="minMax"/>
          <c:min val="10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Campo (V/mm)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4744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Foglio4!$D$1</c:f>
              <c:strCache>
                <c:ptCount val="1"/>
                <c:pt idx="0">
                  <c:v>D1</c:v>
                </c:pt>
              </c:strCache>
            </c:strRef>
          </c:tx>
          <c:spPr>
            <a:ln w="25400" cap="rnd">
              <a:noFill/>
              <a:round/>
            </a:ln>
            <a:effectLst/>
          </c:spPr>
          <c:marker>
            <c:symbol val="circle"/>
            <c:size val="5"/>
            <c:spPr>
              <a:solidFill>
                <a:schemeClr val="accent4"/>
              </a:solidFill>
              <a:ln w="9525">
                <a:solidFill>
                  <a:schemeClr val="accent4"/>
                </a:solidFill>
              </a:ln>
              <a:effectLst/>
            </c:spPr>
          </c:marker>
          <c:xVal>
            <c:numRef>
              <c:f>Foglio4!$C$2:$C$32</c:f>
              <c:numCache>
                <c:formatCode>General</c:formatCode>
                <c:ptCount val="31"/>
                <c:pt idx="0">
                  <c:v>0</c:v>
                </c:pt>
                <c:pt idx="1">
                  <c:v>9.9999999999997868E-3</c:v>
                </c:pt>
                <c:pt idx="2">
                  <c:v>1.9999999999999574E-2</c:v>
                </c:pt>
                <c:pt idx="3">
                  <c:v>3.0000000000000249E-2</c:v>
                </c:pt>
                <c:pt idx="4">
                  <c:v>4.0000000000000036E-2</c:v>
                </c:pt>
                <c:pt idx="5">
                  <c:v>4.9999999999999822E-2</c:v>
                </c:pt>
                <c:pt idx="6">
                  <c:v>5.9999999999999609E-2</c:v>
                </c:pt>
                <c:pt idx="7">
                  <c:v>6.9999999999999396E-2</c:v>
                </c:pt>
                <c:pt idx="8">
                  <c:v>8.0000000000000071E-2</c:v>
                </c:pt>
                <c:pt idx="9">
                  <c:v>8.9999999999999858E-2</c:v>
                </c:pt>
                <c:pt idx="10">
                  <c:v>9.9999999999999645E-2</c:v>
                </c:pt>
                <c:pt idx="11">
                  <c:v>0.10999999999999943</c:v>
                </c:pt>
                <c:pt idx="12">
                  <c:v>0.12000000000000011</c:v>
                </c:pt>
                <c:pt idx="13">
                  <c:v>0.12999999999999989</c:v>
                </c:pt>
                <c:pt idx="14">
                  <c:v>0.13999999999999968</c:v>
                </c:pt>
                <c:pt idx="15">
                  <c:v>0.14999999999999947</c:v>
                </c:pt>
                <c:pt idx="16">
                  <c:v>0.16000000000000014</c:v>
                </c:pt>
                <c:pt idx="17">
                  <c:v>0.16999999999999993</c:v>
                </c:pt>
                <c:pt idx="18">
                  <c:v>0.17999999999999972</c:v>
                </c:pt>
                <c:pt idx="19">
                  <c:v>0.1899999999999995</c:v>
                </c:pt>
                <c:pt idx="20">
                  <c:v>0.20000000000000018</c:v>
                </c:pt>
                <c:pt idx="21">
                  <c:v>0.20999999999999996</c:v>
                </c:pt>
                <c:pt idx="22">
                  <c:v>0.21999999999999975</c:v>
                </c:pt>
                <c:pt idx="23">
                  <c:v>0.22999999999999954</c:v>
                </c:pt>
                <c:pt idx="24">
                  <c:v>0.24000000000000021</c:v>
                </c:pt>
                <c:pt idx="25">
                  <c:v>0.24999999999999023</c:v>
                </c:pt>
                <c:pt idx="26">
                  <c:v>0.25999999999999002</c:v>
                </c:pt>
                <c:pt idx="27">
                  <c:v>0.2699999999999898</c:v>
                </c:pt>
                <c:pt idx="28">
                  <c:v>0.27999999999998959</c:v>
                </c:pt>
                <c:pt idx="29">
                  <c:v>0.28999999999999027</c:v>
                </c:pt>
                <c:pt idx="30">
                  <c:v>0.29999999999999005</c:v>
                </c:pt>
              </c:numCache>
            </c:numRef>
          </c:xVal>
          <c:yVal>
            <c:numRef>
              <c:f>Foglio4!$B$2:$B$32</c:f>
              <c:numCache>
                <c:formatCode>General</c:formatCode>
                <c:ptCount val="31"/>
                <c:pt idx="0">
                  <c:v>10873.135228320196</c:v>
                </c:pt>
                <c:pt idx="1">
                  <c:v>10859.03258859475</c:v>
                </c:pt>
                <c:pt idx="2">
                  <c:v>10844.966484205377</c:v>
                </c:pt>
                <c:pt idx="3">
                  <c:v>10830.936773359057</c:v>
                </c:pt>
                <c:pt idx="4">
                  <c:v>10816.943314995544</c:v>
                </c:pt>
                <c:pt idx="5">
                  <c:v>10802.985968782647</c:v>
                </c:pt>
                <c:pt idx="6">
                  <c:v>10789.064595111535</c:v>
                </c:pt>
                <c:pt idx="7">
                  <c:v>10775.179055092087</c:v>
                </c:pt>
                <c:pt idx="8">
                  <c:v>10761.329210548267</c:v>
                </c:pt>
                <c:pt idx="9">
                  <c:v>10747.514924013543</c:v>
                </c:pt>
                <c:pt idx="10">
                  <c:v>10733.736058726348</c:v>
                </c:pt>
                <c:pt idx="11">
                  <c:v>10719.992478625545</c:v>
                </c:pt>
                <c:pt idx="12">
                  <c:v>10706.284048345973</c:v>
                </c:pt>
                <c:pt idx="13">
                  <c:v>10692.610633213986</c:v>
                </c:pt>
                <c:pt idx="14">
                  <c:v>10678.97209924305</c:v>
                </c:pt>
                <c:pt idx="15">
                  <c:v>10665.368313129366</c:v>
                </c:pt>
                <c:pt idx="16">
                  <c:v>10651.799142247521</c:v>
                </c:pt>
                <c:pt idx="17">
                  <c:v>10638.264454646189</c:v>
                </c:pt>
                <c:pt idx="18">
                  <c:v>10624.764119043848</c:v>
                </c:pt>
                <c:pt idx="19">
                  <c:v>10611.298004824526</c:v>
                </c:pt>
                <c:pt idx="20">
                  <c:v>10597.865982033609</c:v>
                </c:pt>
                <c:pt idx="21">
                  <c:v>10584.467921373644</c:v>
                </c:pt>
                <c:pt idx="22">
                  <c:v>10571.10369420019</c:v>
                </c:pt>
                <c:pt idx="23">
                  <c:v>10557.77317251772</c:v>
                </c:pt>
                <c:pt idx="24">
                  <c:v>10544.476228975505</c:v>
                </c:pt>
                <c:pt idx="25">
                  <c:v>10531.212736863599</c:v>
                </c:pt>
                <c:pt idx="26">
                  <c:v>10517.982570108745</c:v>
                </c:pt>
                <c:pt idx="27">
                  <c:v>10504.785603270468</c:v>
                </c:pt>
                <c:pt idx="28">
                  <c:v>10491.621711537045</c:v>
                </c:pt>
                <c:pt idx="29">
                  <c:v>10478.490770721603</c:v>
                </c:pt>
                <c:pt idx="30">
                  <c:v>10465.392657258202</c:v>
                </c:pt>
              </c:numCache>
            </c:numRef>
          </c:yVal>
          <c:smooth val="0"/>
          <c:extLst>
            <c:ext xmlns:c16="http://schemas.microsoft.com/office/drawing/2014/chart" uri="{C3380CC4-5D6E-409C-BE32-E72D297353CC}">
              <c16:uniqueId val="{00000000-6914-41BC-97AF-09A703EBA3BA}"/>
            </c:ext>
          </c:extLst>
        </c:ser>
        <c:ser>
          <c:idx val="1"/>
          <c:order val="1"/>
          <c:tx>
            <c:strRef>
              <c:f>Foglio4!$G$1</c:f>
              <c:strCache>
                <c:ptCount val="1"/>
                <c:pt idx="0">
                  <c:v>D2</c:v>
                </c:pt>
              </c:strCache>
            </c:strRef>
          </c:tx>
          <c:spPr>
            <a:ln w="25400" cap="rnd">
              <a:noFill/>
              <a:round/>
            </a:ln>
            <a:effectLst/>
          </c:spPr>
          <c:marker>
            <c:symbol val="circle"/>
            <c:size val="5"/>
            <c:spPr>
              <a:solidFill>
                <a:srgbClr val="C00000"/>
              </a:solidFill>
              <a:ln w="9525">
                <a:solidFill>
                  <a:srgbClr val="C00000"/>
                </a:solidFill>
              </a:ln>
              <a:effectLst/>
            </c:spPr>
          </c:marker>
          <c:xVal>
            <c:numRef>
              <c:f>Foglio4!$F$2:$F$32</c:f>
              <c:numCache>
                <c:formatCode>General</c:formatCode>
                <c:ptCount val="31"/>
                <c:pt idx="0">
                  <c:v>0</c:v>
                </c:pt>
                <c:pt idx="1">
                  <c:v>1.0000000000001563E-2</c:v>
                </c:pt>
                <c:pt idx="2">
                  <c:v>2.000000000000135E-2</c:v>
                </c:pt>
                <c:pt idx="3">
                  <c:v>3.0000000000001137E-2</c:v>
                </c:pt>
                <c:pt idx="4">
                  <c:v>4.0000000000011582E-2</c:v>
                </c:pt>
                <c:pt idx="5">
                  <c:v>5.0000000000011369E-2</c:v>
                </c:pt>
                <c:pt idx="6">
                  <c:v>6.0000000000011156E-2</c:v>
                </c:pt>
                <c:pt idx="7">
                  <c:v>7.0000000000010942E-2</c:v>
                </c:pt>
                <c:pt idx="8">
                  <c:v>8.0000000000010729E-2</c:v>
                </c:pt>
                <c:pt idx="9">
                  <c:v>9.0000000000010516E-2</c:v>
                </c:pt>
                <c:pt idx="10">
                  <c:v>0.1000000000000103</c:v>
                </c:pt>
                <c:pt idx="11">
                  <c:v>0.11000000000002075</c:v>
                </c:pt>
                <c:pt idx="12">
                  <c:v>0.12000000000002053</c:v>
                </c:pt>
                <c:pt idx="13">
                  <c:v>0.13000000000002032</c:v>
                </c:pt>
                <c:pt idx="14">
                  <c:v>0.14000000000002011</c:v>
                </c:pt>
                <c:pt idx="15">
                  <c:v>0.1500000000000199</c:v>
                </c:pt>
                <c:pt idx="16">
                  <c:v>0.16000000000002146</c:v>
                </c:pt>
                <c:pt idx="17">
                  <c:v>0.17000000000003013</c:v>
                </c:pt>
                <c:pt idx="18">
                  <c:v>0.18000000000002991</c:v>
                </c:pt>
                <c:pt idx="19">
                  <c:v>0.19000000000003148</c:v>
                </c:pt>
                <c:pt idx="20">
                  <c:v>0.20000000000003126</c:v>
                </c:pt>
                <c:pt idx="21">
                  <c:v>0.21000000000003105</c:v>
                </c:pt>
                <c:pt idx="22">
                  <c:v>0.22000000000003084</c:v>
                </c:pt>
                <c:pt idx="23">
                  <c:v>0.23000000000004128</c:v>
                </c:pt>
                <c:pt idx="24">
                  <c:v>0.24000000000004107</c:v>
                </c:pt>
                <c:pt idx="25">
                  <c:v>0.25000000000004086</c:v>
                </c:pt>
                <c:pt idx="26">
                  <c:v>0.26000000000004064</c:v>
                </c:pt>
                <c:pt idx="27">
                  <c:v>0.27000000000004043</c:v>
                </c:pt>
                <c:pt idx="28">
                  <c:v>0.28000000000004022</c:v>
                </c:pt>
                <c:pt idx="29">
                  <c:v>0.29000000000004</c:v>
                </c:pt>
                <c:pt idx="30">
                  <c:v>0.30000000000005045</c:v>
                </c:pt>
              </c:numCache>
            </c:numRef>
          </c:xVal>
          <c:yVal>
            <c:numRef>
              <c:f>Foglio4!$E$2:$E$32</c:f>
              <c:numCache>
                <c:formatCode>General</c:formatCode>
                <c:ptCount val="31"/>
                <c:pt idx="0">
                  <c:v>10849.535604527151</c:v>
                </c:pt>
                <c:pt idx="1">
                  <c:v>10837.079191663168</c:v>
                </c:pt>
                <c:pt idx="2">
                  <c:v>10824.651348553462</c:v>
                </c:pt>
                <c:pt idx="3">
                  <c:v>10812.251977020182</c:v>
                </c:pt>
                <c:pt idx="4">
                  <c:v>10799.880979334792</c:v>
                </c:pt>
                <c:pt idx="5">
                  <c:v>10787.538258215553</c:v>
                </c:pt>
                <c:pt idx="6">
                  <c:v>10775.223716824896</c:v>
                </c:pt>
                <c:pt idx="7">
                  <c:v>10762.937258766942</c:v>
                </c:pt>
                <c:pt idx="8">
                  <c:v>10750.678788084975</c:v>
                </c:pt>
                <c:pt idx="9">
                  <c:v>10738.448209258941</c:v>
                </c:pt>
                <c:pt idx="10">
                  <c:v>10726.245427202964</c:v>
                </c:pt>
                <c:pt idx="11">
                  <c:v>10714.070347262881</c:v>
                </c:pt>
                <c:pt idx="12">
                  <c:v>10701.92287521383</c:v>
                </c:pt>
                <c:pt idx="13">
                  <c:v>10689.802917257755</c:v>
                </c:pt>
                <c:pt idx="14">
                  <c:v>10677.710380021039</c:v>
                </c:pt>
                <c:pt idx="15">
                  <c:v>10665.645170552089</c:v>
                </c:pt>
                <c:pt idx="16">
                  <c:v>10653.607196318959</c:v>
                </c:pt>
                <c:pt idx="17">
                  <c:v>10641.596365206975</c:v>
                </c:pt>
                <c:pt idx="18">
                  <c:v>10629.612585516428</c:v>
                </c:pt>
                <c:pt idx="19">
                  <c:v>10617.655765960164</c:v>
                </c:pt>
                <c:pt idx="20">
                  <c:v>10605.725815661333</c:v>
                </c:pt>
                <c:pt idx="21">
                  <c:v>10593.822644151052</c:v>
                </c:pt>
                <c:pt idx="22">
                  <c:v>10581.94616136613</c:v>
                </c:pt>
                <c:pt idx="23">
                  <c:v>10570.096277646782</c:v>
                </c:pt>
                <c:pt idx="24">
                  <c:v>10558.272903734425</c:v>
                </c:pt>
                <c:pt idx="25">
                  <c:v>10546.47595076936</c:v>
                </c:pt>
                <c:pt idx="26">
                  <c:v>10534.705330288591</c:v>
                </c:pt>
                <c:pt idx="27">
                  <c:v>10522.96095422361</c:v>
                </c:pt>
                <c:pt idx="28">
                  <c:v>10511.242734898195</c:v>
                </c:pt>
                <c:pt idx="29">
                  <c:v>10499.550585026227</c:v>
                </c:pt>
                <c:pt idx="30">
                  <c:v>10487.884417709518</c:v>
                </c:pt>
              </c:numCache>
            </c:numRef>
          </c:yVal>
          <c:smooth val="0"/>
          <c:extLst>
            <c:ext xmlns:c16="http://schemas.microsoft.com/office/drawing/2014/chart" uri="{C3380CC4-5D6E-409C-BE32-E72D297353CC}">
              <c16:uniqueId val="{00000001-6914-41BC-97AF-09A703EBA3BA}"/>
            </c:ext>
          </c:extLst>
        </c:ser>
        <c:ser>
          <c:idx val="2"/>
          <c:order val="2"/>
          <c:tx>
            <c:strRef>
              <c:f>Foglio4!$J$1</c:f>
              <c:strCache>
                <c:ptCount val="1"/>
                <c:pt idx="0">
                  <c:v>D3</c:v>
                </c:pt>
              </c:strCache>
            </c:strRef>
          </c:tx>
          <c:spPr>
            <a:ln w="25400" cap="rnd">
              <a:noFill/>
              <a:round/>
            </a:ln>
            <a:effectLst/>
          </c:spPr>
          <c:marker>
            <c:symbol val="circle"/>
            <c:size val="5"/>
            <c:spPr>
              <a:solidFill>
                <a:schemeClr val="tx1"/>
              </a:solidFill>
              <a:ln w="9525">
                <a:solidFill>
                  <a:schemeClr val="tx1"/>
                </a:solidFill>
              </a:ln>
              <a:effectLst/>
            </c:spPr>
          </c:marker>
          <c:xVal>
            <c:numRef>
              <c:f>Foglio4!$L$2:$L$32</c:f>
              <c:numCache>
                <c:formatCode>General</c:formatCode>
                <c:ptCount val="31"/>
                <c:pt idx="0">
                  <c:v>0</c:v>
                </c:pt>
                <c:pt idx="1">
                  <c:v>9.9999999999997868E-3</c:v>
                </c:pt>
                <c:pt idx="2">
                  <c:v>2.0000000000000018E-2</c:v>
                </c:pt>
                <c:pt idx="3">
                  <c:v>2.9999999999999805E-2</c:v>
                </c:pt>
                <c:pt idx="4">
                  <c:v>4.0000000000000036E-2</c:v>
                </c:pt>
                <c:pt idx="5">
                  <c:v>4.9999999999999822E-2</c:v>
                </c:pt>
                <c:pt idx="6">
                  <c:v>5.9999999999999609E-2</c:v>
                </c:pt>
                <c:pt idx="7">
                  <c:v>6.999999999999984E-2</c:v>
                </c:pt>
                <c:pt idx="8">
                  <c:v>7.9999999999999627E-2</c:v>
                </c:pt>
                <c:pt idx="9">
                  <c:v>8.9999999999999858E-2</c:v>
                </c:pt>
                <c:pt idx="10">
                  <c:v>9.9999999999999645E-2</c:v>
                </c:pt>
                <c:pt idx="11">
                  <c:v>0.10999999999999988</c:v>
                </c:pt>
                <c:pt idx="12">
                  <c:v>0.11999999999999966</c:v>
                </c:pt>
                <c:pt idx="13">
                  <c:v>0.12999999999999989</c:v>
                </c:pt>
                <c:pt idx="14">
                  <c:v>0.13999999999999968</c:v>
                </c:pt>
                <c:pt idx="15">
                  <c:v>0.14999999999999991</c:v>
                </c:pt>
                <c:pt idx="16">
                  <c:v>0.1599999999999997</c:v>
                </c:pt>
                <c:pt idx="17">
                  <c:v>0.16999999999999993</c:v>
                </c:pt>
                <c:pt idx="18">
                  <c:v>0.17999999999999972</c:v>
                </c:pt>
                <c:pt idx="19">
                  <c:v>0.18999999999999995</c:v>
                </c:pt>
                <c:pt idx="20">
                  <c:v>0.19999999999999973</c:v>
                </c:pt>
                <c:pt idx="21">
                  <c:v>0.20999999999999996</c:v>
                </c:pt>
                <c:pt idx="22">
                  <c:v>0.21999999999999975</c:v>
                </c:pt>
                <c:pt idx="23">
                  <c:v>0.22999999999999998</c:v>
                </c:pt>
                <c:pt idx="24">
                  <c:v>0.23999999999999977</c:v>
                </c:pt>
                <c:pt idx="25">
                  <c:v>0.25</c:v>
                </c:pt>
                <c:pt idx="26">
                  <c:v>0.25999999999999002</c:v>
                </c:pt>
                <c:pt idx="27">
                  <c:v>0.2699999999999898</c:v>
                </c:pt>
                <c:pt idx="28">
                  <c:v>0.27999999999999003</c:v>
                </c:pt>
                <c:pt idx="29">
                  <c:v>0.28999999999998982</c:v>
                </c:pt>
                <c:pt idx="30">
                  <c:v>0.29999999999998961</c:v>
                </c:pt>
              </c:numCache>
            </c:numRef>
          </c:xVal>
          <c:yVal>
            <c:numRef>
              <c:f>Foglio4!$K$2:$K$32</c:f>
              <c:numCache>
                <c:formatCode>General</c:formatCode>
                <c:ptCount val="31"/>
                <c:pt idx="0">
                  <c:v>11093.480818370765</c:v>
                </c:pt>
                <c:pt idx="1">
                  <c:v>11063.579252822596</c:v>
                </c:pt>
                <c:pt idx="2">
                  <c:v>11033.838448379523</c:v>
                </c:pt>
                <c:pt idx="3">
                  <c:v>11004.25711205679</c:v>
                </c:pt>
                <c:pt idx="4">
                  <c:v>10974.83396469835</c:v>
                </c:pt>
                <c:pt idx="5">
                  <c:v>10945.567740792489</c:v>
                </c:pt>
                <c:pt idx="6">
                  <c:v>10916.457188290382</c:v>
                </c:pt>
                <c:pt idx="7">
                  <c:v>10887.501068427542</c:v>
                </c:pt>
                <c:pt idx="8">
                  <c:v>10858.698155548103</c:v>
                </c:pt>
                <c:pt idx="9">
                  <c:v>10830.047236931881</c:v>
                </c:pt>
                <c:pt idx="10">
                  <c:v>10801.547112624166</c:v>
                </c:pt>
                <c:pt idx="11">
                  <c:v>10773.196595268197</c:v>
                </c:pt>
                <c:pt idx="12">
                  <c:v>10744.99450994027</c:v>
                </c:pt>
                <c:pt idx="13">
                  <c:v>10716.939693987422</c:v>
                </c:pt>
                <c:pt idx="14">
                  <c:v>10689.030996867665</c:v>
                </c:pt>
                <c:pt idx="15">
                  <c:v>10661.267279992682</c:v>
                </c:pt>
                <c:pt idx="16">
                  <c:v>10633.647416573012</c:v>
                </c:pt>
                <c:pt idx="17">
                  <c:v>10606.170291465589</c:v>
                </c:pt>
                <c:pt idx="18">
                  <c:v>10578.834801023668</c:v>
                </c:pt>
                <c:pt idx="19">
                  <c:v>10551.639852949056</c:v>
                </c:pt>
                <c:pt idx="20">
                  <c:v>10524.584366146624</c:v>
                </c:pt>
                <c:pt idx="21">
                  <c:v>10497.667270581031</c:v>
                </c:pt>
                <c:pt idx="22">
                  <c:v>10470.887507135672</c:v>
                </c:pt>
                <c:pt idx="23">
                  <c:v>10444.244027473747</c:v>
                </c:pt>
                <c:pt idx="24">
                  <c:v>10417.73579390148</c:v>
                </c:pt>
                <c:pt idx="25">
                  <c:v>10391.361779233373</c:v>
                </c:pt>
                <c:pt idx="26">
                  <c:v>10365.120966659581</c:v>
                </c:pt>
                <c:pt idx="27">
                  <c:v>10339.012349615097</c:v>
                </c:pt>
                <c:pt idx="28">
                  <c:v>10313.03493165124</c:v>
                </c:pt>
                <c:pt idx="29">
                  <c:v>10287.187726308755</c:v>
                </c:pt>
                <c:pt idx="30">
                  <c:v>10261.469756992983</c:v>
                </c:pt>
              </c:numCache>
            </c:numRef>
          </c:yVal>
          <c:smooth val="0"/>
          <c:extLst>
            <c:ext xmlns:c16="http://schemas.microsoft.com/office/drawing/2014/chart" uri="{C3380CC4-5D6E-409C-BE32-E72D297353CC}">
              <c16:uniqueId val="{00000002-6914-41BC-97AF-09A703EBA3BA}"/>
            </c:ext>
          </c:extLst>
        </c:ser>
        <c:dLbls>
          <c:showLegendKey val="0"/>
          <c:showVal val="0"/>
          <c:showCatName val="0"/>
          <c:showSerName val="0"/>
          <c:showPercent val="0"/>
          <c:showBubbleSize val="0"/>
        </c:dLbls>
        <c:axId val="475416751"/>
        <c:axId val="475417167"/>
      </c:scatterChart>
      <c:valAx>
        <c:axId val="475416751"/>
        <c:scaling>
          <c:orientation val="minMax"/>
          <c:max val="0.3000000000000000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Position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417167"/>
        <c:crosses val="autoZero"/>
        <c:crossBetween val="midCat"/>
      </c:valAx>
      <c:valAx>
        <c:axId val="475417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a:t>
                </a:r>
                <a:r>
                  <a:rPr lang="en-US" baseline="0"/>
                  <a:t> (V/mm)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416751"/>
        <c:crosses val="autoZero"/>
        <c:crossBetween val="midCat"/>
      </c:valAx>
      <c:spPr>
        <a:noFill/>
        <a:ln>
          <a:noFill/>
        </a:ln>
        <a:effectLst/>
      </c:spPr>
    </c:plotArea>
    <c:legend>
      <c:legendPos val="t"/>
      <c:layout>
        <c:manualLayout>
          <c:xMode val="edge"/>
          <c:yMode val="edge"/>
          <c:x val="0.41915486068305868"/>
          <c:y val="1.6786570215117032E-2"/>
          <c:w val="0.1532952368991177"/>
          <c:h val="4.50521143698548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0.82907</cdr:x>
      <cdr:y>0.12777</cdr:y>
    </cdr:from>
    <cdr:to>
      <cdr:x>0.89794</cdr:x>
      <cdr:y>0.24732</cdr:y>
    </cdr:to>
    <cdr:sp macro="" textlink="">
      <cdr:nvSpPr>
        <cdr:cNvPr id="2" name="Ovale 1">
          <a:extLst xmlns:a="http://schemas.openxmlformats.org/drawingml/2006/main">
            <a:ext uri="{FF2B5EF4-FFF2-40B4-BE49-F238E27FC236}">
              <a16:creationId xmlns:a16="http://schemas.microsoft.com/office/drawing/2014/main" id="{6AF33DE2-12D6-44D5-9BFB-11E95AA087C5}"/>
            </a:ext>
          </a:extLst>
        </cdr:cNvPr>
        <cdr:cNvSpPr/>
      </cdr:nvSpPr>
      <cdr:spPr>
        <a:xfrm xmlns:a="http://schemas.openxmlformats.org/drawingml/2006/main">
          <a:off x="4333151" y="384751"/>
          <a:ext cx="360000" cy="360000"/>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rtl="0">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it-IT" dirty="0"/>
            <a:t>-</a:t>
          </a:r>
          <a:endParaRPr lang="en-US" dirty="0"/>
        </a:p>
      </cdr:txBody>
    </cdr:sp>
  </cdr:relSizeAnchor>
  <cdr:relSizeAnchor xmlns:cdr="http://schemas.openxmlformats.org/drawingml/2006/chartDrawing">
    <cdr:from>
      <cdr:x>0.58449</cdr:x>
      <cdr:y>0.1514</cdr:y>
    </cdr:from>
    <cdr:to>
      <cdr:x>0.81594</cdr:x>
      <cdr:y>0.22695</cdr:y>
    </cdr:to>
    <cdr:sp macro="" textlink="">
      <cdr:nvSpPr>
        <cdr:cNvPr id="3" name="Freccia a destra 2">
          <a:extLst xmlns:a="http://schemas.openxmlformats.org/drawingml/2006/main">
            <a:ext uri="{FF2B5EF4-FFF2-40B4-BE49-F238E27FC236}">
              <a16:creationId xmlns:a16="http://schemas.microsoft.com/office/drawing/2014/main" id="{4F6DB434-1FB6-41DF-BE83-1EFF4EFE3C4F}"/>
            </a:ext>
          </a:extLst>
        </cdr:cNvPr>
        <cdr:cNvSpPr/>
      </cdr:nvSpPr>
      <cdr:spPr>
        <a:xfrm xmlns:a="http://schemas.openxmlformats.org/drawingml/2006/main" rot="10800000">
          <a:off x="3054851" y="455913"/>
          <a:ext cx="1209675" cy="227484"/>
        </a:xfrm>
        <a:prstGeom xmlns:a="http://schemas.openxmlformats.org/drawingml/2006/main" prst="right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rtl="0">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D82AD8A-D72C-4B92-B3CE-0C61D5F81539}" type="datetime1">
              <a:rPr lang="it-IT" smtClean="0"/>
              <a:t>12/09/2024</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653ED7B-1CAF-4600-96B2-DD5BAA655C40}" type="datetime1">
              <a:rPr lang="it-IT" smtClean="0"/>
              <a:t>12/09/2024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en-US" dirty="0"/>
          </a:p>
        </p:txBody>
      </p:sp>
      <p:sp>
        <p:nvSpPr>
          <p:cNvPr id="8" name="Segnaposto data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r>
              <a:rPr lang="en-US"/>
              <a:t>21/02/2022</a:t>
            </a:r>
            <a:endParaRPr lang="en-US" dirty="0"/>
          </a:p>
        </p:txBody>
      </p:sp>
      <p:sp>
        <p:nvSpPr>
          <p:cNvPr id="9" name="Segnaposto piè di pagina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9" name="Titolo 1"/>
          <p:cNvSpPr>
            <a:spLocks noGrp="1"/>
          </p:cNvSpPr>
          <p:nvPr>
            <p:ph type="title"/>
          </p:nvPr>
        </p:nvSpPr>
        <p:spPr>
          <a:xfrm>
            <a:off x="581192" y="702156"/>
            <a:ext cx="11029616" cy="1013800"/>
          </a:xfrm>
        </p:spPr>
        <p:txBody>
          <a:bodyPr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r>
              <a:rPr lang="en-US"/>
              <a:t>21/02/2022</a:t>
            </a:r>
            <a:endParaRPr lang="en-US" dirty="0"/>
          </a:p>
        </p:txBody>
      </p:sp>
      <p:sp>
        <p:nvSpPr>
          <p:cNvPr id="5" name="Segnaposto piè di pagina 4"/>
          <p:cNvSpPr>
            <a:spLocks noGrp="1"/>
          </p:cNvSpPr>
          <p:nvPr>
            <p:ph type="ftr" sz="quarter" idx="11"/>
          </p:nvPr>
        </p:nvSpPr>
        <p:spPr/>
        <p:txBody>
          <a:bodyPr rtlCol="0"/>
          <a:lstStyle/>
          <a:p>
            <a:pPr rtl="0"/>
            <a:endParaRPr lang="en-US"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7" name="Rettangolo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verticale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774923" y="863600"/>
            <a:ext cx="7161625" cy="4807326"/>
          </a:xfrm>
        </p:spPr>
        <p:txBody>
          <a:bodyPr vert="eaVert" rtlCol="0" anchor="t"/>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8" name="Rettangolo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ttangolo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tangolo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Segnaposto data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r>
              <a:rPr lang="en-US"/>
              <a:t>21/02/2022</a:t>
            </a:r>
            <a:endParaRPr lang="en-US" dirty="0"/>
          </a:p>
        </p:txBody>
      </p:sp>
      <p:sp>
        <p:nvSpPr>
          <p:cNvPr id="12" name="Segnaposto piè di pagina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Segnaposto numero diapositiva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81192" y="702156"/>
            <a:ext cx="11029616" cy="1188720"/>
          </a:xfrm>
        </p:spPr>
        <p:txBody>
          <a:bodyPr rtlCol="0"/>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581192" y="2340864"/>
            <a:ext cx="11029615" cy="3634486"/>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8" name="Segnaposto dat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r>
              <a:rPr lang="en-US"/>
              <a:t>21/02/2022</a:t>
            </a:r>
            <a:endParaRPr lang="en-US" dirty="0"/>
          </a:p>
        </p:txBody>
      </p:sp>
      <p:sp>
        <p:nvSpPr>
          <p:cNvPr id="9" name="Segnaposto piè di pagina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ttangolo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7" name="Segnaposto data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r>
              <a:rPr lang="en-US"/>
              <a:t>21/02/2022</a:t>
            </a:r>
            <a:endParaRPr lang="en-US" dirty="0"/>
          </a:p>
        </p:txBody>
      </p:sp>
      <p:sp>
        <p:nvSpPr>
          <p:cNvPr id="9" name="Segnaposto piè di pagina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581193" y="729658"/>
            <a:ext cx="11029616" cy="988332"/>
          </a:xfrm>
        </p:spPr>
        <p:txBody>
          <a:bodyPr rtlCol="0"/>
          <a:lstStyle/>
          <a:p>
            <a:pPr rtl="0"/>
            <a:r>
              <a:rPr lang="it-IT"/>
              <a:t>Fare clic per modificare lo stile del titolo dello schema</a:t>
            </a:r>
            <a:endParaRPr lang="en-US" dirty="0"/>
          </a:p>
        </p:txBody>
      </p:sp>
      <p:sp>
        <p:nvSpPr>
          <p:cNvPr id="3" name="Segnaposto contenuto 2"/>
          <p:cNvSpPr>
            <a:spLocks noGrp="1"/>
          </p:cNvSpPr>
          <p:nvPr>
            <p:ph sz="half" idx="1"/>
          </p:nvPr>
        </p:nvSpPr>
        <p:spPr>
          <a:xfrm>
            <a:off x="581193" y="2228003"/>
            <a:ext cx="5194767" cy="3633047"/>
          </a:xfrm>
        </p:spPr>
        <p:txBody>
          <a:bodyPr rtlCol="0">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416039" y="2228003"/>
            <a:ext cx="5194769" cy="3633047"/>
          </a:xfrm>
        </p:spPr>
        <p:txBody>
          <a:bodyPr rtlCol="0">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data 4"/>
          <p:cNvSpPr>
            <a:spLocks noGrp="1"/>
          </p:cNvSpPr>
          <p:nvPr>
            <p:ph type="dt" sz="half" idx="10"/>
          </p:nvPr>
        </p:nvSpPr>
        <p:spPr/>
        <p:txBody>
          <a:bodyPr rtlCol="0"/>
          <a:lstStyle/>
          <a:p>
            <a:pPr rtl="0"/>
            <a:r>
              <a:rPr lang="en-US"/>
              <a:t>21/02/2022</a:t>
            </a:r>
            <a:endParaRPr lang="en-US" dirty="0"/>
          </a:p>
        </p:txBody>
      </p:sp>
      <p:sp>
        <p:nvSpPr>
          <p:cNvPr id="6" name="Segnaposto piè di pagina 5"/>
          <p:cNvSpPr>
            <a:spLocks noGrp="1"/>
          </p:cNvSpPr>
          <p:nvPr>
            <p:ph type="ftr" sz="quarter" idx="11"/>
          </p:nvPr>
        </p:nvSpPr>
        <p:spPr/>
        <p:txBody>
          <a:bodyPr rtlCol="0"/>
          <a:lstStyle/>
          <a:p>
            <a:pPr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12" name="Titolo 1"/>
          <p:cNvSpPr>
            <a:spLocks noGrp="1"/>
          </p:cNvSpPr>
          <p:nvPr>
            <p:ph type="title"/>
          </p:nvPr>
        </p:nvSpPr>
        <p:spPr>
          <a:xfrm>
            <a:off x="581193" y="729658"/>
            <a:ext cx="11029616" cy="988332"/>
          </a:xfrm>
        </p:spPr>
        <p:txBody>
          <a:bodyPr rtlCol="0"/>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581194" y="2926052"/>
            <a:ext cx="5194766" cy="2934999"/>
          </a:xfrm>
        </p:spPr>
        <p:txBody>
          <a:bodyPr rtlCol="0" anchor="t">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tes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it-IT"/>
              <a:t>Fare clic per modificare gli stili del testo dello schema</a:t>
            </a:r>
          </a:p>
        </p:txBody>
      </p:sp>
      <p:sp>
        <p:nvSpPr>
          <p:cNvPr id="6" name="Segnaposto contenuto 5"/>
          <p:cNvSpPr>
            <a:spLocks noGrp="1"/>
          </p:cNvSpPr>
          <p:nvPr>
            <p:ph sz="quarter" idx="4"/>
          </p:nvPr>
        </p:nvSpPr>
        <p:spPr>
          <a:xfrm>
            <a:off x="6416037" y="2926052"/>
            <a:ext cx="5194771" cy="2934999"/>
          </a:xfrm>
        </p:spPr>
        <p:txBody>
          <a:bodyPr rtlCol="0" anchor="t">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7" name="Segnaposto data 6"/>
          <p:cNvSpPr>
            <a:spLocks noGrp="1"/>
          </p:cNvSpPr>
          <p:nvPr>
            <p:ph type="dt" sz="half" idx="10"/>
          </p:nvPr>
        </p:nvSpPr>
        <p:spPr/>
        <p:txBody>
          <a:bodyPr rtlCol="0"/>
          <a:lstStyle/>
          <a:p>
            <a:pPr rtl="0"/>
            <a:r>
              <a:rPr lang="en-US"/>
              <a:t>21/02/2022</a:t>
            </a:r>
            <a:endParaRPr lang="en-US" dirty="0"/>
          </a:p>
        </p:txBody>
      </p:sp>
      <p:sp>
        <p:nvSpPr>
          <p:cNvPr id="8" name="Segnaposto piè di pagina 7"/>
          <p:cNvSpPr>
            <a:spLocks noGrp="1"/>
          </p:cNvSpPr>
          <p:nvPr>
            <p:ph type="ftr" sz="quarter" idx="11"/>
          </p:nvPr>
        </p:nvSpPr>
        <p:spPr/>
        <p:txBody>
          <a:bodyPr rtlCol="0"/>
          <a:lstStyle/>
          <a:p>
            <a:pPr rtl="0"/>
            <a:endParaRPr lang="en-US" dirty="0"/>
          </a:p>
        </p:txBody>
      </p:sp>
      <p:sp>
        <p:nvSpPr>
          <p:cNvPr id="9" name="Segnaposto numero diapositiva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8" name="Titolo 1"/>
          <p:cNvSpPr>
            <a:spLocks noGrp="1"/>
          </p:cNvSpPr>
          <p:nvPr>
            <p:ph type="title"/>
          </p:nvPr>
        </p:nvSpPr>
        <p:spPr>
          <a:xfrm>
            <a:off x="575894" y="729658"/>
            <a:ext cx="11029616" cy="988332"/>
          </a:xfrm>
        </p:spPr>
        <p:txBody>
          <a:bodyPr rtlCol="0"/>
          <a:lstStyle/>
          <a:p>
            <a:pPr rtl="0"/>
            <a:r>
              <a:rPr lang="it-IT"/>
              <a:t>Fare clic per modificare lo stile del titolo dello schema</a:t>
            </a:r>
            <a:endParaRPr lang="en-US" dirty="0"/>
          </a:p>
        </p:txBody>
      </p:sp>
      <p:sp>
        <p:nvSpPr>
          <p:cNvPr id="3" name="Segnaposto data 2"/>
          <p:cNvSpPr>
            <a:spLocks noGrp="1"/>
          </p:cNvSpPr>
          <p:nvPr>
            <p:ph type="dt" sz="half" idx="10"/>
          </p:nvPr>
        </p:nvSpPr>
        <p:spPr/>
        <p:txBody>
          <a:bodyPr rtlCol="0"/>
          <a:lstStyle/>
          <a:p>
            <a:pPr rtl="0"/>
            <a:r>
              <a:rPr lang="en-US"/>
              <a:t>21/02/2022</a:t>
            </a:r>
            <a:endParaRPr lang="en-US" dirty="0"/>
          </a:p>
        </p:txBody>
      </p:sp>
      <p:sp>
        <p:nvSpPr>
          <p:cNvPr id="4" name="Segnaposto piè di pagina 3"/>
          <p:cNvSpPr>
            <a:spLocks noGrp="1"/>
          </p:cNvSpPr>
          <p:nvPr>
            <p:ph type="ftr" sz="quarter" idx="11"/>
          </p:nvPr>
        </p:nvSpPr>
        <p:spPr/>
        <p:txBody>
          <a:bodyPr rtlCol="0"/>
          <a:lstStyle/>
          <a:p>
            <a:pPr rtl="0"/>
            <a:endParaRPr lang="en-US"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r>
              <a:rPr lang="en-US"/>
              <a:t>21/02/2022</a:t>
            </a:r>
            <a:endParaRPr lang="en-US" dirty="0"/>
          </a:p>
        </p:txBody>
      </p:sp>
      <p:sp>
        <p:nvSpPr>
          <p:cNvPr id="3" name="Segnaposto piè di pagina 2"/>
          <p:cNvSpPr>
            <a:spLocks noGrp="1"/>
          </p:cNvSpPr>
          <p:nvPr>
            <p:ph type="ftr" sz="quarter" idx="11"/>
          </p:nvPr>
        </p:nvSpPr>
        <p:spPr/>
        <p:txBody>
          <a:bodyPr rtlCol="0"/>
          <a:lstStyle/>
          <a:p>
            <a:pPr rtl="0"/>
            <a:endParaRPr lang="en-US" dirty="0"/>
          </a:p>
        </p:txBody>
      </p:sp>
      <p:sp>
        <p:nvSpPr>
          <p:cNvPr id="4" name="Segnaposto numero diapositiva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ttangolo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8" name="Segnaposto dat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r>
              <a:rPr lang="en-US"/>
              <a:t>21/02/2022</a:t>
            </a:r>
            <a:endParaRPr lang="en-US" dirty="0"/>
          </a:p>
        </p:txBody>
      </p:sp>
      <p:sp>
        <p:nvSpPr>
          <p:cNvPr id="10" name="Segnaposto piè di pagina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Segnaposto numero diapositiva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it-IT"/>
              <a:t>Fare clic per modificare lo stile del titolo dello schema</a:t>
            </a:r>
            <a:endParaRPr lang="en-US" dirty="0"/>
          </a:p>
        </p:txBody>
      </p:sp>
      <p:sp>
        <p:nvSpPr>
          <p:cNvPr id="3" name="Segnaposto immagine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a:t>Fare clic sull'icona per inserire un'immagine</a:t>
            </a:r>
            <a:endParaRPr lang="en-US" dirty="0"/>
          </a:p>
        </p:txBody>
      </p:sp>
      <p:sp>
        <p:nvSpPr>
          <p:cNvPr id="4" name="Segnaposto tes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p>
            <a:pPr rtl="0"/>
            <a:r>
              <a:rPr lang="en-US"/>
              <a:t>21/02/2022</a:t>
            </a:r>
            <a:endParaRPr lang="en-US" dirty="0"/>
          </a:p>
        </p:txBody>
      </p:sp>
      <p:sp>
        <p:nvSpPr>
          <p:cNvPr id="6" name="Segnaposto piè di pagina 5"/>
          <p:cNvSpPr>
            <a:spLocks noGrp="1"/>
          </p:cNvSpPr>
          <p:nvPr>
            <p:ph type="ftr" sz="quarter" idx="11"/>
          </p:nvPr>
        </p:nvSpPr>
        <p:spPr/>
        <p:txBody>
          <a:bodyPr rtlCol="0"/>
          <a:lstStyle/>
          <a:p>
            <a:pPr algn="l"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it"/>
              <a:t>Fare clic per modificare lo stile del titolo dello schema</a:t>
            </a:r>
            <a:endParaRPr lang="en-US" dirty="0"/>
          </a:p>
        </p:txBody>
      </p:sp>
      <p:sp>
        <p:nvSpPr>
          <p:cNvPr id="3" name="Segnaposto tes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r>
              <a:rPr lang="en-US"/>
              <a:t>21/02/2022</a:t>
            </a:r>
            <a:endParaRPr lang="en-US" dirty="0"/>
          </a:p>
        </p:txBody>
      </p:sp>
      <p:sp>
        <p:nvSpPr>
          <p:cNvPr id="5" name="Segnaposto piè di pagina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Segnaposto numero diapositiva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Rettangolo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tangolo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ttangolo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ttangolo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olo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en-US" dirty="0" err="1"/>
              <a:t>UpDates</a:t>
            </a:r>
            <a:r>
              <a:rPr lang="en-US" dirty="0"/>
              <a:t> on Resistive Cylindrical Chambers test</a:t>
            </a:r>
            <a:endParaRPr lang="it" dirty="0"/>
          </a:p>
        </p:txBody>
      </p:sp>
      <p:sp>
        <p:nvSpPr>
          <p:cNvPr id="3" name="Sottotitolo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807048"/>
          </a:xfrm>
        </p:spPr>
        <p:txBody>
          <a:bodyPr rtlCol="0">
            <a:normAutofit/>
          </a:bodyPr>
          <a:lstStyle/>
          <a:p>
            <a:pPr rtl="0"/>
            <a:r>
              <a:rPr lang="it" dirty="0"/>
              <a:t>DR. Alessandro Rocchi</a:t>
            </a:r>
          </a:p>
        </p:txBody>
      </p:sp>
      <p:sp>
        <p:nvSpPr>
          <p:cNvPr id="20" name="Rettangolo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ttangolo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ttangolo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Immagine 5" descr="Primo piano di un logo&#10;&#10;Descrizione generata automa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252789"/>
            <a:ext cx="11260667" cy="3139543"/>
          </a:xfrm>
          <a:prstGeom prst="rect">
            <a:avLst/>
          </a:prstGeom>
        </p:spPr>
      </p:pic>
      <p:sp>
        <p:nvSpPr>
          <p:cNvPr id="4" name="Segnaposto data 3">
            <a:extLst>
              <a:ext uri="{FF2B5EF4-FFF2-40B4-BE49-F238E27FC236}">
                <a16:creationId xmlns:a16="http://schemas.microsoft.com/office/drawing/2014/main" id="{3335293E-7516-45AA-B25F-A918E799C3C5}"/>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6BDC2B11-876F-4BA2-A43B-E162FCAC65B3}"/>
              </a:ext>
            </a:extLst>
          </p:cNvPr>
          <p:cNvSpPr>
            <a:spLocks noGrp="1"/>
          </p:cNvSpPr>
          <p:nvPr>
            <p:ph type="ftr" sz="quarter" idx="11"/>
          </p:nvPr>
        </p:nvSpPr>
        <p:spPr/>
        <p:txBody>
          <a:bodyPr/>
          <a:lstStyle/>
          <a:p>
            <a:pPr rtl="0"/>
            <a:endParaRPr lang="en-US" dirty="0"/>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499AA2D7-A9A7-4549-BB3D-F6305367EF16}"/>
              </a:ext>
            </a:extLst>
          </p:cNvPr>
          <p:cNvPicPr>
            <a:picLocks noChangeAspect="1"/>
          </p:cNvPicPr>
          <p:nvPr/>
        </p:nvPicPr>
        <p:blipFill rotWithShape="1">
          <a:blip r:embed="rId2"/>
          <a:srcRect l="6564" t="19861" r="14281" b="6329"/>
          <a:stretch/>
        </p:blipFill>
        <p:spPr>
          <a:xfrm>
            <a:off x="6614605" y="3699677"/>
            <a:ext cx="5306835" cy="2783476"/>
          </a:xfrm>
          <a:prstGeom prst="rect">
            <a:avLst/>
          </a:prstGeom>
        </p:spPr>
      </p:pic>
      <p:sp>
        <p:nvSpPr>
          <p:cNvPr id="2" name="Titolo 1">
            <a:extLst>
              <a:ext uri="{FF2B5EF4-FFF2-40B4-BE49-F238E27FC236}">
                <a16:creationId xmlns:a16="http://schemas.microsoft.com/office/drawing/2014/main" id="{68E4CE07-807A-4A3A-9F38-773633823DA6}"/>
              </a:ext>
            </a:extLst>
          </p:cNvPr>
          <p:cNvSpPr>
            <a:spLocks noGrp="1"/>
          </p:cNvSpPr>
          <p:nvPr>
            <p:ph type="title"/>
          </p:nvPr>
        </p:nvSpPr>
        <p:spPr/>
        <p:txBody>
          <a:bodyPr anchor="t" anchorCtr="0"/>
          <a:lstStyle/>
          <a:p>
            <a:r>
              <a:rPr lang="it-IT" dirty="0"/>
              <a:t>Time </a:t>
            </a:r>
            <a:r>
              <a:rPr lang="it-IT" dirty="0" err="1"/>
              <a:t>response</a:t>
            </a:r>
            <a:r>
              <a:rPr lang="it-IT" dirty="0"/>
              <a:t> (1)</a:t>
            </a:r>
            <a:endParaRPr lang="en-US" dirty="0"/>
          </a:p>
        </p:txBody>
      </p:sp>
      <p:sp>
        <p:nvSpPr>
          <p:cNvPr id="4" name="Segnaposto data 3">
            <a:extLst>
              <a:ext uri="{FF2B5EF4-FFF2-40B4-BE49-F238E27FC236}">
                <a16:creationId xmlns:a16="http://schemas.microsoft.com/office/drawing/2014/main" id="{3B580B24-DD47-40EB-878F-6E440D84EE65}"/>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14FF3750-9CA9-4166-B1BB-228A601783CD}"/>
              </a:ext>
            </a:extLst>
          </p:cNvPr>
          <p:cNvSpPr>
            <a:spLocks noGrp="1"/>
          </p:cNvSpPr>
          <p:nvPr>
            <p:ph type="ftr" sz="quarter" idx="11"/>
          </p:nvPr>
        </p:nvSpPr>
        <p:spPr/>
        <p:txBody>
          <a:bodyPr/>
          <a:lstStyle/>
          <a:p>
            <a:pPr rtl="0"/>
            <a:endParaRPr lang="en-US" dirty="0"/>
          </a:p>
        </p:txBody>
      </p:sp>
      <p:pic>
        <p:nvPicPr>
          <p:cNvPr id="7" name="Immagine 6">
            <a:extLst>
              <a:ext uri="{FF2B5EF4-FFF2-40B4-BE49-F238E27FC236}">
                <a16:creationId xmlns:a16="http://schemas.microsoft.com/office/drawing/2014/main" id="{64894CEA-F26D-49AE-B2E3-596628013E5B}"/>
              </a:ext>
            </a:extLst>
          </p:cNvPr>
          <p:cNvPicPr>
            <a:picLocks noChangeAspect="1"/>
          </p:cNvPicPr>
          <p:nvPr/>
        </p:nvPicPr>
        <p:blipFill rotWithShape="1">
          <a:blip r:embed="rId3"/>
          <a:srcRect l="7032" t="19583" r="14921" b="6329"/>
          <a:stretch/>
        </p:blipFill>
        <p:spPr>
          <a:xfrm>
            <a:off x="6614605" y="770930"/>
            <a:ext cx="5196394" cy="2774671"/>
          </a:xfrm>
          <a:prstGeom prst="rect">
            <a:avLst/>
          </a:prstGeom>
        </p:spPr>
      </p:pic>
      <p:sp>
        <p:nvSpPr>
          <p:cNvPr id="13" name="CasellaDiTesto 12">
            <a:extLst>
              <a:ext uri="{FF2B5EF4-FFF2-40B4-BE49-F238E27FC236}">
                <a16:creationId xmlns:a16="http://schemas.microsoft.com/office/drawing/2014/main" id="{16EC08E7-D627-4CAA-B793-A3BDA22FCADF}"/>
              </a:ext>
            </a:extLst>
          </p:cNvPr>
          <p:cNvSpPr txBox="1"/>
          <p:nvPr/>
        </p:nvSpPr>
        <p:spPr>
          <a:xfrm>
            <a:off x="10355284" y="810579"/>
            <a:ext cx="1037207" cy="646331"/>
          </a:xfrm>
          <a:prstGeom prst="rect">
            <a:avLst/>
          </a:prstGeom>
          <a:noFill/>
        </p:spPr>
        <p:txBody>
          <a:bodyPr wrap="none" rtlCol="0">
            <a:spAutoFit/>
          </a:bodyPr>
          <a:lstStyle/>
          <a:p>
            <a:r>
              <a:rPr lang="it-IT" b="1" dirty="0"/>
              <a:t>Negative</a:t>
            </a:r>
          </a:p>
          <a:p>
            <a:r>
              <a:rPr lang="it-IT" b="1" dirty="0">
                <a:solidFill>
                  <a:srgbClr val="FF0000"/>
                </a:solidFill>
              </a:rPr>
              <a:t>Positive</a:t>
            </a:r>
            <a:endParaRPr lang="en-US" b="1" dirty="0">
              <a:solidFill>
                <a:srgbClr val="FF0000"/>
              </a:solidFill>
            </a:endParaRPr>
          </a:p>
        </p:txBody>
      </p:sp>
      <p:sp>
        <p:nvSpPr>
          <p:cNvPr id="15" name="CasellaDiTesto 14">
            <a:extLst>
              <a:ext uri="{FF2B5EF4-FFF2-40B4-BE49-F238E27FC236}">
                <a16:creationId xmlns:a16="http://schemas.microsoft.com/office/drawing/2014/main" id="{81FB320D-E320-445E-ACEE-148933398D44}"/>
              </a:ext>
            </a:extLst>
          </p:cNvPr>
          <p:cNvSpPr txBox="1"/>
          <p:nvPr/>
        </p:nvSpPr>
        <p:spPr>
          <a:xfrm>
            <a:off x="9732655" y="3694597"/>
            <a:ext cx="1037207" cy="646331"/>
          </a:xfrm>
          <a:prstGeom prst="rect">
            <a:avLst/>
          </a:prstGeom>
          <a:noFill/>
        </p:spPr>
        <p:txBody>
          <a:bodyPr wrap="none" rtlCol="0">
            <a:spAutoFit/>
          </a:bodyPr>
          <a:lstStyle/>
          <a:p>
            <a:r>
              <a:rPr lang="it-IT" b="1" dirty="0"/>
              <a:t>Negative</a:t>
            </a:r>
          </a:p>
          <a:p>
            <a:r>
              <a:rPr lang="it-IT" b="1" dirty="0">
                <a:solidFill>
                  <a:srgbClr val="FF0000"/>
                </a:solidFill>
              </a:rPr>
              <a:t>Positive</a:t>
            </a:r>
            <a:endParaRPr lang="en-US" b="1" dirty="0">
              <a:solidFill>
                <a:srgbClr val="FF0000"/>
              </a:solidFill>
            </a:endParaRPr>
          </a:p>
        </p:txBody>
      </p:sp>
      <p:sp>
        <p:nvSpPr>
          <p:cNvPr id="16" name="CasellaDiTesto 15">
            <a:extLst>
              <a:ext uri="{FF2B5EF4-FFF2-40B4-BE49-F238E27FC236}">
                <a16:creationId xmlns:a16="http://schemas.microsoft.com/office/drawing/2014/main" id="{9E86FC5C-B3E6-436E-B937-31D97245570B}"/>
              </a:ext>
            </a:extLst>
          </p:cNvPr>
          <p:cNvSpPr txBox="1"/>
          <p:nvPr/>
        </p:nvSpPr>
        <p:spPr>
          <a:xfrm>
            <a:off x="457201" y="2182263"/>
            <a:ext cx="4781549" cy="3139321"/>
          </a:xfrm>
          <a:prstGeom prst="rect">
            <a:avLst/>
          </a:prstGeom>
          <a:noFill/>
        </p:spPr>
        <p:txBody>
          <a:bodyPr wrap="square" rtlCol="0">
            <a:spAutoFit/>
          </a:bodyPr>
          <a:lstStyle/>
          <a:p>
            <a:r>
              <a:rPr lang="en-US" dirty="0"/>
              <a:t>The time response was characterized by measuring the crossing time of some set thresholds. Signals produced in positive polarity conditions are systematically larger. In this condition, the fall time is longer, as expected, meaning that the electrons produced near the cathode give a significant contribution to the signal. The rise time trend is affected by the fact that the signals in negative polarity are significantly higher</a:t>
            </a:r>
          </a:p>
          <a:p>
            <a:endParaRPr lang="en-US" dirty="0"/>
          </a:p>
        </p:txBody>
      </p:sp>
      <p:pic>
        <p:nvPicPr>
          <p:cNvPr id="12" name="Immagine 11">
            <a:extLst>
              <a:ext uri="{FF2B5EF4-FFF2-40B4-BE49-F238E27FC236}">
                <a16:creationId xmlns:a16="http://schemas.microsoft.com/office/drawing/2014/main" id="{3ECB86FA-C4B5-4344-A856-2CAA2A18E736}"/>
              </a:ext>
            </a:extLst>
          </p:cNvPr>
          <p:cNvPicPr>
            <a:picLocks noChangeAspect="1"/>
          </p:cNvPicPr>
          <p:nvPr/>
        </p:nvPicPr>
        <p:blipFill rotWithShape="1">
          <a:blip r:embed="rId4"/>
          <a:srcRect l="69142" t="27572" r="12421" b="15139"/>
          <a:stretch/>
        </p:blipFill>
        <p:spPr>
          <a:xfrm>
            <a:off x="5422322" y="3951654"/>
            <a:ext cx="1247775" cy="2180873"/>
          </a:xfrm>
          <a:prstGeom prst="rect">
            <a:avLst/>
          </a:prstGeom>
        </p:spPr>
      </p:pic>
      <p:pic>
        <p:nvPicPr>
          <p:cNvPr id="17" name="Immagine 16">
            <a:extLst>
              <a:ext uri="{FF2B5EF4-FFF2-40B4-BE49-F238E27FC236}">
                <a16:creationId xmlns:a16="http://schemas.microsoft.com/office/drawing/2014/main" id="{1485C4BF-C375-4C88-98B7-76205C80059F}"/>
              </a:ext>
            </a:extLst>
          </p:cNvPr>
          <p:cNvPicPr>
            <a:picLocks noChangeAspect="1"/>
          </p:cNvPicPr>
          <p:nvPr/>
        </p:nvPicPr>
        <p:blipFill rotWithShape="1">
          <a:blip r:embed="rId5"/>
          <a:srcRect l="58828" t="27572" r="23594" b="15139"/>
          <a:stretch/>
        </p:blipFill>
        <p:spPr>
          <a:xfrm>
            <a:off x="5466237" y="4007048"/>
            <a:ext cx="1148310" cy="2105148"/>
          </a:xfrm>
          <a:prstGeom prst="rect">
            <a:avLst/>
          </a:prstGeom>
        </p:spPr>
      </p:pic>
    </p:spTree>
    <p:extLst>
      <p:ext uri="{BB962C8B-B14F-4D97-AF65-F5344CB8AC3E}">
        <p14:creationId xmlns:p14="http://schemas.microsoft.com/office/powerpoint/2010/main" val="49151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DCFABF-F477-47BD-9225-4ACFC634D516}"/>
              </a:ext>
            </a:extLst>
          </p:cNvPr>
          <p:cNvSpPr>
            <a:spLocks noGrp="1"/>
          </p:cNvSpPr>
          <p:nvPr>
            <p:ph type="title"/>
          </p:nvPr>
        </p:nvSpPr>
        <p:spPr/>
        <p:txBody>
          <a:bodyPr anchor="b" anchorCtr="0"/>
          <a:lstStyle/>
          <a:p>
            <a:r>
              <a:rPr lang="it-IT" dirty="0"/>
              <a:t>Time </a:t>
            </a:r>
            <a:r>
              <a:rPr lang="it-IT" dirty="0" err="1"/>
              <a:t>response</a:t>
            </a:r>
            <a:r>
              <a:rPr lang="it-IT" dirty="0"/>
              <a:t> (2)</a:t>
            </a:r>
            <a:endParaRPr lang="en-US" dirty="0"/>
          </a:p>
        </p:txBody>
      </p:sp>
      <p:sp>
        <p:nvSpPr>
          <p:cNvPr id="4" name="Segnaposto data 3">
            <a:extLst>
              <a:ext uri="{FF2B5EF4-FFF2-40B4-BE49-F238E27FC236}">
                <a16:creationId xmlns:a16="http://schemas.microsoft.com/office/drawing/2014/main" id="{274E9AE9-1C3F-4051-8DF1-F49DC5EA46DD}"/>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28B67601-4C9D-403B-BB8B-BA1F7EA48D50}"/>
              </a:ext>
            </a:extLst>
          </p:cNvPr>
          <p:cNvSpPr>
            <a:spLocks noGrp="1"/>
          </p:cNvSpPr>
          <p:nvPr>
            <p:ph type="ftr" sz="quarter" idx="11"/>
          </p:nvPr>
        </p:nvSpPr>
        <p:spPr/>
        <p:txBody>
          <a:bodyPr/>
          <a:lstStyle/>
          <a:p>
            <a:pPr rtl="0"/>
            <a:endParaRPr lang="en-US" dirty="0"/>
          </a:p>
        </p:txBody>
      </p:sp>
      <p:pic>
        <p:nvPicPr>
          <p:cNvPr id="7" name="Immagine 6">
            <a:extLst>
              <a:ext uri="{FF2B5EF4-FFF2-40B4-BE49-F238E27FC236}">
                <a16:creationId xmlns:a16="http://schemas.microsoft.com/office/drawing/2014/main" id="{8C764F06-4D09-4191-BFCB-6397D37142A3}"/>
              </a:ext>
            </a:extLst>
          </p:cNvPr>
          <p:cNvPicPr>
            <a:picLocks noChangeAspect="1"/>
          </p:cNvPicPr>
          <p:nvPr/>
        </p:nvPicPr>
        <p:blipFill rotWithShape="1">
          <a:blip r:embed="rId2"/>
          <a:srcRect l="7892" t="19444" r="14281" b="6330"/>
          <a:stretch/>
        </p:blipFill>
        <p:spPr>
          <a:xfrm>
            <a:off x="6200774" y="561975"/>
            <a:ext cx="5678428" cy="3046304"/>
          </a:xfrm>
          <a:prstGeom prst="rect">
            <a:avLst/>
          </a:prstGeom>
        </p:spPr>
      </p:pic>
      <p:pic>
        <p:nvPicPr>
          <p:cNvPr id="9" name="Immagine 8">
            <a:extLst>
              <a:ext uri="{FF2B5EF4-FFF2-40B4-BE49-F238E27FC236}">
                <a16:creationId xmlns:a16="http://schemas.microsoft.com/office/drawing/2014/main" id="{EA61FD2D-8B9A-4776-AD06-62D28CBA8E43}"/>
              </a:ext>
            </a:extLst>
          </p:cNvPr>
          <p:cNvPicPr>
            <a:picLocks noChangeAspect="1"/>
          </p:cNvPicPr>
          <p:nvPr/>
        </p:nvPicPr>
        <p:blipFill rotWithShape="1">
          <a:blip r:embed="rId3"/>
          <a:srcRect l="8594" t="20833" r="14281" b="6330"/>
          <a:stretch/>
        </p:blipFill>
        <p:spPr>
          <a:xfrm>
            <a:off x="6254529" y="3551129"/>
            <a:ext cx="5624673" cy="2988000"/>
          </a:xfrm>
          <a:prstGeom prst="rect">
            <a:avLst/>
          </a:prstGeom>
        </p:spPr>
      </p:pic>
      <p:pic>
        <p:nvPicPr>
          <p:cNvPr id="10" name="Immagine 9">
            <a:extLst>
              <a:ext uri="{FF2B5EF4-FFF2-40B4-BE49-F238E27FC236}">
                <a16:creationId xmlns:a16="http://schemas.microsoft.com/office/drawing/2014/main" id="{5728823F-FCFC-4F8A-A573-496732FAF3F4}"/>
              </a:ext>
            </a:extLst>
          </p:cNvPr>
          <p:cNvPicPr>
            <a:picLocks noChangeAspect="1"/>
          </p:cNvPicPr>
          <p:nvPr/>
        </p:nvPicPr>
        <p:blipFill rotWithShape="1">
          <a:blip r:embed="rId4"/>
          <a:srcRect l="69142" t="27572" r="12421" b="15139"/>
          <a:stretch/>
        </p:blipFill>
        <p:spPr>
          <a:xfrm>
            <a:off x="5011749" y="619702"/>
            <a:ext cx="1247775" cy="2180873"/>
          </a:xfrm>
          <a:prstGeom prst="rect">
            <a:avLst/>
          </a:prstGeom>
        </p:spPr>
      </p:pic>
      <p:sp>
        <p:nvSpPr>
          <p:cNvPr id="11" name="CasellaDiTesto 10">
            <a:extLst>
              <a:ext uri="{FF2B5EF4-FFF2-40B4-BE49-F238E27FC236}">
                <a16:creationId xmlns:a16="http://schemas.microsoft.com/office/drawing/2014/main" id="{F8CB8162-6784-493B-A399-2886942194DF}"/>
              </a:ext>
            </a:extLst>
          </p:cNvPr>
          <p:cNvSpPr txBox="1"/>
          <p:nvPr/>
        </p:nvSpPr>
        <p:spPr>
          <a:xfrm>
            <a:off x="10355284" y="810579"/>
            <a:ext cx="1037207" cy="646331"/>
          </a:xfrm>
          <a:prstGeom prst="rect">
            <a:avLst/>
          </a:prstGeom>
          <a:noFill/>
        </p:spPr>
        <p:txBody>
          <a:bodyPr wrap="none" rtlCol="0">
            <a:spAutoFit/>
          </a:bodyPr>
          <a:lstStyle/>
          <a:p>
            <a:r>
              <a:rPr lang="it-IT" b="1" dirty="0"/>
              <a:t>Negative</a:t>
            </a:r>
          </a:p>
          <a:p>
            <a:r>
              <a:rPr lang="it-IT" b="1" dirty="0">
                <a:solidFill>
                  <a:srgbClr val="FF0000"/>
                </a:solidFill>
              </a:rPr>
              <a:t>Positive</a:t>
            </a:r>
            <a:endParaRPr lang="en-US" b="1" dirty="0">
              <a:solidFill>
                <a:srgbClr val="FF0000"/>
              </a:solidFill>
            </a:endParaRPr>
          </a:p>
        </p:txBody>
      </p:sp>
      <p:sp>
        <p:nvSpPr>
          <p:cNvPr id="12" name="CasellaDiTesto 11">
            <a:extLst>
              <a:ext uri="{FF2B5EF4-FFF2-40B4-BE49-F238E27FC236}">
                <a16:creationId xmlns:a16="http://schemas.microsoft.com/office/drawing/2014/main" id="{99A12F3A-7C93-415A-BD3A-34AD6B564D79}"/>
              </a:ext>
            </a:extLst>
          </p:cNvPr>
          <p:cNvSpPr txBox="1"/>
          <p:nvPr/>
        </p:nvSpPr>
        <p:spPr>
          <a:xfrm>
            <a:off x="10355283" y="3799733"/>
            <a:ext cx="1037207" cy="646331"/>
          </a:xfrm>
          <a:prstGeom prst="rect">
            <a:avLst/>
          </a:prstGeom>
          <a:noFill/>
        </p:spPr>
        <p:txBody>
          <a:bodyPr wrap="none" rtlCol="0">
            <a:spAutoFit/>
          </a:bodyPr>
          <a:lstStyle/>
          <a:p>
            <a:r>
              <a:rPr lang="it-IT" b="1" dirty="0"/>
              <a:t>Negative</a:t>
            </a:r>
          </a:p>
          <a:p>
            <a:r>
              <a:rPr lang="it-IT" b="1" dirty="0">
                <a:solidFill>
                  <a:srgbClr val="FF0000"/>
                </a:solidFill>
              </a:rPr>
              <a:t>Positive</a:t>
            </a:r>
            <a:endParaRPr lang="en-US" b="1" dirty="0">
              <a:solidFill>
                <a:srgbClr val="FF0000"/>
              </a:solidFill>
            </a:endParaRPr>
          </a:p>
        </p:txBody>
      </p:sp>
      <p:sp>
        <p:nvSpPr>
          <p:cNvPr id="14" name="CasellaDiTesto 13">
            <a:extLst>
              <a:ext uri="{FF2B5EF4-FFF2-40B4-BE49-F238E27FC236}">
                <a16:creationId xmlns:a16="http://schemas.microsoft.com/office/drawing/2014/main" id="{DA26B4C4-53AF-4500-BEA8-3013374E3B8F}"/>
              </a:ext>
            </a:extLst>
          </p:cNvPr>
          <p:cNvSpPr txBox="1"/>
          <p:nvPr/>
        </p:nvSpPr>
        <p:spPr>
          <a:xfrm>
            <a:off x="640761" y="3016523"/>
            <a:ext cx="5438860" cy="3139321"/>
          </a:xfrm>
          <a:prstGeom prst="rect">
            <a:avLst/>
          </a:prstGeom>
          <a:noFill/>
        </p:spPr>
        <p:txBody>
          <a:bodyPr wrap="square" rtlCol="0">
            <a:spAutoFit/>
          </a:bodyPr>
          <a:lstStyle/>
          <a:p>
            <a:r>
              <a:rPr lang="en-US" dirty="0"/>
              <a:t>The arrival time was measured using an RPC detector with two coupled 0.2mm gaps as a reference.</a:t>
            </a:r>
          </a:p>
          <a:p>
            <a:endParaRPr lang="en-US" dirty="0"/>
          </a:p>
          <a:p>
            <a:r>
              <a:rPr lang="en-US" dirty="0"/>
              <a:t>Since the amplitude of the signals at fixed voltage is significantly different between the two polarities, the arrival time has been studied as a function of the pulse amplitude.</a:t>
            </a:r>
          </a:p>
          <a:p>
            <a:endParaRPr lang="en-US" dirty="0"/>
          </a:p>
          <a:p>
            <a:r>
              <a:rPr lang="en-US" dirty="0"/>
              <a:t>It can be observed that with the same amplitude, the signals produced in positive polarity systematically anticipate those produced in negative polarity.</a:t>
            </a:r>
          </a:p>
        </p:txBody>
      </p:sp>
      <p:pic>
        <p:nvPicPr>
          <p:cNvPr id="15" name="Immagine 14">
            <a:extLst>
              <a:ext uri="{FF2B5EF4-FFF2-40B4-BE49-F238E27FC236}">
                <a16:creationId xmlns:a16="http://schemas.microsoft.com/office/drawing/2014/main" id="{1BC91BD0-E510-4653-8C3A-BDD117B57BAB}"/>
              </a:ext>
            </a:extLst>
          </p:cNvPr>
          <p:cNvPicPr>
            <a:picLocks noChangeAspect="1"/>
          </p:cNvPicPr>
          <p:nvPr/>
        </p:nvPicPr>
        <p:blipFill rotWithShape="1">
          <a:blip r:embed="rId2"/>
          <a:srcRect l="7892" t="19444" r="88685" b="6330"/>
          <a:stretch/>
        </p:blipFill>
        <p:spPr>
          <a:xfrm>
            <a:off x="6189136" y="3550552"/>
            <a:ext cx="249764" cy="3046304"/>
          </a:xfrm>
          <a:prstGeom prst="rect">
            <a:avLst/>
          </a:prstGeom>
        </p:spPr>
      </p:pic>
      <p:pic>
        <p:nvPicPr>
          <p:cNvPr id="13" name="Immagine 12">
            <a:extLst>
              <a:ext uri="{FF2B5EF4-FFF2-40B4-BE49-F238E27FC236}">
                <a16:creationId xmlns:a16="http://schemas.microsoft.com/office/drawing/2014/main" id="{FB3E911C-9BBF-40B7-849D-40963F8BBEE0}"/>
              </a:ext>
            </a:extLst>
          </p:cNvPr>
          <p:cNvPicPr>
            <a:picLocks noChangeAspect="1"/>
          </p:cNvPicPr>
          <p:nvPr/>
        </p:nvPicPr>
        <p:blipFill rotWithShape="1">
          <a:blip r:embed="rId5"/>
          <a:srcRect l="58828" t="27572" r="23594" b="15139"/>
          <a:stretch/>
        </p:blipFill>
        <p:spPr>
          <a:xfrm>
            <a:off x="5061481" y="657564"/>
            <a:ext cx="1148310" cy="2105148"/>
          </a:xfrm>
          <a:prstGeom prst="rect">
            <a:avLst/>
          </a:prstGeom>
        </p:spPr>
      </p:pic>
    </p:spTree>
    <p:extLst>
      <p:ext uri="{BB962C8B-B14F-4D97-AF65-F5344CB8AC3E}">
        <p14:creationId xmlns:p14="http://schemas.microsoft.com/office/powerpoint/2010/main" val="209571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03DFAD-45E2-46AC-B9BA-27B3ACC5A167}"/>
              </a:ext>
            </a:extLst>
          </p:cNvPr>
          <p:cNvSpPr>
            <a:spLocks noGrp="1"/>
          </p:cNvSpPr>
          <p:nvPr>
            <p:ph type="title"/>
          </p:nvPr>
        </p:nvSpPr>
        <p:spPr/>
        <p:txBody>
          <a:bodyPr anchor="t" anchorCtr="0"/>
          <a:lstStyle/>
          <a:p>
            <a:r>
              <a:rPr lang="it-IT" dirty="0"/>
              <a:t>Time </a:t>
            </a:r>
            <a:r>
              <a:rPr lang="it-IT" dirty="0" err="1"/>
              <a:t>resolution</a:t>
            </a:r>
            <a:endParaRPr lang="en-US" dirty="0"/>
          </a:p>
        </p:txBody>
      </p:sp>
      <p:sp>
        <p:nvSpPr>
          <p:cNvPr id="4" name="Segnaposto data 3">
            <a:extLst>
              <a:ext uri="{FF2B5EF4-FFF2-40B4-BE49-F238E27FC236}">
                <a16:creationId xmlns:a16="http://schemas.microsoft.com/office/drawing/2014/main" id="{A105D9BF-1AFA-421E-91A7-E7EB694062A0}"/>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A0C5FB94-A32D-4F6B-9A88-A91345B71979}"/>
              </a:ext>
            </a:extLst>
          </p:cNvPr>
          <p:cNvSpPr>
            <a:spLocks noGrp="1"/>
          </p:cNvSpPr>
          <p:nvPr>
            <p:ph type="ftr" sz="quarter" idx="11"/>
          </p:nvPr>
        </p:nvSpPr>
        <p:spPr/>
        <p:txBody>
          <a:bodyPr/>
          <a:lstStyle/>
          <a:p>
            <a:pPr rtl="0"/>
            <a:endParaRPr lang="en-US" dirty="0"/>
          </a:p>
        </p:txBody>
      </p:sp>
      <p:graphicFrame>
        <p:nvGraphicFramePr>
          <p:cNvPr id="6" name="Grafico 5">
            <a:extLst>
              <a:ext uri="{FF2B5EF4-FFF2-40B4-BE49-F238E27FC236}">
                <a16:creationId xmlns:a16="http://schemas.microsoft.com/office/drawing/2014/main" id="{4BF92944-4602-486D-826C-446AA2BC084B}"/>
              </a:ext>
            </a:extLst>
          </p:cNvPr>
          <p:cNvGraphicFramePr>
            <a:graphicFrameLocks/>
          </p:cNvGraphicFramePr>
          <p:nvPr>
            <p:extLst>
              <p:ext uri="{D42A27DB-BD31-4B8C-83A1-F6EECF244321}">
                <p14:modId xmlns:p14="http://schemas.microsoft.com/office/powerpoint/2010/main" val="4108749677"/>
              </p:ext>
            </p:extLst>
          </p:nvPr>
        </p:nvGraphicFramePr>
        <p:xfrm>
          <a:off x="246220" y="3355259"/>
          <a:ext cx="6126399" cy="3102156"/>
        </p:xfrm>
        <a:graphic>
          <a:graphicData uri="http://schemas.openxmlformats.org/drawingml/2006/chart">
            <c:chart xmlns:c="http://schemas.openxmlformats.org/drawingml/2006/chart" xmlns:r="http://schemas.openxmlformats.org/officeDocument/2006/relationships" r:id="rId2"/>
          </a:graphicData>
        </a:graphic>
      </p:graphicFrame>
      <p:pic>
        <p:nvPicPr>
          <p:cNvPr id="8" name="Immagine 7">
            <a:extLst>
              <a:ext uri="{FF2B5EF4-FFF2-40B4-BE49-F238E27FC236}">
                <a16:creationId xmlns:a16="http://schemas.microsoft.com/office/drawing/2014/main" id="{43C807E2-1DD7-4B40-B4DD-3716BA8ED9B8}"/>
              </a:ext>
            </a:extLst>
          </p:cNvPr>
          <p:cNvPicPr>
            <a:picLocks noChangeAspect="1"/>
          </p:cNvPicPr>
          <p:nvPr/>
        </p:nvPicPr>
        <p:blipFill rotWithShape="1">
          <a:blip r:embed="rId3"/>
          <a:srcRect l="14453" t="18889" r="14282" b="13195"/>
          <a:stretch/>
        </p:blipFill>
        <p:spPr>
          <a:xfrm>
            <a:off x="6370828" y="542381"/>
            <a:ext cx="5384762" cy="2886618"/>
          </a:xfrm>
          <a:prstGeom prst="rect">
            <a:avLst/>
          </a:prstGeom>
        </p:spPr>
      </p:pic>
      <p:pic>
        <p:nvPicPr>
          <p:cNvPr id="10" name="Immagine 9">
            <a:extLst>
              <a:ext uri="{FF2B5EF4-FFF2-40B4-BE49-F238E27FC236}">
                <a16:creationId xmlns:a16="http://schemas.microsoft.com/office/drawing/2014/main" id="{CF39D293-4AC6-4DE4-B5F8-EE36FA259E2D}"/>
              </a:ext>
            </a:extLst>
          </p:cNvPr>
          <p:cNvPicPr>
            <a:picLocks noChangeAspect="1"/>
          </p:cNvPicPr>
          <p:nvPr/>
        </p:nvPicPr>
        <p:blipFill rotWithShape="1">
          <a:blip r:embed="rId4"/>
          <a:srcRect l="14687" t="18889" r="13360" b="14028"/>
          <a:stretch/>
        </p:blipFill>
        <p:spPr>
          <a:xfrm>
            <a:off x="6374411" y="3429001"/>
            <a:ext cx="5381179" cy="2822052"/>
          </a:xfrm>
          <a:prstGeom prst="rect">
            <a:avLst/>
          </a:prstGeom>
        </p:spPr>
      </p:pic>
      <p:sp>
        <p:nvSpPr>
          <p:cNvPr id="11" name="CasellaDiTesto 10">
            <a:extLst>
              <a:ext uri="{FF2B5EF4-FFF2-40B4-BE49-F238E27FC236}">
                <a16:creationId xmlns:a16="http://schemas.microsoft.com/office/drawing/2014/main" id="{81883A6A-887E-4019-9BEE-9AD38CE65A0E}"/>
              </a:ext>
            </a:extLst>
          </p:cNvPr>
          <p:cNvSpPr txBox="1"/>
          <p:nvPr/>
        </p:nvSpPr>
        <p:spPr>
          <a:xfrm>
            <a:off x="355858" y="1296516"/>
            <a:ext cx="6240305" cy="2031325"/>
          </a:xfrm>
          <a:prstGeom prst="rect">
            <a:avLst/>
          </a:prstGeom>
          <a:noFill/>
        </p:spPr>
        <p:txBody>
          <a:bodyPr wrap="square" rtlCol="0">
            <a:spAutoFit/>
          </a:bodyPr>
          <a:lstStyle/>
          <a:p>
            <a:r>
              <a:rPr lang="en-US" dirty="0"/>
              <a:t>The time resolution was estimated by measuring the time of flight with respect to an RPC detector with  0.2 mm gas-gap whose time resolution is less than 170 ps. </a:t>
            </a:r>
          </a:p>
          <a:p>
            <a:r>
              <a:rPr lang="en-US" dirty="0"/>
              <a:t>The time resolution improve as the applied voltage increases and for high field values ​​it is systematically better in the case of positive polarization, in which multiplication occurs mainly near the cathode (behavior like that of a thinner gap).</a:t>
            </a:r>
          </a:p>
        </p:txBody>
      </p:sp>
      <p:pic>
        <p:nvPicPr>
          <p:cNvPr id="9" name="Immagine 8">
            <a:extLst>
              <a:ext uri="{FF2B5EF4-FFF2-40B4-BE49-F238E27FC236}">
                <a16:creationId xmlns:a16="http://schemas.microsoft.com/office/drawing/2014/main" id="{57F34A07-345B-4150-89E9-DA564D9338AC}"/>
              </a:ext>
            </a:extLst>
          </p:cNvPr>
          <p:cNvPicPr>
            <a:picLocks noChangeAspect="1"/>
          </p:cNvPicPr>
          <p:nvPr/>
        </p:nvPicPr>
        <p:blipFill rotWithShape="1">
          <a:blip r:embed="rId5"/>
          <a:srcRect l="58828" t="27572" r="23594" b="15139"/>
          <a:stretch/>
        </p:blipFill>
        <p:spPr>
          <a:xfrm>
            <a:off x="5137496" y="3421933"/>
            <a:ext cx="1058345" cy="1940219"/>
          </a:xfrm>
          <a:prstGeom prst="rect">
            <a:avLst/>
          </a:prstGeom>
        </p:spPr>
      </p:pic>
    </p:spTree>
    <p:extLst>
      <p:ext uri="{BB962C8B-B14F-4D97-AF65-F5344CB8AC3E}">
        <p14:creationId xmlns:p14="http://schemas.microsoft.com/office/powerpoint/2010/main" val="93695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8AEAD-D82B-4CA0-A269-1785BBB9748E}"/>
              </a:ext>
            </a:extLst>
          </p:cNvPr>
          <p:cNvSpPr>
            <a:spLocks noGrp="1"/>
          </p:cNvSpPr>
          <p:nvPr>
            <p:ph type="title"/>
          </p:nvPr>
        </p:nvSpPr>
        <p:spPr>
          <a:xfrm>
            <a:off x="581192" y="702156"/>
            <a:ext cx="11029616" cy="1188720"/>
          </a:xfrm>
        </p:spPr>
        <p:txBody>
          <a:bodyPr anchor="t" anchorCtr="0">
            <a:normAutofit/>
          </a:bodyPr>
          <a:lstStyle/>
          <a:p>
            <a:r>
              <a:rPr lang="it-IT" dirty="0" err="1"/>
              <a:t>Efficiency</a:t>
            </a:r>
            <a:r>
              <a:rPr lang="it-IT" dirty="0"/>
              <a:t> with Front-End </a:t>
            </a:r>
            <a:r>
              <a:rPr lang="it-IT" dirty="0" err="1"/>
              <a:t>preamplifier</a:t>
            </a:r>
            <a:endParaRPr lang="en-US" dirty="0"/>
          </a:p>
        </p:txBody>
      </p:sp>
      <p:pic>
        <p:nvPicPr>
          <p:cNvPr id="7" name="Segnaposto contenuto 6">
            <a:extLst>
              <a:ext uri="{FF2B5EF4-FFF2-40B4-BE49-F238E27FC236}">
                <a16:creationId xmlns:a16="http://schemas.microsoft.com/office/drawing/2014/main" id="{71544D79-6BEA-4C94-B89F-75068E402EF3}"/>
              </a:ext>
            </a:extLst>
          </p:cNvPr>
          <p:cNvPicPr>
            <a:picLocks noGrp="1" noChangeAspect="1"/>
          </p:cNvPicPr>
          <p:nvPr>
            <p:ph idx="1"/>
          </p:nvPr>
        </p:nvPicPr>
        <p:blipFill rotWithShape="1">
          <a:blip r:embed="rId2"/>
          <a:srcRect l="7049" t="9656" r="7263" b="10751"/>
          <a:stretch/>
        </p:blipFill>
        <p:spPr>
          <a:xfrm>
            <a:off x="215774" y="1624176"/>
            <a:ext cx="8358088" cy="4367049"/>
          </a:xfrm>
          <a:noFill/>
        </p:spPr>
      </p:pic>
      <p:sp>
        <p:nvSpPr>
          <p:cNvPr id="4" name="Segnaposto data 3">
            <a:extLst>
              <a:ext uri="{FF2B5EF4-FFF2-40B4-BE49-F238E27FC236}">
                <a16:creationId xmlns:a16="http://schemas.microsoft.com/office/drawing/2014/main" id="{76DEF444-DBC1-499B-A14F-8A19656FFF02}"/>
              </a:ext>
            </a:extLst>
          </p:cNvPr>
          <p:cNvSpPr>
            <a:spLocks noGrp="1"/>
          </p:cNvSpPr>
          <p:nvPr>
            <p:ph type="dt" sz="half" idx="10"/>
          </p:nvPr>
        </p:nvSpPr>
        <p:spPr>
          <a:xfrm>
            <a:off x="7605951" y="6423914"/>
            <a:ext cx="2844799" cy="365125"/>
          </a:xfrm>
        </p:spPr>
        <p:txBody>
          <a:bodyPr anchor="ctr">
            <a:normAutofit/>
          </a:bodyPr>
          <a:lstStyle/>
          <a:p>
            <a:pPr rtl="0">
              <a:spcAft>
                <a:spcPts val="600"/>
              </a:spcAft>
            </a:pPr>
            <a:r>
              <a:rPr lang="en-US"/>
              <a:t>21/02/2022</a:t>
            </a:r>
          </a:p>
        </p:txBody>
      </p:sp>
      <p:sp>
        <p:nvSpPr>
          <p:cNvPr id="5" name="Segnaposto piè di pagina 4">
            <a:extLst>
              <a:ext uri="{FF2B5EF4-FFF2-40B4-BE49-F238E27FC236}">
                <a16:creationId xmlns:a16="http://schemas.microsoft.com/office/drawing/2014/main" id="{EA9ABC67-0CE8-4B98-872E-62B903E33882}"/>
              </a:ext>
            </a:extLst>
          </p:cNvPr>
          <p:cNvSpPr>
            <a:spLocks noGrp="1"/>
          </p:cNvSpPr>
          <p:nvPr>
            <p:ph type="ftr" sz="quarter" idx="11"/>
          </p:nvPr>
        </p:nvSpPr>
        <p:spPr>
          <a:xfrm>
            <a:off x="581192" y="6423914"/>
            <a:ext cx="6917210" cy="365125"/>
          </a:xfrm>
        </p:spPr>
        <p:txBody>
          <a:bodyPr anchor="ctr">
            <a:normAutofit/>
          </a:bodyPr>
          <a:lstStyle/>
          <a:p>
            <a:pPr rtl="0">
              <a:spcAft>
                <a:spcPts val="600"/>
              </a:spcAft>
            </a:pPr>
            <a:endParaRPr lang="en-US"/>
          </a:p>
        </p:txBody>
      </p:sp>
      <p:sp>
        <p:nvSpPr>
          <p:cNvPr id="8" name="CasellaDiTesto 7">
            <a:extLst>
              <a:ext uri="{FF2B5EF4-FFF2-40B4-BE49-F238E27FC236}">
                <a16:creationId xmlns:a16="http://schemas.microsoft.com/office/drawing/2014/main" id="{1ED19D95-6E04-49CB-9CE0-E91D43D418C9}"/>
              </a:ext>
            </a:extLst>
          </p:cNvPr>
          <p:cNvSpPr txBox="1"/>
          <p:nvPr/>
        </p:nvSpPr>
        <p:spPr>
          <a:xfrm>
            <a:off x="8573862" y="1466910"/>
            <a:ext cx="3241160" cy="4524315"/>
          </a:xfrm>
          <a:prstGeom prst="rect">
            <a:avLst/>
          </a:prstGeom>
          <a:noFill/>
        </p:spPr>
        <p:txBody>
          <a:bodyPr wrap="square" rtlCol="0">
            <a:spAutoFit/>
          </a:bodyPr>
          <a:lstStyle/>
          <a:p>
            <a:endParaRPr lang="en-US" dirty="0"/>
          </a:p>
          <a:p>
            <a:r>
              <a:rPr lang="en-US" dirty="0"/>
              <a:t>In this measure the UFSD pixel detector was used to optimize geometric acceptance at the expense of statistics .</a:t>
            </a:r>
          </a:p>
          <a:p>
            <a:endParaRPr lang="en-US" dirty="0"/>
          </a:p>
          <a:p>
            <a:r>
              <a:rPr lang="en-US" dirty="0"/>
              <a:t>A Front-end preamplifier with 1 GHz bandwidth and 50 Ohm input impedance has been used.</a:t>
            </a:r>
          </a:p>
          <a:p>
            <a:endParaRPr lang="en-US" dirty="0"/>
          </a:p>
          <a:p>
            <a:r>
              <a:rPr lang="en-US" dirty="0"/>
              <a:t>With the front-end electronics, even the configuration in positive polarity reaches excellent performance levels</a:t>
            </a:r>
          </a:p>
          <a:p>
            <a:endParaRPr lang="en-US" dirty="0"/>
          </a:p>
        </p:txBody>
      </p:sp>
    </p:spTree>
    <p:extLst>
      <p:ext uri="{BB962C8B-B14F-4D97-AF65-F5344CB8AC3E}">
        <p14:creationId xmlns:p14="http://schemas.microsoft.com/office/powerpoint/2010/main" val="200754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145664C0-B2E7-4D14-A471-AF07477B270B}"/>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F7CE7B99-0068-4D5C-A60B-2362C9B7EE29}"/>
              </a:ext>
            </a:extLst>
          </p:cNvPr>
          <p:cNvSpPr>
            <a:spLocks noGrp="1"/>
          </p:cNvSpPr>
          <p:nvPr>
            <p:ph type="ftr" sz="quarter" idx="11"/>
          </p:nvPr>
        </p:nvSpPr>
        <p:spPr/>
        <p:txBody>
          <a:bodyPr/>
          <a:lstStyle/>
          <a:p>
            <a:pPr rtl="0"/>
            <a:endParaRPr lang="en-US" dirty="0"/>
          </a:p>
        </p:txBody>
      </p:sp>
      <p:sp>
        <p:nvSpPr>
          <p:cNvPr id="6" name="Titolo 5">
            <a:extLst>
              <a:ext uri="{FF2B5EF4-FFF2-40B4-BE49-F238E27FC236}">
                <a16:creationId xmlns:a16="http://schemas.microsoft.com/office/drawing/2014/main" id="{9A879F10-B034-4E9C-968B-065AA56AE770}"/>
              </a:ext>
            </a:extLst>
          </p:cNvPr>
          <p:cNvSpPr>
            <a:spLocks noGrp="1"/>
          </p:cNvSpPr>
          <p:nvPr>
            <p:ph type="title"/>
          </p:nvPr>
        </p:nvSpPr>
        <p:spPr/>
        <p:txBody>
          <a:bodyPr/>
          <a:lstStyle/>
          <a:p>
            <a:r>
              <a:rPr lang="it-IT" dirty="0"/>
              <a:t>Test in progress</a:t>
            </a:r>
            <a:endParaRPr lang="en-US" dirty="0"/>
          </a:p>
        </p:txBody>
      </p:sp>
      <p:pic>
        <p:nvPicPr>
          <p:cNvPr id="47" name="Immagine 46">
            <a:extLst>
              <a:ext uri="{FF2B5EF4-FFF2-40B4-BE49-F238E27FC236}">
                <a16:creationId xmlns:a16="http://schemas.microsoft.com/office/drawing/2014/main" id="{5283387F-EF31-4BDC-9FE4-775D7C22B5FC}"/>
              </a:ext>
            </a:extLst>
          </p:cNvPr>
          <p:cNvPicPr>
            <a:picLocks noChangeAspect="1"/>
          </p:cNvPicPr>
          <p:nvPr/>
        </p:nvPicPr>
        <p:blipFill>
          <a:blip r:embed="rId2"/>
          <a:stretch>
            <a:fillRect/>
          </a:stretch>
        </p:blipFill>
        <p:spPr>
          <a:xfrm>
            <a:off x="4167904" y="2022082"/>
            <a:ext cx="7679848" cy="2060947"/>
          </a:xfrm>
          <a:prstGeom prst="rect">
            <a:avLst/>
          </a:prstGeom>
        </p:spPr>
      </p:pic>
      <p:sp>
        <p:nvSpPr>
          <p:cNvPr id="53" name="CasellaDiTesto 52">
            <a:extLst>
              <a:ext uri="{FF2B5EF4-FFF2-40B4-BE49-F238E27FC236}">
                <a16:creationId xmlns:a16="http://schemas.microsoft.com/office/drawing/2014/main" id="{2375FAD5-9F70-472F-9C00-54AF4F0B3766}"/>
              </a:ext>
            </a:extLst>
          </p:cNvPr>
          <p:cNvSpPr txBox="1"/>
          <p:nvPr/>
        </p:nvSpPr>
        <p:spPr>
          <a:xfrm>
            <a:off x="5259544" y="5872747"/>
            <a:ext cx="1531188" cy="369332"/>
          </a:xfrm>
          <a:prstGeom prst="rect">
            <a:avLst/>
          </a:prstGeom>
          <a:noFill/>
        </p:spPr>
        <p:txBody>
          <a:bodyPr wrap="none" rtlCol="0">
            <a:spAutoFit/>
          </a:bodyPr>
          <a:lstStyle/>
          <a:p>
            <a:r>
              <a:rPr lang="it-IT" dirty="0"/>
              <a:t>Gap= 0.3 mm</a:t>
            </a:r>
            <a:endParaRPr lang="en-US" dirty="0"/>
          </a:p>
        </p:txBody>
      </p:sp>
      <p:grpSp>
        <p:nvGrpSpPr>
          <p:cNvPr id="55" name="Gruppo 54">
            <a:extLst>
              <a:ext uri="{FF2B5EF4-FFF2-40B4-BE49-F238E27FC236}">
                <a16:creationId xmlns:a16="http://schemas.microsoft.com/office/drawing/2014/main" id="{D1170A60-1EE2-47E5-9FE2-D3018D2D1FB2}"/>
              </a:ext>
            </a:extLst>
          </p:cNvPr>
          <p:cNvGrpSpPr/>
          <p:nvPr/>
        </p:nvGrpSpPr>
        <p:grpSpPr>
          <a:xfrm>
            <a:off x="4480938" y="4083029"/>
            <a:ext cx="2452606" cy="1673419"/>
            <a:chOff x="3947536" y="4083029"/>
            <a:chExt cx="2452606" cy="1673419"/>
          </a:xfrm>
        </p:grpSpPr>
        <p:sp>
          <p:nvSpPr>
            <p:cNvPr id="9" name="Ovale 8">
              <a:extLst>
                <a:ext uri="{FF2B5EF4-FFF2-40B4-BE49-F238E27FC236}">
                  <a16:creationId xmlns:a16="http://schemas.microsoft.com/office/drawing/2014/main" id="{4D81174A-68E9-4ABB-9D76-D43B24F7468D}"/>
                </a:ext>
              </a:extLst>
            </p:cNvPr>
            <p:cNvSpPr/>
            <p:nvPr/>
          </p:nvSpPr>
          <p:spPr>
            <a:xfrm>
              <a:off x="4726142" y="4083029"/>
              <a:ext cx="1674000" cy="1673419"/>
            </a:xfrm>
            <a:prstGeom prst="ellipse">
              <a:avLst/>
            </a:prstGeom>
            <a:solidFill>
              <a:srgbClr val="A25516"/>
            </a:solidFill>
            <a:ln>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e 9">
              <a:extLst>
                <a:ext uri="{FF2B5EF4-FFF2-40B4-BE49-F238E27FC236}">
                  <a16:creationId xmlns:a16="http://schemas.microsoft.com/office/drawing/2014/main" id="{EE87568E-04CF-479B-A746-E0222CBEEFAE}"/>
                </a:ext>
              </a:extLst>
            </p:cNvPr>
            <p:cNvSpPr/>
            <p:nvPr/>
          </p:nvSpPr>
          <p:spPr>
            <a:xfrm>
              <a:off x="4771142" y="4127738"/>
              <a:ext cx="1584000" cy="158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e 10">
              <a:extLst>
                <a:ext uri="{FF2B5EF4-FFF2-40B4-BE49-F238E27FC236}">
                  <a16:creationId xmlns:a16="http://schemas.microsoft.com/office/drawing/2014/main" id="{84057B0B-D9A3-474E-B0D5-6ED2F8DD3F50}"/>
                </a:ext>
              </a:extLst>
            </p:cNvPr>
            <p:cNvSpPr/>
            <p:nvPr/>
          </p:nvSpPr>
          <p:spPr>
            <a:xfrm>
              <a:off x="4789142" y="4142978"/>
              <a:ext cx="1548000" cy="1548000"/>
            </a:xfrm>
            <a:prstGeom prst="ellipse">
              <a:avLst/>
            </a:prstGeom>
            <a:solidFill>
              <a:srgbClr val="A25516"/>
            </a:solidFill>
            <a:ln>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a:extLst>
                <a:ext uri="{FF2B5EF4-FFF2-40B4-BE49-F238E27FC236}">
                  <a16:creationId xmlns:a16="http://schemas.microsoft.com/office/drawing/2014/main" id="{88EF2B3D-5BBF-4D03-83AA-08C21ECADFA4}"/>
                </a:ext>
              </a:extLst>
            </p:cNvPr>
            <p:cNvSpPr/>
            <p:nvPr/>
          </p:nvSpPr>
          <p:spPr>
            <a:xfrm>
              <a:off x="4825142" y="4171424"/>
              <a:ext cx="1476000" cy="1476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a:extLst>
                <a:ext uri="{FF2B5EF4-FFF2-40B4-BE49-F238E27FC236}">
                  <a16:creationId xmlns:a16="http://schemas.microsoft.com/office/drawing/2014/main" id="{50F9F523-0804-4B5F-A51B-9AFFE4065542}"/>
                </a:ext>
              </a:extLst>
            </p:cNvPr>
            <p:cNvSpPr/>
            <p:nvPr/>
          </p:nvSpPr>
          <p:spPr>
            <a:xfrm>
              <a:off x="5464082" y="4810364"/>
              <a:ext cx="198120" cy="19812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Connettore 2 48">
              <a:extLst>
                <a:ext uri="{FF2B5EF4-FFF2-40B4-BE49-F238E27FC236}">
                  <a16:creationId xmlns:a16="http://schemas.microsoft.com/office/drawing/2014/main" id="{89F0AB68-3D21-4674-86A7-91EA01678CCD}"/>
                </a:ext>
              </a:extLst>
            </p:cNvPr>
            <p:cNvCxnSpPr>
              <a:cxnSpLocks/>
            </p:cNvCxnSpPr>
            <p:nvPr/>
          </p:nvCxnSpPr>
          <p:spPr>
            <a:xfrm>
              <a:off x="4401254" y="4171424"/>
              <a:ext cx="0" cy="15850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CasellaDiTesto 51">
              <a:extLst>
                <a:ext uri="{FF2B5EF4-FFF2-40B4-BE49-F238E27FC236}">
                  <a16:creationId xmlns:a16="http://schemas.microsoft.com/office/drawing/2014/main" id="{97508CC7-DF6B-4938-9ED6-B1D987FC4E96}"/>
                </a:ext>
              </a:extLst>
            </p:cNvPr>
            <p:cNvSpPr txBox="1"/>
            <p:nvPr/>
          </p:nvSpPr>
          <p:spPr>
            <a:xfrm rot="16200000">
              <a:off x="3550889" y="4779270"/>
              <a:ext cx="1162626" cy="369332"/>
            </a:xfrm>
            <a:prstGeom prst="rect">
              <a:avLst/>
            </a:prstGeom>
            <a:noFill/>
          </p:spPr>
          <p:txBody>
            <a:bodyPr wrap="none" rtlCol="0">
              <a:spAutoFit/>
            </a:bodyPr>
            <a:lstStyle/>
            <a:p>
              <a:r>
                <a:rPr lang="it-IT" dirty="0"/>
                <a:t>D=16 mm</a:t>
              </a:r>
              <a:endParaRPr lang="en-US" dirty="0"/>
            </a:p>
          </p:txBody>
        </p:sp>
      </p:grpSp>
      <p:graphicFrame>
        <p:nvGraphicFramePr>
          <p:cNvPr id="54" name="Grafico 53">
            <a:extLst>
              <a:ext uri="{FF2B5EF4-FFF2-40B4-BE49-F238E27FC236}">
                <a16:creationId xmlns:a16="http://schemas.microsoft.com/office/drawing/2014/main" id="{768F2085-EC6E-461D-8278-32EC20BE0FA9}"/>
              </a:ext>
            </a:extLst>
          </p:cNvPr>
          <p:cNvGraphicFramePr>
            <a:graphicFrameLocks/>
          </p:cNvGraphicFramePr>
          <p:nvPr>
            <p:extLst>
              <p:ext uri="{D42A27DB-BD31-4B8C-83A1-F6EECF244321}">
                <p14:modId xmlns:p14="http://schemas.microsoft.com/office/powerpoint/2010/main" val="3112198644"/>
              </p:ext>
            </p:extLst>
          </p:nvPr>
        </p:nvGraphicFramePr>
        <p:xfrm>
          <a:off x="7123352" y="3840365"/>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57" name="Immagine 56" descr="Immagine che contiene interni&#10;&#10;Descrizione generata automaticamente">
            <a:extLst>
              <a:ext uri="{FF2B5EF4-FFF2-40B4-BE49-F238E27FC236}">
                <a16:creationId xmlns:a16="http://schemas.microsoft.com/office/drawing/2014/main" id="{FBFB9AFE-26A5-45B5-A8B0-CAC2B5DCD92F}"/>
              </a:ext>
            </a:extLst>
          </p:cNvPr>
          <p:cNvPicPr>
            <a:picLocks noChangeAspect="1"/>
          </p:cNvPicPr>
          <p:nvPr/>
        </p:nvPicPr>
        <p:blipFill rotWithShape="1">
          <a:blip r:embed="rId4">
            <a:extLst>
              <a:ext uri="{28A0092B-C50C-407E-A947-70E740481C1C}">
                <a14:useLocalDpi xmlns:a14="http://schemas.microsoft.com/office/drawing/2010/main" val="0"/>
              </a:ext>
            </a:extLst>
          </a:blip>
          <a:srcRect t="17652" b="32509"/>
          <a:stretch/>
        </p:blipFill>
        <p:spPr>
          <a:xfrm>
            <a:off x="581192" y="2338495"/>
            <a:ext cx="3647004" cy="3417953"/>
          </a:xfrm>
          <a:prstGeom prst="rect">
            <a:avLst/>
          </a:prstGeom>
        </p:spPr>
      </p:pic>
      <p:sp>
        <p:nvSpPr>
          <p:cNvPr id="59" name="CasellaDiTesto 58">
            <a:extLst>
              <a:ext uri="{FF2B5EF4-FFF2-40B4-BE49-F238E27FC236}">
                <a16:creationId xmlns:a16="http://schemas.microsoft.com/office/drawing/2014/main" id="{826A7315-EBE8-4E6D-BC10-573D0DD20656}"/>
              </a:ext>
            </a:extLst>
          </p:cNvPr>
          <p:cNvSpPr txBox="1"/>
          <p:nvPr/>
        </p:nvSpPr>
        <p:spPr>
          <a:xfrm>
            <a:off x="4626429" y="1066800"/>
            <a:ext cx="2031325" cy="923330"/>
          </a:xfrm>
          <a:prstGeom prst="rect">
            <a:avLst/>
          </a:prstGeom>
          <a:noFill/>
        </p:spPr>
        <p:txBody>
          <a:bodyPr wrap="none" rtlCol="0">
            <a:spAutoFit/>
          </a:bodyPr>
          <a:lstStyle/>
          <a:p>
            <a:pPr marL="285750" indent="-285750">
              <a:buFont typeface="Arial" panose="020B0604020202020204" pitchFamily="34" charset="0"/>
              <a:buChar char="•"/>
            </a:pPr>
            <a:r>
              <a:rPr lang="it-IT" dirty="0" err="1"/>
              <a:t>Efficiency</a:t>
            </a:r>
            <a:r>
              <a:rPr lang="it-IT" dirty="0"/>
              <a:t>;</a:t>
            </a:r>
          </a:p>
          <a:p>
            <a:pPr marL="285750" indent="-285750">
              <a:buFont typeface="Arial" panose="020B0604020202020204" pitchFamily="34" charset="0"/>
              <a:buChar char="•"/>
            </a:pPr>
            <a:r>
              <a:rPr lang="it-IT" dirty="0"/>
              <a:t>Time </a:t>
            </a:r>
            <a:r>
              <a:rPr lang="it-IT" dirty="0" err="1"/>
              <a:t>resolution</a:t>
            </a:r>
            <a:r>
              <a:rPr lang="it-IT" dirty="0"/>
              <a:t>;</a:t>
            </a:r>
          </a:p>
          <a:p>
            <a:pPr marL="285750" indent="-285750">
              <a:buFont typeface="Arial" panose="020B0604020202020204" pitchFamily="34" charset="0"/>
              <a:buChar char="•"/>
            </a:pPr>
            <a:r>
              <a:rPr lang="it-IT" dirty="0"/>
              <a:t>CO2 </a:t>
            </a:r>
            <a:r>
              <a:rPr lang="it-IT" dirty="0" err="1"/>
              <a:t>response</a:t>
            </a:r>
            <a:endParaRPr lang="en-US" dirty="0"/>
          </a:p>
        </p:txBody>
      </p:sp>
    </p:spTree>
    <p:extLst>
      <p:ext uri="{BB962C8B-B14F-4D97-AF65-F5344CB8AC3E}">
        <p14:creationId xmlns:p14="http://schemas.microsoft.com/office/powerpoint/2010/main" val="3291420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AEE954-3BE3-47CC-A287-2F69BA68FB51}"/>
              </a:ext>
            </a:extLst>
          </p:cNvPr>
          <p:cNvSpPr>
            <a:spLocks noGrp="1"/>
          </p:cNvSpPr>
          <p:nvPr>
            <p:ph type="title"/>
          </p:nvPr>
        </p:nvSpPr>
        <p:spPr/>
        <p:txBody>
          <a:bodyPr/>
          <a:lstStyle/>
          <a:p>
            <a:r>
              <a:rPr lang="it-IT" dirty="0"/>
              <a:t>Detectors under </a:t>
            </a:r>
            <a:r>
              <a:rPr lang="it-IT" dirty="0" err="1"/>
              <a:t>construction</a:t>
            </a:r>
            <a:endParaRPr lang="en-US" dirty="0"/>
          </a:p>
        </p:txBody>
      </p:sp>
      <p:sp>
        <p:nvSpPr>
          <p:cNvPr id="4" name="Segnaposto data 3">
            <a:extLst>
              <a:ext uri="{FF2B5EF4-FFF2-40B4-BE49-F238E27FC236}">
                <a16:creationId xmlns:a16="http://schemas.microsoft.com/office/drawing/2014/main" id="{D18DE2EF-B553-406F-AE76-D3962DC3A460}"/>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4ADA549F-825A-4F79-B81E-544D91386D7E}"/>
              </a:ext>
            </a:extLst>
          </p:cNvPr>
          <p:cNvSpPr>
            <a:spLocks noGrp="1"/>
          </p:cNvSpPr>
          <p:nvPr>
            <p:ph type="ftr" sz="quarter" idx="11"/>
          </p:nvPr>
        </p:nvSpPr>
        <p:spPr/>
        <p:txBody>
          <a:bodyPr/>
          <a:lstStyle/>
          <a:p>
            <a:pPr rtl="0"/>
            <a:endParaRPr lang="en-US" dirty="0"/>
          </a:p>
        </p:txBody>
      </p:sp>
      <p:grpSp>
        <p:nvGrpSpPr>
          <p:cNvPr id="3" name="Gruppo 2">
            <a:extLst>
              <a:ext uri="{FF2B5EF4-FFF2-40B4-BE49-F238E27FC236}">
                <a16:creationId xmlns:a16="http://schemas.microsoft.com/office/drawing/2014/main" id="{C85864DE-23E4-F6C2-BDAC-16707F04E257}"/>
              </a:ext>
            </a:extLst>
          </p:cNvPr>
          <p:cNvGrpSpPr/>
          <p:nvPr/>
        </p:nvGrpSpPr>
        <p:grpSpPr>
          <a:xfrm>
            <a:off x="641865" y="1991525"/>
            <a:ext cx="10147239" cy="4539343"/>
            <a:chOff x="641865" y="1991525"/>
            <a:chExt cx="10147239" cy="4539343"/>
          </a:xfrm>
        </p:grpSpPr>
        <p:sp>
          <p:nvSpPr>
            <p:cNvPr id="6" name="Ovale 5">
              <a:extLst>
                <a:ext uri="{FF2B5EF4-FFF2-40B4-BE49-F238E27FC236}">
                  <a16:creationId xmlns:a16="http://schemas.microsoft.com/office/drawing/2014/main" id="{20F2CC0D-C5B8-40C8-828C-78536D841A30}"/>
                </a:ext>
              </a:extLst>
            </p:cNvPr>
            <p:cNvSpPr/>
            <p:nvPr/>
          </p:nvSpPr>
          <p:spPr>
            <a:xfrm>
              <a:off x="8825513" y="2489836"/>
              <a:ext cx="906780" cy="899160"/>
            </a:xfrm>
            <a:prstGeom prst="ellipse">
              <a:avLst/>
            </a:prstGeom>
            <a:noFill/>
            <a:ln w="50800">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e 6">
              <a:extLst>
                <a:ext uri="{FF2B5EF4-FFF2-40B4-BE49-F238E27FC236}">
                  <a16:creationId xmlns:a16="http://schemas.microsoft.com/office/drawing/2014/main" id="{8EA48FBF-68D4-4CE0-9C08-FCC51E69B9AF}"/>
                </a:ext>
              </a:extLst>
            </p:cNvPr>
            <p:cNvSpPr/>
            <p:nvPr/>
          </p:nvSpPr>
          <p:spPr>
            <a:xfrm>
              <a:off x="8924412" y="3838576"/>
              <a:ext cx="708982" cy="702410"/>
            </a:xfrm>
            <a:prstGeom prst="ellipse">
              <a:avLst/>
            </a:prstGeom>
            <a:noFill/>
            <a:ln w="47625">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a:extLst>
                <a:ext uri="{FF2B5EF4-FFF2-40B4-BE49-F238E27FC236}">
                  <a16:creationId xmlns:a16="http://schemas.microsoft.com/office/drawing/2014/main" id="{2A0A7370-B1A5-437A-B73B-1C7AD01B5FF2}"/>
                </a:ext>
              </a:extLst>
            </p:cNvPr>
            <p:cNvSpPr/>
            <p:nvPr/>
          </p:nvSpPr>
          <p:spPr>
            <a:xfrm>
              <a:off x="9068223" y="5044491"/>
              <a:ext cx="419261" cy="420470"/>
            </a:xfrm>
            <a:prstGeom prst="ellipse">
              <a:avLst/>
            </a:prstGeom>
            <a:noFill/>
            <a:ln w="41275">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a:extLst>
                <a:ext uri="{FF2B5EF4-FFF2-40B4-BE49-F238E27FC236}">
                  <a16:creationId xmlns:a16="http://schemas.microsoft.com/office/drawing/2014/main" id="{2260FE95-D06E-4F18-AF72-E7E1E1EAA4CA}"/>
                </a:ext>
              </a:extLst>
            </p:cNvPr>
            <p:cNvSpPr/>
            <p:nvPr/>
          </p:nvSpPr>
          <p:spPr>
            <a:xfrm>
              <a:off x="8924412" y="2577499"/>
              <a:ext cx="720000" cy="720000"/>
            </a:xfrm>
            <a:prstGeom prst="ellipse">
              <a:avLst/>
            </a:prstGeom>
            <a:noFill/>
            <a:ln w="47625">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a:extLst>
                <a:ext uri="{FF2B5EF4-FFF2-40B4-BE49-F238E27FC236}">
                  <a16:creationId xmlns:a16="http://schemas.microsoft.com/office/drawing/2014/main" id="{324308B8-5840-4E3D-9103-6C0BECA3F69F}"/>
                </a:ext>
              </a:extLst>
            </p:cNvPr>
            <p:cNvSpPr/>
            <p:nvPr/>
          </p:nvSpPr>
          <p:spPr>
            <a:xfrm>
              <a:off x="9009952" y="3916903"/>
              <a:ext cx="540000" cy="540000"/>
            </a:xfrm>
            <a:prstGeom prst="ellipse">
              <a:avLst/>
            </a:prstGeom>
            <a:noFill/>
            <a:ln w="47625">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a:extLst>
                <a:ext uri="{FF2B5EF4-FFF2-40B4-BE49-F238E27FC236}">
                  <a16:creationId xmlns:a16="http://schemas.microsoft.com/office/drawing/2014/main" id="{9FB5AB54-4408-4683-AFEF-6F4684E8954F}"/>
                </a:ext>
              </a:extLst>
            </p:cNvPr>
            <p:cNvSpPr/>
            <p:nvPr/>
          </p:nvSpPr>
          <p:spPr>
            <a:xfrm>
              <a:off x="9142853" y="5119726"/>
              <a:ext cx="270000" cy="270000"/>
            </a:xfrm>
            <a:prstGeom prst="ellipse">
              <a:avLst/>
            </a:prstGeom>
            <a:noFill/>
            <a:ln w="41275">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BD2481A9-C2EA-45FD-98F0-63E020A7AC86}"/>
                </a:ext>
              </a:extLst>
            </p:cNvPr>
            <p:cNvSpPr txBox="1"/>
            <p:nvPr/>
          </p:nvSpPr>
          <p:spPr>
            <a:xfrm>
              <a:off x="9918353" y="2781030"/>
              <a:ext cx="870751" cy="369332"/>
            </a:xfrm>
            <a:prstGeom prst="rect">
              <a:avLst/>
            </a:prstGeom>
            <a:noFill/>
          </p:spPr>
          <p:txBody>
            <a:bodyPr wrap="none" rtlCol="0">
              <a:spAutoFit/>
            </a:bodyPr>
            <a:lstStyle/>
            <a:p>
              <a:r>
                <a:rPr lang="it-IT" dirty="0">
                  <a:solidFill>
                    <a:srgbClr val="FF0000"/>
                  </a:solidFill>
                </a:rPr>
                <a:t>D1=18</a:t>
              </a:r>
              <a:endParaRPr lang="en-US" dirty="0">
                <a:solidFill>
                  <a:srgbClr val="FF0000"/>
                </a:solidFill>
              </a:endParaRPr>
            </a:p>
          </p:txBody>
        </p:sp>
        <p:sp>
          <p:nvSpPr>
            <p:cNvPr id="18" name="CasellaDiTesto 17">
              <a:extLst>
                <a:ext uri="{FF2B5EF4-FFF2-40B4-BE49-F238E27FC236}">
                  <a16:creationId xmlns:a16="http://schemas.microsoft.com/office/drawing/2014/main" id="{0E0DC35C-6157-4F56-BED2-7D882F11C807}"/>
                </a:ext>
              </a:extLst>
            </p:cNvPr>
            <p:cNvSpPr txBox="1"/>
            <p:nvPr/>
          </p:nvSpPr>
          <p:spPr>
            <a:xfrm>
              <a:off x="9918352" y="4029027"/>
              <a:ext cx="870751" cy="369332"/>
            </a:xfrm>
            <a:prstGeom prst="rect">
              <a:avLst/>
            </a:prstGeom>
            <a:noFill/>
          </p:spPr>
          <p:txBody>
            <a:bodyPr wrap="none" rtlCol="0">
              <a:spAutoFit/>
            </a:bodyPr>
            <a:lstStyle/>
            <a:p>
              <a:r>
                <a:rPr lang="it-IT" dirty="0">
                  <a:solidFill>
                    <a:schemeClr val="accent4"/>
                  </a:solidFill>
                </a:rPr>
                <a:t>D2=16</a:t>
              </a:r>
              <a:endParaRPr lang="en-US" dirty="0">
                <a:solidFill>
                  <a:schemeClr val="accent4"/>
                </a:solidFill>
              </a:endParaRPr>
            </a:p>
          </p:txBody>
        </p:sp>
        <p:sp>
          <p:nvSpPr>
            <p:cNvPr id="19" name="CasellaDiTesto 18">
              <a:extLst>
                <a:ext uri="{FF2B5EF4-FFF2-40B4-BE49-F238E27FC236}">
                  <a16:creationId xmlns:a16="http://schemas.microsoft.com/office/drawing/2014/main" id="{B9F989AB-5C25-4131-BB34-79D26ECDC1FE}"/>
                </a:ext>
              </a:extLst>
            </p:cNvPr>
            <p:cNvSpPr txBox="1"/>
            <p:nvPr/>
          </p:nvSpPr>
          <p:spPr>
            <a:xfrm>
              <a:off x="9879669" y="5015840"/>
              <a:ext cx="737702" cy="369332"/>
            </a:xfrm>
            <a:prstGeom prst="rect">
              <a:avLst/>
            </a:prstGeom>
            <a:noFill/>
          </p:spPr>
          <p:txBody>
            <a:bodyPr wrap="none" rtlCol="0">
              <a:spAutoFit/>
            </a:bodyPr>
            <a:lstStyle/>
            <a:p>
              <a:r>
                <a:rPr lang="it-IT" dirty="0"/>
                <a:t>D3=8</a:t>
              </a:r>
            </a:p>
          </p:txBody>
        </p:sp>
        <p:graphicFrame>
          <p:nvGraphicFramePr>
            <p:cNvPr id="22" name="Grafico 21">
              <a:extLst>
                <a:ext uri="{FF2B5EF4-FFF2-40B4-BE49-F238E27FC236}">
                  <a16:creationId xmlns:a16="http://schemas.microsoft.com/office/drawing/2014/main" id="{4E6F6E2D-3262-4776-B399-713D04EA4A50}"/>
                </a:ext>
              </a:extLst>
            </p:cNvPr>
            <p:cNvGraphicFramePr>
              <a:graphicFrameLocks/>
            </p:cNvGraphicFramePr>
            <p:nvPr>
              <p:extLst>
                <p:ext uri="{D42A27DB-BD31-4B8C-83A1-F6EECF244321}">
                  <p14:modId xmlns:p14="http://schemas.microsoft.com/office/powerpoint/2010/main" val="187441410"/>
                </p:ext>
              </p:extLst>
            </p:nvPr>
          </p:nvGraphicFramePr>
          <p:xfrm>
            <a:off x="641865" y="1991525"/>
            <a:ext cx="7975901" cy="4539343"/>
          </p:xfrm>
          <a:graphic>
            <a:graphicData uri="http://schemas.openxmlformats.org/drawingml/2006/chart">
              <c:chart xmlns:c="http://schemas.openxmlformats.org/drawingml/2006/chart" xmlns:r="http://schemas.openxmlformats.org/officeDocument/2006/relationships" r:id="rId2"/>
            </a:graphicData>
          </a:graphic>
        </p:graphicFrame>
      </p:grpSp>
      <p:sp>
        <p:nvSpPr>
          <p:cNvPr id="23" name="CasellaDiTesto 22">
            <a:extLst>
              <a:ext uri="{FF2B5EF4-FFF2-40B4-BE49-F238E27FC236}">
                <a16:creationId xmlns:a16="http://schemas.microsoft.com/office/drawing/2014/main" id="{C32E63FA-4B94-467B-A06C-E7C5C6D17715}"/>
              </a:ext>
            </a:extLst>
          </p:cNvPr>
          <p:cNvSpPr txBox="1"/>
          <p:nvPr/>
        </p:nvSpPr>
        <p:spPr>
          <a:xfrm>
            <a:off x="6638855" y="1152212"/>
            <a:ext cx="4769374" cy="923330"/>
          </a:xfrm>
          <a:prstGeom prst="rect">
            <a:avLst/>
          </a:prstGeom>
          <a:noFill/>
        </p:spPr>
        <p:txBody>
          <a:bodyPr wrap="square" rtlCol="0">
            <a:spAutoFit/>
          </a:bodyPr>
          <a:lstStyle/>
          <a:p>
            <a:endParaRPr lang="en-US"/>
          </a:p>
          <a:p>
            <a:r>
              <a:rPr lang="en-US"/>
              <a:t>three identical pairs of detectors with 0.3 mm gas gap and different radius of curvature</a:t>
            </a:r>
            <a:endParaRPr lang="en-US" dirty="0"/>
          </a:p>
        </p:txBody>
      </p:sp>
    </p:spTree>
    <p:extLst>
      <p:ext uri="{BB962C8B-B14F-4D97-AF65-F5344CB8AC3E}">
        <p14:creationId xmlns:p14="http://schemas.microsoft.com/office/powerpoint/2010/main" val="421723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060091-E7D3-4E6E-886A-62C7355C633A}"/>
              </a:ext>
            </a:extLst>
          </p:cNvPr>
          <p:cNvSpPr>
            <a:spLocks noGrp="1"/>
          </p:cNvSpPr>
          <p:nvPr>
            <p:ph type="title"/>
          </p:nvPr>
        </p:nvSpPr>
        <p:spPr/>
        <p:txBody>
          <a:bodyPr anchor="b" anchorCtr="0"/>
          <a:lstStyle/>
          <a:p>
            <a:pPr algn="ctr"/>
            <a:r>
              <a:rPr lang="it-IT" dirty="0" err="1"/>
              <a:t>Conclusions</a:t>
            </a:r>
            <a:endParaRPr lang="en-US" dirty="0"/>
          </a:p>
        </p:txBody>
      </p:sp>
      <p:sp>
        <p:nvSpPr>
          <p:cNvPr id="3" name="Segnaposto contenuto 2">
            <a:extLst>
              <a:ext uri="{FF2B5EF4-FFF2-40B4-BE49-F238E27FC236}">
                <a16:creationId xmlns:a16="http://schemas.microsoft.com/office/drawing/2014/main" id="{87822B07-8446-4C70-B84A-26B696AA4A60}"/>
              </a:ext>
            </a:extLst>
          </p:cNvPr>
          <p:cNvSpPr>
            <a:spLocks noGrp="1"/>
          </p:cNvSpPr>
          <p:nvPr>
            <p:ph idx="1"/>
          </p:nvPr>
        </p:nvSpPr>
        <p:spPr/>
        <p:txBody>
          <a:bodyPr/>
          <a:lstStyle/>
          <a:p>
            <a:r>
              <a:rPr lang="en-US" dirty="0"/>
              <a:t>The correct operation of a cylindrical geometry device with a quasi-uniform electric field, operated by fluxing the same gas mixture used for the RPC detectors of the ATLAS experiment, has been demonstrated.</a:t>
            </a:r>
          </a:p>
          <a:p>
            <a:r>
              <a:rPr lang="en-US" dirty="0"/>
              <a:t>All the measured quantities highlighted the asymmetry of the response with respect to the polarity of the supply voltage, highlighting how the electric field gradient affect the development of the avalanche discharge in the gas</a:t>
            </a:r>
          </a:p>
          <a:p>
            <a:r>
              <a:rPr lang="en-US" dirty="0"/>
              <a:t>This test represents the first step towards the development of cylindrical geometry detectors with a calibrated field for the intended purpose</a:t>
            </a:r>
          </a:p>
          <a:p>
            <a:r>
              <a:rPr lang="en-US" dirty="0"/>
              <a:t>Further investigations are necessary to fully understand the link between the temporal evolution of the signal and the electric field</a:t>
            </a:r>
          </a:p>
        </p:txBody>
      </p:sp>
      <p:sp>
        <p:nvSpPr>
          <p:cNvPr id="4" name="Segnaposto data 3">
            <a:extLst>
              <a:ext uri="{FF2B5EF4-FFF2-40B4-BE49-F238E27FC236}">
                <a16:creationId xmlns:a16="http://schemas.microsoft.com/office/drawing/2014/main" id="{94690630-E3E9-4941-A48E-A3F2B9B05729}"/>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04AC715A-2D40-4CE7-94F6-9F7DE333A677}"/>
              </a:ext>
            </a:extLst>
          </p:cNvPr>
          <p:cNvSpPr>
            <a:spLocks noGrp="1"/>
          </p:cNvSpPr>
          <p:nvPr>
            <p:ph type="ftr" sz="quarter" idx="11"/>
          </p:nvPr>
        </p:nvSpPr>
        <p:spPr/>
        <p:txBody>
          <a:bodyPr/>
          <a:lstStyle/>
          <a:p>
            <a:pPr rtl="0"/>
            <a:endParaRPr lang="en-US" dirty="0"/>
          </a:p>
        </p:txBody>
      </p:sp>
    </p:spTree>
    <p:extLst>
      <p:ext uri="{BB962C8B-B14F-4D97-AF65-F5344CB8AC3E}">
        <p14:creationId xmlns:p14="http://schemas.microsoft.com/office/powerpoint/2010/main" val="49987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767E2A-EC84-43C1-A1D2-082F8AEFB7E5}"/>
              </a:ext>
            </a:extLst>
          </p:cNvPr>
          <p:cNvSpPr>
            <a:spLocks noGrp="1"/>
          </p:cNvSpPr>
          <p:nvPr>
            <p:ph type="title"/>
          </p:nvPr>
        </p:nvSpPr>
        <p:spPr/>
        <p:txBody>
          <a:bodyPr anchor="t" anchorCtr="0"/>
          <a:lstStyle/>
          <a:p>
            <a:r>
              <a:rPr lang="it-IT" dirty="0"/>
              <a:t>Planar </a:t>
            </a:r>
            <a:r>
              <a:rPr lang="it-IT" dirty="0" err="1"/>
              <a:t>geometry</a:t>
            </a:r>
            <a:r>
              <a:rPr lang="it-IT" dirty="0"/>
              <a:t> </a:t>
            </a:r>
            <a:r>
              <a:rPr lang="it-IT" dirty="0" err="1"/>
              <a:t>weakness</a:t>
            </a:r>
            <a:endParaRPr lang="en-US" dirty="0"/>
          </a:p>
        </p:txBody>
      </p:sp>
      <p:sp>
        <p:nvSpPr>
          <p:cNvPr id="4" name="Segnaposto data 3">
            <a:extLst>
              <a:ext uri="{FF2B5EF4-FFF2-40B4-BE49-F238E27FC236}">
                <a16:creationId xmlns:a16="http://schemas.microsoft.com/office/drawing/2014/main" id="{4EB12516-DB4F-4712-AF5F-61CA653E636D}"/>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E7C89640-F326-416A-B308-8C97A48575BB}"/>
              </a:ext>
            </a:extLst>
          </p:cNvPr>
          <p:cNvSpPr>
            <a:spLocks noGrp="1"/>
          </p:cNvSpPr>
          <p:nvPr>
            <p:ph type="ftr" sz="quarter" idx="11"/>
          </p:nvPr>
        </p:nvSpPr>
        <p:spPr/>
        <p:txBody>
          <a:bodyPr/>
          <a:lstStyle/>
          <a:p>
            <a:pPr rtl="0"/>
            <a:endParaRPr lang="en-US" dirty="0"/>
          </a:p>
        </p:txBody>
      </p:sp>
      <p:grpSp>
        <p:nvGrpSpPr>
          <p:cNvPr id="27" name="Gruppo 26">
            <a:extLst>
              <a:ext uri="{FF2B5EF4-FFF2-40B4-BE49-F238E27FC236}">
                <a16:creationId xmlns:a16="http://schemas.microsoft.com/office/drawing/2014/main" id="{37B49321-604B-459A-9F0C-5B3FB768D60F}"/>
              </a:ext>
            </a:extLst>
          </p:cNvPr>
          <p:cNvGrpSpPr/>
          <p:nvPr/>
        </p:nvGrpSpPr>
        <p:grpSpPr>
          <a:xfrm>
            <a:off x="8303529" y="1326148"/>
            <a:ext cx="2988168" cy="2593018"/>
            <a:chOff x="8622639" y="3221659"/>
            <a:chExt cx="2988168" cy="2593018"/>
          </a:xfrm>
        </p:grpSpPr>
        <p:grpSp>
          <p:nvGrpSpPr>
            <p:cNvPr id="25" name="Gruppo 24">
              <a:extLst>
                <a:ext uri="{FF2B5EF4-FFF2-40B4-BE49-F238E27FC236}">
                  <a16:creationId xmlns:a16="http://schemas.microsoft.com/office/drawing/2014/main" id="{F0370EE3-2DC9-4798-8FB0-50C794A5A72F}"/>
                </a:ext>
              </a:extLst>
            </p:cNvPr>
            <p:cNvGrpSpPr/>
            <p:nvPr/>
          </p:nvGrpSpPr>
          <p:grpSpPr>
            <a:xfrm>
              <a:off x="8622639" y="3221659"/>
              <a:ext cx="2988168" cy="2593018"/>
              <a:chOff x="8622639" y="3221659"/>
              <a:chExt cx="2988168" cy="2593018"/>
            </a:xfrm>
          </p:grpSpPr>
          <p:sp>
            <p:nvSpPr>
              <p:cNvPr id="14" name="Freccia a destra 13">
                <a:extLst>
                  <a:ext uri="{FF2B5EF4-FFF2-40B4-BE49-F238E27FC236}">
                    <a16:creationId xmlns:a16="http://schemas.microsoft.com/office/drawing/2014/main" id="{FA0D8CCA-4D06-489F-A8A3-B65DCDF3D069}"/>
                  </a:ext>
                </a:extLst>
              </p:cNvPr>
              <p:cNvSpPr/>
              <p:nvPr/>
            </p:nvSpPr>
            <p:spPr>
              <a:xfrm rot="5400000">
                <a:off x="9591324" y="5110253"/>
                <a:ext cx="1047384" cy="361464"/>
              </a:xfrm>
              <a:prstGeom prst="rightArrow">
                <a:avLst>
                  <a:gd name="adj1" fmla="val 34189"/>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a:extLst>
                  <a:ext uri="{FF2B5EF4-FFF2-40B4-BE49-F238E27FC236}">
                    <a16:creationId xmlns:a16="http://schemas.microsoft.com/office/drawing/2014/main" id="{BABD9FF7-4810-46A2-8F89-AA9650730FC3}"/>
                  </a:ext>
                </a:extLst>
              </p:cNvPr>
              <p:cNvSpPr/>
              <p:nvPr/>
            </p:nvSpPr>
            <p:spPr>
              <a:xfrm>
                <a:off x="8622639" y="3597485"/>
                <a:ext cx="2988168" cy="2203240"/>
              </a:xfrm>
              <a:prstGeom prst="rect">
                <a:avLst/>
              </a:prstGeom>
              <a:solidFill>
                <a:schemeClr val="accent1">
                  <a:alpha val="63000"/>
                </a:schemeClr>
              </a:solidFill>
              <a:scene3d>
                <a:camera prst="orthographicFront">
                  <a:rot lat="2400000" lon="240000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a:extLst>
                  <a:ext uri="{FF2B5EF4-FFF2-40B4-BE49-F238E27FC236}">
                    <a16:creationId xmlns:a16="http://schemas.microsoft.com/office/drawing/2014/main" id="{3D3353E5-9656-4686-A27F-FBC760D405B1}"/>
                  </a:ext>
                </a:extLst>
              </p:cNvPr>
              <p:cNvSpPr/>
              <p:nvPr/>
            </p:nvSpPr>
            <p:spPr>
              <a:xfrm>
                <a:off x="8622639" y="3292685"/>
                <a:ext cx="2988168" cy="2203240"/>
              </a:xfrm>
              <a:prstGeom prst="rect">
                <a:avLst/>
              </a:prstGeom>
              <a:solidFill>
                <a:schemeClr val="accent1">
                  <a:alpha val="75000"/>
                </a:schemeClr>
              </a:solidFill>
              <a:scene3d>
                <a:camera prst="orthographicFront">
                  <a:rot lat="2400000" lon="240000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e 9">
                <a:extLst>
                  <a:ext uri="{FF2B5EF4-FFF2-40B4-BE49-F238E27FC236}">
                    <a16:creationId xmlns:a16="http://schemas.microsoft.com/office/drawing/2014/main" id="{EEC05D9B-7A39-4B9B-A262-BEDAC6043C06}"/>
                  </a:ext>
                </a:extLst>
              </p:cNvPr>
              <p:cNvSpPr/>
              <p:nvPr/>
            </p:nvSpPr>
            <p:spPr>
              <a:xfrm>
                <a:off x="9935748" y="4394305"/>
                <a:ext cx="360000" cy="360000"/>
              </a:xfrm>
              <a:prstGeom prst="ellipse">
                <a:avLst/>
              </a:prstGeom>
              <a:scene3d>
                <a:camera prst="orthographicFront">
                  <a:rot lat="600000" lon="240000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a:extLst>
                  <a:ext uri="{FF2B5EF4-FFF2-40B4-BE49-F238E27FC236}">
                    <a16:creationId xmlns:a16="http://schemas.microsoft.com/office/drawing/2014/main" id="{BE257FE4-EC91-480F-B0AD-B4ABBD020E5E}"/>
                  </a:ext>
                </a:extLst>
              </p:cNvPr>
              <p:cNvSpPr/>
              <p:nvPr/>
            </p:nvSpPr>
            <p:spPr>
              <a:xfrm>
                <a:off x="10025748" y="4481405"/>
                <a:ext cx="180000" cy="180000"/>
              </a:xfrm>
              <a:prstGeom prst="ellipse">
                <a:avLst/>
              </a:prstGeom>
              <a:scene3d>
                <a:camera prst="orthographicFront">
                  <a:rot lat="600000" lon="240000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ccia a destra 12">
                <a:extLst>
                  <a:ext uri="{FF2B5EF4-FFF2-40B4-BE49-F238E27FC236}">
                    <a16:creationId xmlns:a16="http://schemas.microsoft.com/office/drawing/2014/main" id="{ADCF1243-7C32-4F58-9C92-0914BBB43AA7}"/>
                  </a:ext>
                </a:extLst>
              </p:cNvPr>
              <p:cNvSpPr/>
              <p:nvPr/>
            </p:nvSpPr>
            <p:spPr>
              <a:xfrm rot="16200000">
                <a:off x="9591324" y="3678589"/>
                <a:ext cx="1047384" cy="361464"/>
              </a:xfrm>
              <a:prstGeom prst="rightArrow">
                <a:avLst>
                  <a:gd name="adj1" fmla="val 34189"/>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a:extLst>
                  <a:ext uri="{FF2B5EF4-FFF2-40B4-BE49-F238E27FC236}">
                    <a16:creationId xmlns:a16="http://schemas.microsoft.com/office/drawing/2014/main" id="{021AABF6-2872-451E-974F-C2FB665C6796}"/>
                  </a:ext>
                </a:extLst>
              </p:cNvPr>
              <p:cNvSpPr txBox="1"/>
              <p:nvPr/>
            </p:nvSpPr>
            <p:spPr>
              <a:xfrm>
                <a:off x="9531610" y="3221659"/>
                <a:ext cx="402674" cy="369332"/>
              </a:xfrm>
              <a:prstGeom prst="rect">
                <a:avLst/>
              </a:prstGeom>
              <a:noFill/>
            </p:spPr>
            <p:txBody>
              <a:bodyPr wrap="none" rtlCol="0">
                <a:spAutoFit/>
              </a:bodyPr>
              <a:lstStyle/>
              <a:p>
                <a:r>
                  <a:rPr lang="it-IT" dirty="0"/>
                  <a:t>F</a:t>
                </a:r>
                <a:r>
                  <a:rPr lang="it-IT" baseline="-25000" dirty="0"/>
                  <a:t>N</a:t>
                </a:r>
                <a:endParaRPr lang="en-US" baseline="-25000" dirty="0"/>
              </a:p>
            </p:txBody>
          </p:sp>
          <p:sp>
            <p:nvSpPr>
              <p:cNvPr id="17" name="Ovale 16">
                <a:extLst>
                  <a:ext uri="{FF2B5EF4-FFF2-40B4-BE49-F238E27FC236}">
                    <a16:creationId xmlns:a16="http://schemas.microsoft.com/office/drawing/2014/main" id="{DBEA1842-7518-4DE3-966A-484A183101C4}"/>
                  </a:ext>
                </a:extLst>
              </p:cNvPr>
              <p:cNvSpPr/>
              <p:nvPr/>
            </p:nvSpPr>
            <p:spPr>
              <a:xfrm>
                <a:off x="10427690" y="3923068"/>
                <a:ext cx="360000" cy="360000"/>
              </a:xfrm>
              <a:prstGeom prst="ellipse">
                <a:avLst/>
              </a:prstGeom>
              <a:scene3d>
                <a:camera prst="orthographicFront">
                  <a:rot lat="600000" lon="240000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e 17">
                <a:extLst>
                  <a:ext uri="{FF2B5EF4-FFF2-40B4-BE49-F238E27FC236}">
                    <a16:creationId xmlns:a16="http://schemas.microsoft.com/office/drawing/2014/main" id="{DC8B96DA-DC44-48C2-8439-E8BA1D74CBF9}"/>
                  </a:ext>
                </a:extLst>
              </p:cNvPr>
              <p:cNvSpPr/>
              <p:nvPr/>
            </p:nvSpPr>
            <p:spPr>
              <a:xfrm>
                <a:off x="10517690" y="4010168"/>
                <a:ext cx="180000" cy="180000"/>
              </a:xfrm>
              <a:prstGeom prst="ellipse">
                <a:avLst/>
              </a:prstGeom>
              <a:scene3d>
                <a:camera prst="orthographicFront">
                  <a:rot lat="600000" lon="240000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e 18">
                <a:extLst>
                  <a:ext uri="{FF2B5EF4-FFF2-40B4-BE49-F238E27FC236}">
                    <a16:creationId xmlns:a16="http://schemas.microsoft.com/office/drawing/2014/main" id="{26093680-8AAB-4440-A79D-515B92452CD8}"/>
                  </a:ext>
                </a:extLst>
              </p:cNvPr>
              <p:cNvSpPr/>
              <p:nvPr/>
            </p:nvSpPr>
            <p:spPr>
              <a:xfrm>
                <a:off x="10769755" y="4500193"/>
                <a:ext cx="360000" cy="360000"/>
              </a:xfrm>
              <a:prstGeom prst="ellipse">
                <a:avLst/>
              </a:prstGeom>
              <a:scene3d>
                <a:camera prst="orthographicFront">
                  <a:rot lat="600000" lon="240000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e 19">
                <a:extLst>
                  <a:ext uri="{FF2B5EF4-FFF2-40B4-BE49-F238E27FC236}">
                    <a16:creationId xmlns:a16="http://schemas.microsoft.com/office/drawing/2014/main" id="{C5CF1364-579B-457A-9622-AF50F99D0E0D}"/>
                  </a:ext>
                </a:extLst>
              </p:cNvPr>
              <p:cNvSpPr/>
              <p:nvPr/>
            </p:nvSpPr>
            <p:spPr>
              <a:xfrm>
                <a:off x="10859755" y="4587293"/>
                <a:ext cx="180000" cy="180000"/>
              </a:xfrm>
              <a:prstGeom prst="ellipse">
                <a:avLst/>
              </a:prstGeom>
              <a:scene3d>
                <a:camera prst="orthographicFront">
                  <a:rot lat="600000" lon="240000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e 20">
                <a:extLst>
                  <a:ext uri="{FF2B5EF4-FFF2-40B4-BE49-F238E27FC236}">
                    <a16:creationId xmlns:a16="http://schemas.microsoft.com/office/drawing/2014/main" id="{F637CEF8-6BD6-4E2A-90F8-B0E60D5CF23A}"/>
                  </a:ext>
                </a:extLst>
              </p:cNvPr>
              <p:cNvSpPr/>
              <p:nvPr/>
            </p:nvSpPr>
            <p:spPr>
              <a:xfrm>
                <a:off x="9084132" y="4184461"/>
                <a:ext cx="360000" cy="360000"/>
              </a:xfrm>
              <a:prstGeom prst="ellipse">
                <a:avLst/>
              </a:prstGeom>
              <a:scene3d>
                <a:camera prst="orthographicFront">
                  <a:rot lat="600000" lon="240000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e 21">
                <a:extLst>
                  <a:ext uri="{FF2B5EF4-FFF2-40B4-BE49-F238E27FC236}">
                    <a16:creationId xmlns:a16="http://schemas.microsoft.com/office/drawing/2014/main" id="{4B27EF96-5FF3-47B4-B17D-B3CDD1CD65AC}"/>
                  </a:ext>
                </a:extLst>
              </p:cNvPr>
              <p:cNvSpPr/>
              <p:nvPr/>
            </p:nvSpPr>
            <p:spPr>
              <a:xfrm>
                <a:off x="9174132" y="4271561"/>
                <a:ext cx="180000" cy="180000"/>
              </a:xfrm>
              <a:prstGeom prst="ellipse">
                <a:avLst/>
              </a:prstGeom>
              <a:scene3d>
                <a:camera prst="orthographicFront">
                  <a:rot lat="600000" lon="240000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e 22">
                <a:extLst>
                  <a:ext uri="{FF2B5EF4-FFF2-40B4-BE49-F238E27FC236}">
                    <a16:creationId xmlns:a16="http://schemas.microsoft.com/office/drawing/2014/main" id="{39C9A324-8053-4AC8-8AC3-627520D883A6}"/>
                  </a:ext>
                </a:extLst>
              </p:cNvPr>
              <p:cNvSpPr/>
              <p:nvPr/>
            </p:nvSpPr>
            <p:spPr>
              <a:xfrm>
                <a:off x="9512076" y="4773093"/>
                <a:ext cx="360000" cy="360000"/>
              </a:xfrm>
              <a:prstGeom prst="ellipse">
                <a:avLst/>
              </a:prstGeom>
              <a:scene3d>
                <a:camera prst="orthographicFront">
                  <a:rot lat="600000" lon="240000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e 23">
                <a:extLst>
                  <a:ext uri="{FF2B5EF4-FFF2-40B4-BE49-F238E27FC236}">
                    <a16:creationId xmlns:a16="http://schemas.microsoft.com/office/drawing/2014/main" id="{7F15A272-C8CF-4657-92E0-3C186B2DE70A}"/>
                  </a:ext>
                </a:extLst>
              </p:cNvPr>
              <p:cNvSpPr/>
              <p:nvPr/>
            </p:nvSpPr>
            <p:spPr>
              <a:xfrm>
                <a:off x="9602076" y="4860193"/>
                <a:ext cx="180000" cy="180000"/>
              </a:xfrm>
              <a:prstGeom prst="ellipse">
                <a:avLst/>
              </a:prstGeom>
              <a:scene3d>
                <a:camera prst="orthographicFront">
                  <a:rot lat="600000" lon="240000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asellaDiTesto 25">
              <a:extLst>
                <a:ext uri="{FF2B5EF4-FFF2-40B4-BE49-F238E27FC236}">
                  <a16:creationId xmlns:a16="http://schemas.microsoft.com/office/drawing/2014/main" id="{078B2C68-41A6-4384-BC04-EC43E11D09D8}"/>
                </a:ext>
              </a:extLst>
            </p:cNvPr>
            <p:cNvSpPr txBox="1"/>
            <p:nvPr/>
          </p:nvSpPr>
          <p:spPr>
            <a:xfrm>
              <a:off x="10357956" y="5406765"/>
              <a:ext cx="402674" cy="369332"/>
            </a:xfrm>
            <a:prstGeom prst="rect">
              <a:avLst/>
            </a:prstGeom>
            <a:noFill/>
          </p:spPr>
          <p:txBody>
            <a:bodyPr wrap="none" rtlCol="0">
              <a:spAutoFit/>
            </a:bodyPr>
            <a:lstStyle/>
            <a:p>
              <a:r>
                <a:rPr lang="it-IT" dirty="0"/>
                <a:t>F</a:t>
              </a:r>
              <a:r>
                <a:rPr lang="it-IT" baseline="-25000" dirty="0"/>
                <a:t>N</a:t>
              </a:r>
              <a:endParaRPr lang="en-US" baseline="-25000" dirty="0"/>
            </a:p>
          </p:txBody>
        </p:sp>
      </p:gr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42A5EA9A-9034-4F0A-8C37-9A632DC4B3A5}"/>
                  </a:ext>
                </a:extLst>
              </p:cNvPr>
              <p:cNvSpPr txBox="1"/>
              <p:nvPr/>
            </p:nvSpPr>
            <p:spPr>
              <a:xfrm>
                <a:off x="581192" y="1297268"/>
                <a:ext cx="7187882" cy="1942006"/>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Franklin Gothic Book" panose="020B0503020102020204" pitchFamily="34" charset="0"/>
                  </a:rPr>
                  <a:t>Mechanical strength</a:t>
                </a:r>
              </a:p>
              <a:p>
                <a:r>
                  <a:rPr lang="en-US" dirty="0">
                    <a:latin typeface="Franklin Gothic Book" panose="020B0503020102020204" pitchFamily="34" charset="0"/>
                  </a:rPr>
                  <a:t>The force exerted on the bonding surfaces of the pillars increases proportionally to the difference in pressure with respect to the outside of the gas volume and with respect to the size of the detector</a:t>
                </a:r>
              </a:p>
              <a:p>
                <a:endParaRPr lang="it-IT" i="1" dirty="0">
                  <a:latin typeface="Franklin Gothic Book" panose="020B0503020102020204" pitchFamily="34" charset="0"/>
                </a:endParaRPr>
              </a:p>
              <a:p>
                <a14:m>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𝑝</m:t>
                        </m:r>
                      </m:e>
                      <m:sub>
                        <m:r>
                          <a:rPr lang="it-IT" b="0" i="1" smtClean="0">
                            <a:latin typeface="Cambria Math" panose="02040503050406030204" pitchFamily="18" charset="0"/>
                          </a:rPr>
                          <m:t>𝑝𝑖𝑙𝑙𝑎𝑟</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𝐹</m:t>
                            </m:r>
                          </m:e>
                          <m:sub>
                            <m:r>
                              <a:rPr lang="it-IT" b="0" i="1" smtClean="0">
                                <a:latin typeface="Cambria Math" panose="02040503050406030204" pitchFamily="18" charset="0"/>
                              </a:rPr>
                              <m:t>𝑁</m:t>
                            </m:r>
                          </m:sub>
                        </m:sSub>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𝑝𝑖𝑙𝑙𝑎𝑟</m:t>
                            </m:r>
                          </m:sub>
                        </m:sSub>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𝑆</m:t>
                            </m:r>
                          </m:e>
                          <m:sub>
                            <m:r>
                              <a:rPr lang="it-IT" b="0" i="1" smtClean="0">
                                <a:latin typeface="Cambria Math" panose="02040503050406030204" pitchFamily="18" charset="0"/>
                                <a:ea typeface="Cambria Math" panose="02040503050406030204" pitchFamily="18" charset="0"/>
                              </a:rPr>
                              <m:t>𝑝𝑖𝑙𝑙𝑎𝑟</m:t>
                            </m:r>
                          </m:sub>
                        </m:sSub>
                      </m:den>
                    </m:f>
                    <m:r>
                      <a:rPr lang="it-IT" b="0" i="1" smtClean="0">
                        <a:latin typeface="Cambria Math" panose="02040503050406030204" pitchFamily="18" charset="0"/>
                      </a:rPr>
                      <m:t>= </m:t>
                    </m:r>
                    <m:f>
                      <m:fPr>
                        <m:ctrlPr>
                          <a:rPr lang="it-IT" b="0" i="1" smtClean="0">
                            <a:latin typeface="Cambria Math" panose="02040503050406030204" pitchFamily="18" charset="0"/>
                          </a:rPr>
                        </m:ctrlPr>
                      </m:fPr>
                      <m:num>
                        <m:r>
                          <m:rPr>
                            <m:sty m:val="p"/>
                          </m:rPr>
                          <a:rPr lang="it-IT" b="0" i="0" smtClean="0">
                            <a:latin typeface="Cambria Math" panose="02040503050406030204" pitchFamily="18" charset="0"/>
                          </a:rPr>
                          <m:t>Δ</m:t>
                        </m:r>
                        <m:r>
                          <a:rPr lang="it-IT" b="0" i="1" smtClean="0">
                            <a:latin typeface="Cambria Math" panose="02040503050406030204" pitchFamily="18" charset="0"/>
                          </a:rPr>
                          <m:t>𝑝</m:t>
                        </m:r>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𝑆</m:t>
                            </m:r>
                          </m:e>
                          <m:sub>
                            <m:r>
                              <a:rPr lang="it-IT" b="0" i="1" smtClean="0">
                                <a:latin typeface="Cambria Math" panose="02040503050406030204" pitchFamily="18" charset="0"/>
                                <a:ea typeface="Cambria Math" panose="02040503050406030204" pitchFamily="18" charset="0"/>
                              </a:rPr>
                              <m:t>𝑑𝑒𝑡𝑒𝑐𝑡𝑜𝑟</m:t>
                            </m:r>
                          </m:sub>
                        </m:sSub>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𝑝𝑖𝑙𝑙𝑎𝑟</m:t>
                            </m:r>
                          </m:sub>
                        </m:sSub>
                        <m:r>
                          <a:rPr lang="it-IT" b="0" i="1" smtClean="0">
                            <a:latin typeface="Cambria Math" panose="02040503050406030204" pitchFamily="18" charset="0"/>
                          </a:rPr>
                          <m:t> </m:t>
                        </m:r>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𝑆</m:t>
                            </m:r>
                          </m:e>
                          <m:sub>
                            <m:r>
                              <a:rPr lang="it-IT" b="0" i="1" smtClean="0">
                                <a:latin typeface="Cambria Math" panose="02040503050406030204" pitchFamily="18" charset="0"/>
                                <a:ea typeface="Cambria Math" panose="02040503050406030204" pitchFamily="18" charset="0"/>
                              </a:rPr>
                              <m:t>𝑝𝑖𝑙𝑙𝑎𝑟</m:t>
                            </m:r>
                          </m:sub>
                        </m:sSub>
                      </m:den>
                    </m:f>
                    <m:r>
                      <a:rPr lang="it-IT" b="0" i="0" smtClean="0">
                        <a:latin typeface="Cambria Math" panose="02040503050406030204" pitchFamily="18" charset="0"/>
                      </a:rPr>
                      <m:t>   </m:t>
                    </m:r>
                  </m:oMath>
                </a14:m>
                <a:r>
                  <a:rPr lang="en-US" dirty="0"/>
                  <a:t>→</a:t>
                </a:r>
              </a:p>
            </p:txBody>
          </p:sp>
        </mc:Choice>
        <mc:Fallback xmlns="">
          <p:sp>
            <p:nvSpPr>
              <p:cNvPr id="28" name="CasellaDiTesto 27">
                <a:extLst>
                  <a:ext uri="{FF2B5EF4-FFF2-40B4-BE49-F238E27FC236}">
                    <a16:creationId xmlns:a16="http://schemas.microsoft.com/office/drawing/2014/main" id="{42A5EA9A-9034-4F0A-8C37-9A632DC4B3A5}"/>
                  </a:ext>
                </a:extLst>
              </p:cNvPr>
              <p:cNvSpPr txBox="1">
                <a:spLocks noRot="1" noChangeAspect="1" noMove="1" noResize="1" noEditPoints="1" noAdjustHandles="1" noChangeArrowheads="1" noChangeShapeType="1" noTextEdit="1"/>
              </p:cNvSpPr>
              <p:nvPr/>
            </p:nvSpPr>
            <p:spPr>
              <a:xfrm>
                <a:off x="581192" y="1297268"/>
                <a:ext cx="7187882" cy="1942006"/>
              </a:xfrm>
              <a:prstGeom prst="rect">
                <a:avLst/>
              </a:prstGeom>
              <a:blipFill>
                <a:blip r:embed="rId2"/>
                <a:stretch>
                  <a:fillRect l="-679" t="-1887" r="-933" b="-629"/>
                </a:stretch>
              </a:blipFill>
            </p:spPr>
            <p:txBody>
              <a:bodyPr/>
              <a:lstStyle/>
              <a:p>
                <a:r>
                  <a:rPr lang="en-US">
                    <a:noFill/>
                  </a:rPr>
                  <a:t> </a:t>
                </a:r>
              </a:p>
            </p:txBody>
          </p:sp>
        </mc:Fallback>
      </mc:AlternateContent>
      <p:sp>
        <p:nvSpPr>
          <p:cNvPr id="32" name="CasellaDiTesto 31">
            <a:extLst>
              <a:ext uri="{FF2B5EF4-FFF2-40B4-BE49-F238E27FC236}">
                <a16:creationId xmlns:a16="http://schemas.microsoft.com/office/drawing/2014/main" id="{B899253A-AEBC-4F47-93AF-A9477207EDDB}"/>
              </a:ext>
            </a:extLst>
          </p:cNvPr>
          <p:cNvSpPr txBox="1"/>
          <p:nvPr/>
        </p:nvSpPr>
        <p:spPr>
          <a:xfrm>
            <a:off x="581192" y="3204718"/>
            <a:ext cx="3979318" cy="1754326"/>
          </a:xfrm>
          <a:prstGeom prst="rect">
            <a:avLst/>
          </a:prstGeom>
          <a:noFill/>
        </p:spPr>
        <p:txBody>
          <a:bodyPr wrap="square" rtlCol="0">
            <a:spAutoFit/>
          </a:bodyPr>
          <a:lstStyle/>
          <a:p>
            <a:pPr algn="just"/>
            <a:r>
              <a:rPr lang="en-US" dirty="0"/>
              <a:t>The planar geometry is not suitable to be pressurized unless significantly increasing the density of pillars or building a complex mechanical structure that counterbalances internal forces</a:t>
            </a:r>
          </a:p>
        </p:txBody>
      </p:sp>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535A3D29-A726-4FE5-A447-A20F014AD507}"/>
                  </a:ext>
                </a:extLst>
              </p:cNvPr>
              <p:cNvSpPr txBox="1"/>
              <p:nvPr/>
            </p:nvSpPr>
            <p:spPr>
              <a:xfrm>
                <a:off x="4637333" y="2693633"/>
                <a:ext cx="3666196" cy="191982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m:rPr>
                          <m:sty m:val="p"/>
                        </m:rPr>
                        <a:rPr lang="it-IT" i="0" smtClean="0">
                          <a:latin typeface="Cambria Math" panose="02040503050406030204" pitchFamily="18" charset="0"/>
                        </a:rPr>
                        <m:t>Δ</m:t>
                      </m:r>
                      <m:r>
                        <a:rPr lang="it-IT" b="0" i="1" smtClean="0">
                          <a:latin typeface="Cambria Math" panose="02040503050406030204" pitchFamily="18" charset="0"/>
                        </a:rPr>
                        <m:t>𝑝</m:t>
                      </m:r>
                      <m:r>
                        <a:rPr lang="it-IT" b="0" i="1" smtClean="0">
                          <a:latin typeface="Cambria Math" panose="02040503050406030204" pitchFamily="18" charset="0"/>
                        </a:rPr>
                        <m:t>=2 </m:t>
                      </m:r>
                      <m:r>
                        <a:rPr lang="it-IT" b="0" i="1" smtClean="0">
                          <a:latin typeface="Cambria Math" panose="02040503050406030204" pitchFamily="18" charset="0"/>
                        </a:rPr>
                        <m:t>𝑏𝑎𝑟</m:t>
                      </m:r>
                      <m:r>
                        <a:rPr lang="it-IT" b="0" i="1" smtClean="0">
                          <a:latin typeface="Cambria Math" panose="02040503050406030204" pitchFamily="18" charset="0"/>
                        </a:rPr>
                        <m:t> ;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𝑆</m:t>
                          </m:r>
                        </m:e>
                        <m:sub>
                          <m:r>
                            <a:rPr lang="it-IT" b="0" i="1" smtClean="0">
                              <a:latin typeface="Cambria Math" panose="02040503050406030204" pitchFamily="18" charset="0"/>
                            </a:rPr>
                            <m:t>𝑑𝑒𝑡𝑒𝑐𝑡𝑜𝑟</m:t>
                          </m:r>
                        </m:sub>
                      </m:sSub>
                      <m:r>
                        <a:rPr lang="it-IT" b="0" i="1" smtClean="0">
                          <a:latin typeface="Cambria Math" panose="02040503050406030204" pitchFamily="18" charset="0"/>
                        </a:rPr>
                        <m:t>=10 </m:t>
                      </m:r>
                      <m:r>
                        <a:rPr lang="it-IT" b="0" i="1" smtClean="0">
                          <a:latin typeface="Cambria Math" panose="02040503050406030204" pitchFamily="18" charset="0"/>
                        </a:rPr>
                        <m:t>𝑘𝑐</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𝑚</m:t>
                          </m:r>
                        </m:e>
                        <m:sup>
                          <m:r>
                            <a:rPr lang="it-IT" b="0" i="1" smtClean="0">
                              <a:latin typeface="Cambria Math" panose="02040503050406030204" pitchFamily="18" charset="0"/>
                            </a:rPr>
                            <m:t>2</m:t>
                          </m:r>
                        </m:sup>
                      </m:sSup>
                      <m:r>
                        <a:rPr lang="it-IT" b="0" i="1" smtClean="0">
                          <a:latin typeface="Cambria Math" panose="02040503050406030204" pitchFamily="18" charset="0"/>
                        </a:rPr>
                        <m:t> ;</m:t>
                      </m:r>
                    </m:oMath>
                  </m:oMathPara>
                </a14:m>
                <a:endParaRPr lang="it-IT" b="0" dirty="0"/>
              </a:p>
              <a:p>
                <a:pPr algn="ct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𝑆</m:t>
                          </m:r>
                        </m:e>
                        <m:sub>
                          <m:r>
                            <a:rPr lang="it-IT" b="0" i="1" smtClean="0">
                              <a:latin typeface="Cambria Math" panose="02040503050406030204" pitchFamily="18" charset="0"/>
                            </a:rPr>
                            <m:t>𝑝𝑖𝑙𝑙𝑎𝑟</m:t>
                          </m:r>
                        </m:sub>
                      </m:sSub>
                      <m:r>
                        <a:rPr lang="it-IT" b="0" i="1" smtClean="0">
                          <a:latin typeface="Cambria Math" panose="02040503050406030204" pitchFamily="18" charset="0"/>
                        </a:rPr>
                        <m:t>=0,2 </m:t>
                      </m:r>
                      <m:r>
                        <a:rPr lang="it-IT" b="0" i="1" smtClean="0">
                          <a:latin typeface="Cambria Math" panose="02040503050406030204" pitchFamily="18" charset="0"/>
                        </a:rPr>
                        <m:t>𝑐</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𝑚</m:t>
                          </m:r>
                        </m:e>
                        <m:sup>
                          <m:r>
                            <a:rPr lang="it-IT" b="0" i="1" smtClean="0">
                              <a:latin typeface="Cambria Math" panose="02040503050406030204" pitchFamily="18" charset="0"/>
                            </a:rPr>
                            <m:t>2</m:t>
                          </m:r>
                        </m:sup>
                      </m:sSup>
                      <m:r>
                        <a:rPr lang="it-IT" b="0" i="1" smtClean="0">
                          <a:latin typeface="Cambria Math" panose="02040503050406030204" pitchFamily="18" charset="0"/>
                        </a:rPr>
                        <m:t> ; </m:t>
                      </m:r>
                    </m:oMath>
                  </m:oMathPara>
                </a14:m>
                <a:endParaRPr lang="it-IT" b="0" dirty="0"/>
              </a:p>
              <a:p>
                <a:pPr algn="ctr"/>
                <a:r>
                  <a:rPr lang="en-US" dirty="0"/>
                  <a:t>↓</a:t>
                </a:r>
              </a:p>
              <a:p>
                <a:pPr algn="ctr"/>
                <a:endParaRPr lang="en-US" dirty="0"/>
              </a:p>
              <a:p>
                <a:pPr algn="ctr"/>
                <a:r>
                  <a:rPr lang="en-US" dirty="0"/>
                  <a:t> </a:t>
                </a:r>
                <a14:m>
                  <m:oMath xmlns:m="http://schemas.openxmlformats.org/officeDocument/2006/math">
                    <m:sSub>
                      <m:sSubPr>
                        <m:ctrlPr>
                          <a:rPr lang="en-US" sz="2400" i="1" smtClean="0">
                            <a:latin typeface="Cambria Math" panose="02040503050406030204" pitchFamily="18" charset="0"/>
                          </a:rPr>
                        </m:ctrlPr>
                      </m:sSubPr>
                      <m:e>
                        <m:r>
                          <a:rPr lang="it-IT" sz="2400" b="0" i="1" smtClean="0">
                            <a:latin typeface="Cambria Math" panose="02040503050406030204" pitchFamily="18" charset="0"/>
                          </a:rPr>
                          <m:t>𝑝</m:t>
                        </m:r>
                      </m:e>
                      <m:sub>
                        <m:r>
                          <a:rPr lang="it-IT" sz="2400" b="0" i="1" smtClean="0">
                            <a:latin typeface="Cambria Math" panose="02040503050406030204" pitchFamily="18" charset="0"/>
                          </a:rPr>
                          <m:t>𝑝𝑖𝑙𝑙𝑎𝑟</m:t>
                        </m:r>
                      </m:sub>
                    </m:sSub>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 </m:t>
                        </m:r>
                        <m:sSup>
                          <m:sSupPr>
                            <m:ctrlPr>
                              <a:rPr lang="it-IT" sz="2400" b="0" i="1" smtClean="0">
                                <a:latin typeface="Cambria Math" panose="02040503050406030204" pitchFamily="18" charset="0"/>
                              </a:rPr>
                            </m:ctrlPr>
                          </m:sSupPr>
                          <m:e>
                            <m:r>
                              <a:rPr lang="it-IT" sz="2400" b="0" i="1" smtClean="0">
                                <a:latin typeface="Cambria Math" panose="02040503050406030204" pitchFamily="18" charset="0"/>
                              </a:rPr>
                              <m:t>10</m:t>
                            </m:r>
                          </m:e>
                          <m:sup>
                            <m:r>
                              <a:rPr lang="it-IT" sz="2400" b="0" i="1" smtClean="0">
                                <a:latin typeface="Cambria Math" panose="02040503050406030204" pitchFamily="18" charset="0"/>
                              </a:rPr>
                              <m:t>2</m:t>
                            </m:r>
                          </m:sup>
                        </m:sSup>
                      </m:num>
                      <m:den>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rPr>
                              <m:t>𝑛</m:t>
                            </m:r>
                          </m:e>
                          <m:sub>
                            <m:r>
                              <a:rPr lang="it-IT" sz="2400" b="0" i="1" smtClean="0">
                                <a:latin typeface="Cambria Math" panose="02040503050406030204" pitchFamily="18" charset="0"/>
                              </a:rPr>
                              <m:t>𝑝𝑖𝑙𝑙𝑎𝑟</m:t>
                            </m:r>
                          </m:sub>
                        </m:sSub>
                        <m:r>
                          <a:rPr lang="it-IT" sz="2400" b="0" i="1" smtClean="0">
                            <a:latin typeface="Cambria Math" panose="02040503050406030204" pitchFamily="18" charset="0"/>
                          </a:rPr>
                          <m:t> </m:t>
                        </m:r>
                      </m:den>
                    </m:f>
                    <m:r>
                      <a:rPr lang="it-IT" sz="2400" b="0" i="1" smtClean="0">
                        <a:latin typeface="Cambria Math" panose="02040503050406030204" pitchFamily="18" charset="0"/>
                      </a:rPr>
                      <m:t> </m:t>
                    </m:r>
                    <m:r>
                      <a:rPr lang="it-IT" sz="2400" b="0" i="1" smtClean="0">
                        <a:latin typeface="Cambria Math" panose="02040503050406030204" pitchFamily="18" charset="0"/>
                      </a:rPr>
                      <m:t>𝑘𝑏𝑎𝑟</m:t>
                    </m:r>
                  </m:oMath>
                </a14:m>
                <a:r>
                  <a:rPr lang="en-US" sz="2400" dirty="0"/>
                  <a:t> </a:t>
                </a:r>
              </a:p>
            </p:txBody>
          </p:sp>
        </mc:Choice>
        <mc:Fallback xmlns="">
          <p:sp>
            <p:nvSpPr>
              <p:cNvPr id="33" name="CasellaDiTesto 32">
                <a:extLst>
                  <a:ext uri="{FF2B5EF4-FFF2-40B4-BE49-F238E27FC236}">
                    <a16:creationId xmlns:a16="http://schemas.microsoft.com/office/drawing/2014/main" id="{535A3D29-A726-4FE5-A447-A20F014AD507}"/>
                  </a:ext>
                </a:extLst>
              </p:cNvPr>
              <p:cNvSpPr txBox="1">
                <a:spLocks noRot="1" noChangeAspect="1" noMove="1" noResize="1" noEditPoints="1" noAdjustHandles="1" noChangeArrowheads="1" noChangeShapeType="1" noTextEdit="1"/>
              </p:cNvSpPr>
              <p:nvPr/>
            </p:nvSpPr>
            <p:spPr>
              <a:xfrm>
                <a:off x="4637333" y="2693633"/>
                <a:ext cx="3666196" cy="1919821"/>
              </a:xfrm>
              <a:prstGeom prst="rect">
                <a:avLst/>
              </a:prstGeom>
              <a:blipFill>
                <a:blip r:embed="rId3"/>
                <a:stretch>
                  <a:fillRect/>
                </a:stretch>
              </a:blipFill>
            </p:spPr>
            <p:txBody>
              <a:bodyPr/>
              <a:lstStyle/>
              <a:p>
                <a:r>
                  <a:rPr lang="en-US">
                    <a:noFill/>
                  </a:rPr>
                  <a:t> </a:t>
                </a:r>
              </a:p>
            </p:txBody>
          </p:sp>
        </mc:Fallback>
      </mc:AlternateContent>
      <p:sp>
        <p:nvSpPr>
          <p:cNvPr id="46" name="Ovale 45">
            <a:extLst>
              <a:ext uri="{FF2B5EF4-FFF2-40B4-BE49-F238E27FC236}">
                <a16:creationId xmlns:a16="http://schemas.microsoft.com/office/drawing/2014/main" id="{96CC3017-A1D8-4755-B776-0A720DC2D35B}"/>
              </a:ext>
            </a:extLst>
          </p:cNvPr>
          <p:cNvSpPr/>
          <p:nvPr/>
        </p:nvSpPr>
        <p:spPr>
          <a:xfrm>
            <a:off x="4951903" y="3650656"/>
            <a:ext cx="3037056" cy="1201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CasellaDiTesto 49">
                <a:extLst>
                  <a:ext uri="{FF2B5EF4-FFF2-40B4-BE49-F238E27FC236}">
                    <a16:creationId xmlns:a16="http://schemas.microsoft.com/office/drawing/2014/main" id="{8728044E-A216-4A6C-BBF7-C28EB0D466AD}"/>
                  </a:ext>
                </a:extLst>
              </p:cNvPr>
              <p:cNvSpPr txBox="1"/>
              <p:nvPr/>
            </p:nvSpPr>
            <p:spPr>
              <a:xfrm>
                <a:off x="8215381" y="4212512"/>
                <a:ext cx="3037056" cy="646331"/>
              </a:xfrm>
              <a:prstGeom prst="rect">
                <a:avLst/>
              </a:prstGeom>
              <a:noFill/>
            </p:spPr>
            <p:txBody>
              <a:bodyPr wrap="square" rtlCol="0">
                <a:spAutoFit/>
              </a:bodyPr>
              <a:lstStyle/>
              <a:p>
                <a:pPr algn="ctr"/>
                <a:r>
                  <a:rPr lang="en-US" dirty="0"/>
                  <a:t>The tensile strength  of Bakelite is about </a:t>
                </a:r>
                <a14:m>
                  <m:oMath xmlns:m="http://schemas.openxmlformats.org/officeDocument/2006/math">
                    <m:r>
                      <a:rPr lang="it-IT" i="1">
                        <a:latin typeface="Cambria Math" panose="02040503050406030204" pitchFamily="18" charset="0"/>
                      </a:rPr>
                      <m:t>1</m:t>
                    </m:r>
                    <m:r>
                      <a:rPr lang="it-IT" b="0" i="1" smtClean="0">
                        <a:latin typeface="Cambria Math" panose="02040503050406030204" pitchFamily="18" charset="0"/>
                      </a:rPr>
                      <m:t>,2 </m:t>
                    </m:r>
                    <m:r>
                      <a:rPr lang="it-IT" b="0" i="1" smtClean="0">
                        <a:latin typeface="Cambria Math" panose="02040503050406030204" pitchFamily="18" charset="0"/>
                      </a:rPr>
                      <m:t>𝑘𝑏𝑎𝑟</m:t>
                    </m:r>
                  </m:oMath>
                </a14:m>
                <a:endParaRPr lang="en-US" dirty="0"/>
              </a:p>
            </p:txBody>
          </p:sp>
        </mc:Choice>
        <mc:Fallback xmlns="">
          <p:sp>
            <p:nvSpPr>
              <p:cNvPr id="50" name="CasellaDiTesto 49">
                <a:extLst>
                  <a:ext uri="{FF2B5EF4-FFF2-40B4-BE49-F238E27FC236}">
                    <a16:creationId xmlns:a16="http://schemas.microsoft.com/office/drawing/2014/main" id="{8728044E-A216-4A6C-BBF7-C28EB0D466AD}"/>
                  </a:ext>
                </a:extLst>
              </p:cNvPr>
              <p:cNvSpPr txBox="1">
                <a:spLocks noRot="1" noChangeAspect="1" noMove="1" noResize="1" noEditPoints="1" noAdjustHandles="1" noChangeArrowheads="1" noChangeShapeType="1" noTextEdit="1"/>
              </p:cNvSpPr>
              <p:nvPr/>
            </p:nvSpPr>
            <p:spPr>
              <a:xfrm>
                <a:off x="8215381" y="4212512"/>
                <a:ext cx="3037056" cy="646331"/>
              </a:xfrm>
              <a:prstGeom prst="rect">
                <a:avLst/>
              </a:prstGeom>
              <a:blipFill>
                <a:blip r:embed="rId4"/>
                <a:stretch>
                  <a:fillRect t="-4717" b="-14151"/>
                </a:stretch>
              </a:blipFill>
            </p:spPr>
            <p:txBody>
              <a:bodyPr/>
              <a:lstStyle/>
              <a:p>
                <a:r>
                  <a:rPr lang="en-US">
                    <a:noFill/>
                  </a:rPr>
                  <a:t> </a:t>
                </a:r>
              </a:p>
            </p:txBody>
          </p:sp>
        </mc:Fallback>
      </mc:AlternateContent>
      <p:sp>
        <p:nvSpPr>
          <p:cNvPr id="54" name="CasellaDiTesto 53">
            <a:extLst>
              <a:ext uri="{FF2B5EF4-FFF2-40B4-BE49-F238E27FC236}">
                <a16:creationId xmlns:a16="http://schemas.microsoft.com/office/drawing/2014/main" id="{140F0C74-1E6E-4164-BADB-B42355391259}"/>
              </a:ext>
            </a:extLst>
          </p:cNvPr>
          <p:cNvSpPr txBox="1"/>
          <p:nvPr/>
        </p:nvSpPr>
        <p:spPr>
          <a:xfrm>
            <a:off x="581192" y="4999995"/>
            <a:ext cx="1102745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Franklin Gothic Book" panose="020B0503020102020204" pitchFamily="34" charset="0"/>
              </a:rPr>
              <a:t>Discharge quenching factor</a:t>
            </a:r>
          </a:p>
          <a:p>
            <a:r>
              <a:rPr lang="en-US" dirty="0"/>
              <a:t>In a uniform electric field, the quenching  of the avalanche discharge is mainly due to the gas mixture, the electrode properties and the electric field strength. The geometric factor affects the discharge growth only through the space charge effect.</a:t>
            </a:r>
          </a:p>
        </p:txBody>
      </p:sp>
    </p:spTree>
    <p:extLst>
      <p:ext uri="{BB962C8B-B14F-4D97-AF65-F5344CB8AC3E}">
        <p14:creationId xmlns:p14="http://schemas.microsoft.com/office/powerpoint/2010/main" val="281970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BC137-57EF-429B-8C55-DE05E4ECDA1A}"/>
              </a:ext>
            </a:extLst>
          </p:cNvPr>
          <p:cNvSpPr>
            <a:spLocks noGrp="1"/>
          </p:cNvSpPr>
          <p:nvPr>
            <p:ph type="title"/>
          </p:nvPr>
        </p:nvSpPr>
        <p:spPr/>
        <p:txBody>
          <a:bodyPr anchor="t" anchorCtr="0"/>
          <a:lstStyle/>
          <a:p>
            <a:r>
              <a:rPr lang="it-IT" dirty="0" err="1"/>
              <a:t>Cylindrical</a:t>
            </a:r>
            <a:r>
              <a:rPr lang="it-IT" dirty="0"/>
              <a:t> </a:t>
            </a:r>
            <a:r>
              <a:rPr lang="it-IT" dirty="0" err="1"/>
              <a:t>Geometry</a:t>
            </a:r>
            <a:r>
              <a:rPr lang="it-IT" dirty="0"/>
              <a:t>: </a:t>
            </a:r>
            <a:r>
              <a:rPr lang="it-IT" dirty="0" err="1"/>
              <a:t>Why</a:t>
            </a:r>
            <a:r>
              <a:rPr lang="it-IT" dirty="0"/>
              <a:t>?</a:t>
            </a:r>
            <a:endParaRPr lang="en-US" dirty="0"/>
          </a:p>
        </p:txBody>
      </p:sp>
      <p:sp>
        <p:nvSpPr>
          <p:cNvPr id="4" name="Segnaposto data 3">
            <a:extLst>
              <a:ext uri="{FF2B5EF4-FFF2-40B4-BE49-F238E27FC236}">
                <a16:creationId xmlns:a16="http://schemas.microsoft.com/office/drawing/2014/main" id="{681B7895-527D-4F19-8263-3855639A0F23}"/>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ECAEBF6D-A984-444E-A321-4DAD0379C51B}"/>
              </a:ext>
            </a:extLst>
          </p:cNvPr>
          <p:cNvSpPr>
            <a:spLocks noGrp="1"/>
          </p:cNvSpPr>
          <p:nvPr>
            <p:ph type="ftr" sz="quarter" idx="11"/>
          </p:nvPr>
        </p:nvSpPr>
        <p:spPr/>
        <p:txBody>
          <a:bodyPr/>
          <a:lstStyle/>
          <a:p>
            <a:pPr rtl="0"/>
            <a:endParaRPr lang="en-US" dirty="0"/>
          </a:p>
        </p:txBody>
      </p:sp>
      <p:sp>
        <p:nvSpPr>
          <p:cNvPr id="11" name="CasellaDiTesto 10">
            <a:extLst>
              <a:ext uri="{FF2B5EF4-FFF2-40B4-BE49-F238E27FC236}">
                <a16:creationId xmlns:a16="http://schemas.microsoft.com/office/drawing/2014/main" id="{D7595844-63FF-434E-9C33-44993B4329A5}"/>
              </a:ext>
            </a:extLst>
          </p:cNvPr>
          <p:cNvSpPr txBox="1"/>
          <p:nvPr/>
        </p:nvSpPr>
        <p:spPr>
          <a:xfrm>
            <a:off x="435260" y="1534474"/>
            <a:ext cx="6164788" cy="4524315"/>
          </a:xfrm>
          <a:prstGeom prst="rect">
            <a:avLst/>
          </a:prstGeom>
          <a:noFill/>
        </p:spPr>
        <p:txBody>
          <a:bodyPr wrap="square" rtlCol="0">
            <a:spAutoFit/>
          </a:bodyPr>
          <a:lstStyle/>
          <a:p>
            <a:pPr algn="just"/>
            <a:r>
              <a:rPr lang="en-US" b="1" dirty="0"/>
              <a:t>The  gas pressurization would allow to:</a:t>
            </a:r>
          </a:p>
          <a:p>
            <a:pPr marL="342900" indent="-342900" algn="just">
              <a:buFont typeface="+mj-lt"/>
              <a:buAutoNum type="arabicPeriod"/>
            </a:pPr>
            <a:r>
              <a:rPr lang="en-US" dirty="0"/>
              <a:t>Increase the gas target density, with a consequent increase in intrinsic efficiency </a:t>
            </a:r>
          </a:p>
          <a:p>
            <a:pPr lvl="1" algn="just"/>
            <a:r>
              <a:rPr lang="en-US" dirty="0"/>
              <a:t>→ MRPC time response with thin single gap configuration</a:t>
            </a:r>
          </a:p>
          <a:p>
            <a:pPr lvl="1" algn="just"/>
            <a:r>
              <a:rPr lang="en-US" dirty="0"/>
              <a:t>→ light eco-friendly CO</a:t>
            </a:r>
            <a:r>
              <a:rPr lang="en-US" baseline="-25000" dirty="0"/>
              <a:t>2</a:t>
            </a:r>
            <a:r>
              <a:rPr lang="en-US" dirty="0"/>
              <a:t> based gas mixtures</a:t>
            </a:r>
          </a:p>
          <a:p>
            <a:pPr marL="342900" indent="-342900" algn="just">
              <a:buFont typeface="+mj-lt"/>
              <a:buAutoNum type="arabicPeriod"/>
            </a:pPr>
            <a:r>
              <a:rPr lang="en-US" dirty="0"/>
              <a:t>Use the detector in hostile environments such as space</a:t>
            </a:r>
          </a:p>
          <a:p>
            <a:pPr lvl="1" algn="just"/>
            <a:r>
              <a:rPr lang="en-US" dirty="0"/>
              <a:t>		</a:t>
            </a:r>
            <a:endParaRPr lang="en-US" b="1" dirty="0"/>
          </a:p>
          <a:p>
            <a:pPr algn="just"/>
            <a:r>
              <a:rPr lang="en-US" b="1" dirty="0"/>
              <a:t>The electric field gradient, depending on the polarization allows to</a:t>
            </a:r>
          </a:p>
          <a:p>
            <a:pPr marL="342900" indent="-342900" algn="just">
              <a:buFont typeface="+mj-lt"/>
              <a:buAutoNum type="arabicPeriod"/>
            </a:pPr>
            <a:r>
              <a:rPr lang="en-US" dirty="0"/>
              <a:t>Contribute to the gas discharge quenching</a:t>
            </a:r>
          </a:p>
          <a:p>
            <a:pPr lvl="1" algn="just"/>
            <a:r>
              <a:rPr lang="en-US" dirty="0"/>
              <a:t>→ new eco-friendly gas components</a:t>
            </a:r>
          </a:p>
          <a:p>
            <a:pPr marL="342900" indent="-342900" algn="just">
              <a:buFont typeface="+mj-lt"/>
              <a:buAutoNum type="arabicPeriod"/>
            </a:pPr>
            <a:r>
              <a:rPr lang="en-US" dirty="0"/>
              <a:t>Increase the charge collection efficiency enhancing the multiplication in the initial part of the gas gap</a:t>
            </a:r>
          </a:p>
          <a:p>
            <a:pPr marL="342900" indent="-342900" algn="just">
              <a:buFont typeface="+mj-lt"/>
              <a:buAutoNum type="arabicPeriod"/>
            </a:pPr>
            <a:r>
              <a:rPr lang="en-US" dirty="0"/>
              <a:t>Study the dependencies and optimize the time resolution</a:t>
            </a:r>
          </a:p>
          <a:p>
            <a:pPr algn="just"/>
            <a:endParaRPr lang="en-US" dirty="0"/>
          </a:p>
        </p:txBody>
      </p:sp>
      <p:pic>
        <p:nvPicPr>
          <p:cNvPr id="22" name="Immagine 21">
            <a:extLst>
              <a:ext uri="{FF2B5EF4-FFF2-40B4-BE49-F238E27FC236}">
                <a16:creationId xmlns:a16="http://schemas.microsoft.com/office/drawing/2014/main" id="{9EB22A91-400D-4C3C-9F61-DF36438B7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993" y="2723194"/>
            <a:ext cx="808094" cy="538999"/>
          </a:xfrm>
          <a:prstGeom prst="rect">
            <a:avLst/>
          </a:prstGeom>
        </p:spPr>
      </p:pic>
      <p:pic>
        <p:nvPicPr>
          <p:cNvPr id="24" name="Immagine 23" descr="Immagine che contiene sport, maraca&#10;&#10;Descrizione generata automaticamente">
            <a:extLst>
              <a:ext uri="{FF2B5EF4-FFF2-40B4-BE49-F238E27FC236}">
                <a16:creationId xmlns:a16="http://schemas.microsoft.com/office/drawing/2014/main" id="{254F79A1-6E24-4CC3-9432-16E26243F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576" y="1310469"/>
            <a:ext cx="600041" cy="513881"/>
          </a:xfrm>
          <a:prstGeom prst="rect">
            <a:avLst/>
          </a:prstGeom>
        </p:spPr>
      </p:pic>
      <p:graphicFrame>
        <p:nvGraphicFramePr>
          <p:cNvPr id="27" name="Grafico 26">
            <a:extLst>
              <a:ext uri="{FF2B5EF4-FFF2-40B4-BE49-F238E27FC236}">
                <a16:creationId xmlns:a16="http://schemas.microsoft.com/office/drawing/2014/main" id="{BFB210E8-10CD-420C-92EB-9F5368E940E0}"/>
              </a:ext>
            </a:extLst>
          </p:cNvPr>
          <p:cNvGraphicFramePr>
            <a:graphicFrameLocks/>
          </p:cNvGraphicFramePr>
          <p:nvPr>
            <p:extLst>
              <p:ext uri="{D42A27DB-BD31-4B8C-83A1-F6EECF244321}">
                <p14:modId xmlns:p14="http://schemas.microsoft.com/office/powerpoint/2010/main" val="1795952381"/>
              </p:ext>
            </p:extLst>
          </p:nvPr>
        </p:nvGraphicFramePr>
        <p:xfrm>
          <a:off x="6503028" y="664639"/>
          <a:ext cx="5226551" cy="28659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Grafico 27">
            <a:extLst>
              <a:ext uri="{FF2B5EF4-FFF2-40B4-BE49-F238E27FC236}">
                <a16:creationId xmlns:a16="http://schemas.microsoft.com/office/drawing/2014/main" id="{768F2085-EC6E-461D-8278-32EC20BE0FA9}"/>
              </a:ext>
            </a:extLst>
          </p:cNvPr>
          <p:cNvGraphicFramePr>
            <a:graphicFrameLocks/>
          </p:cNvGraphicFramePr>
          <p:nvPr>
            <p:extLst>
              <p:ext uri="{D42A27DB-BD31-4B8C-83A1-F6EECF244321}">
                <p14:modId xmlns:p14="http://schemas.microsoft.com/office/powerpoint/2010/main" val="708188271"/>
              </p:ext>
            </p:extLst>
          </p:nvPr>
        </p:nvGraphicFramePr>
        <p:xfrm>
          <a:off x="6503028" y="3412644"/>
          <a:ext cx="5226551" cy="3011270"/>
        </p:xfrm>
        <a:graphic>
          <a:graphicData uri="http://schemas.openxmlformats.org/drawingml/2006/chart">
            <c:chart xmlns:c="http://schemas.openxmlformats.org/drawingml/2006/chart" xmlns:r="http://schemas.openxmlformats.org/officeDocument/2006/relationships" r:id="rId5"/>
          </a:graphicData>
        </a:graphic>
      </p:graphicFrame>
      <p:sp>
        <p:nvSpPr>
          <p:cNvPr id="29" name="Ovale 28">
            <a:extLst>
              <a:ext uri="{FF2B5EF4-FFF2-40B4-BE49-F238E27FC236}">
                <a16:creationId xmlns:a16="http://schemas.microsoft.com/office/drawing/2014/main" id="{6AF33DE2-12D6-44D5-9BFB-11E95AA087C5}"/>
              </a:ext>
            </a:extLst>
          </p:cNvPr>
          <p:cNvSpPr/>
          <p:nvPr/>
        </p:nvSpPr>
        <p:spPr>
          <a:xfrm>
            <a:off x="7621260" y="122547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endParaRPr lang="en-US" dirty="0"/>
          </a:p>
        </p:txBody>
      </p:sp>
      <p:sp>
        <p:nvSpPr>
          <p:cNvPr id="30" name="Freccia a destra 29">
            <a:extLst>
              <a:ext uri="{FF2B5EF4-FFF2-40B4-BE49-F238E27FC236}">
                <a16:creationId xmlns:a16="http://schemas.microsoft.com/office/drawing/2014/main" id="{4F6DB434-1FB6-41DF-BE83-1EFF4EFE3C4F}"/>
              </a:ext>
            </a:extLst>
          </p:cNvPr>
          <p:cNvSpPr/>
          <p:nvPr/>
        </p:nvSpPr>
        <p:spPr>
          <a:xfrm>
            <a:off x="8143875" y="1296516"/>
            <a:ext cx="1209675" cy="22748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sellaDiTesto 30">
            <a:extLst>
              <a:ext uri="{FF2B5EF4-FFF2-40B4-BE49-F238E27FC236}">
                <a16:creationId xmlns:a16="http://schemas.microsoft.com/office/drawing/2014/main" id="{7D548366-6960-48BE-8886-454C49C3D1B6}"/>
              </a:ext>
            </a:extLst>
          </p:cNvPr>
          <p:cNvSpPr txBox="1"/>
          <p:nvPr/>
        </p:nvSpPr>
        <p:spPr>
          <a:xfrm>
            <a:off x="9401008" y="2271705"/>
            <a:ext cx="1808252" cy="369332"/>
          </a:xfrm>
          <a:prstGeom prst="rect">
            <a:avLst/>
          </a:prstGeom>
          <a:noFill/>
        </p:spPr>
        <p:txBody>
          <a:bodyPr wrap="none" rtlCol="0">
            <a:spAutoFit/>
          </a:bodyPr>
          <a:lstStyle/>
          <a:p>
            <a:r>
              <a:rPr lang="it-IT" dirty="0"/>
              <a:t>Negative </a:t>
            </a:r>
            <a:r>
              <a:rPr lang="it-IT" dirty="0" err="1"/>
              <a:t>polarity</a:t>
            </a:r>
            <a:endParaRPr lang="en-US" dirty="0"/>
          </a:p>
        </p:txBody>
      </p:sp>
      <p:sp>
        <p:nvSpPr>
          <p:cNvPr id="32" name="CasellaDiTesto 31">
            <a:extLst>
              <a:ext uri="{FF2B5EF4-FFF2-40B4-BE49-F238E27FC236}">
                <a16:creationId xmlns:a16="http://schemas.microsoft.com/office/drawing/2014/main" id="{A4323BE0-52B7-449E-A5D3-3C4E16BEF4B8}"/>
              </a:ext>
            </a:extLst>
          </p:cNvPr>
          <p:cNvSpPr txBox="1"/>
          <p:nvPr/>
        </p:nvSpPr>
        <p:spPr>
          <a:xfrm>
            <a:off x="7715083" y="4996007"/>
            <a:ext cx="1707199" cy="369332"/>
          </a:xfrm>
          <a:prstGeom prst="rect">
            <a:avLst/>
          </a:prstGeom>
          <a:noFill/>
        </p:spPr>
        <p:txBody>
          <a:bodyPr wrap="none" rtlCol="0">
            <a:spAutoFit/>
          </a:bodyPr>
          <a:lstStyle/>
          <a:p>
            <a:r>
              <a:rPr lang="it-IT" dirty="0">
                <a:solidFill>
                  <a:srgbClr val="FF0000"/>
                </a:solidFill>
              </a:rPr>
              <a:t>Positive </a:t>
            </a:r>
            <a:r>
              <a:rPr lang="it-IT" dirty="0" err="1">
                <a:solidFill>
                  <a:srgbClr val="FF0000"/>
                </a:solidFill>
              </a:rPr>
              <a:t>polarity</a:t>
            </a:r>
            <a:endParaRPr lang="en-US" dirty="0">
              <a:solidFill>
                <a:srgbClr val="FF0000"/>
              </a:solidFill>
            </a:endParaRPr>
          </a:p>
        </p:txBody>
      </p:sp>
    </p:spTree>
    <p:extLst>
      <p:ext uri="{BB962C8B-B14F-4D97-AF65-F5344CB8AC3E}">
        <p14:creationId xmlns:p14="http://schemas.microsoft.com/office/powerpoint/2010/main" val="389244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CC4F5C-E976-4A88-902B-7861850BDD4F}"/>
              </a:ext>
            </a:extLst>
          </p:cNvPr>
          <p:cNvSpPr>
            <a:spLocks noGrp="1"/>
          </p:cNvSpPr>
          <p:nvPr>
            <p:ph type="title"/>
          </p:nvPr>
        </p:nvSpPr>
        <p:spPr/>
        <p:txBody>
          <a:bodyPr anchor="t" anchorCtr="0"/>
          <a:lstStyle/>
          <a:p>
            <a:r>
              <a:rPr lang="it-IT" dirty="0" err="1"/>
              <a:t>Aim</a:t>
            </a:r>
            <a:r>
              <a:rPr lang="it-IT" dirty="0"/>
              <a:t> of the test</a:t>
            </a:r>
            <a:endParaRPr lang="en-US" dirty="0"/>
          </a:p>
        </p:txBody>
      </p:sp>
      <p:sp>
        <p:nvSpPr>
          <p:cNvPr id="4" name="Segnaposto data 3">
            <a:extLst>
              <a:ext uri="{FF2B5EF4-FFF2-40B4-BE49-F238E27FC236}">
                <a16:creationId xmlns:a16="http://schemas.microsoft.com/office/drawing/2014/main" id="{56300024-8ABE-4466-BBC4-F9544702E887}"/>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DCA91453-A5AE-42BB-8934-C09F4B610337}"/>
              </a:ext>
            </a:extLst>
          </p:cNvPr>
          <p:cNvSpPr>
            <a:spLocks noGrp="1"/>
          </p:cNvSpPr>
          <p:nvPr>
            <p:ph type="ftr" sz="quarter" idx="11"/>
          </p:nvPr>
        </p:nvSpPr>
        <p:spPr/>
        <p:txBody>
          <a:bodyPr/>
          <a:lstStyle/>
          <a:p>
            <a:pPr rtl="0"/>
            <a:endParaRPr lang="en-US" dirty="0"/>
          </a:p>
        </p:txBody>
      </p:sp>
      <p:sp>
        <p:nvSpPr>
          <p:cNvPr id="26" name="CasellaDiTesto 25">
            <a:extLst>
              <a:ext uri="{FF2B5EF4-FFF2-40B4-BE49-F238E27FC236}">
                <a16:creationId xmlns:a16="http://schemas.microsoft.com/office/drawing/2014/main" id="{59DF01A0-CB51-4ADD-9BF8-7A4E5D181782}"/>
              </a:ext>
            </a:extLst>
          </p:cNvPr>
          <p:cNvSpPr txBox="1"/>
          <p:nvPr/>
        </p:nvSpPr>
        <p:spPr>
          <a:xfrm>
            <a:off x="487881" y="1529830"/>
            <a:ext cx="7888244" cy="3970318"/>
          </a:xfrm>
          <a:prstGeom prst="rect">
            <a:avLst/>
          </a:prstGeom>
          <a:noFill/>
        </p:spPr>
        <p:txBody>
          <a:bodyPr wrap="square" rtlCol="0">
            <a:spAutoFit/>
          </a:bodyPr>
          <a:lstStyle/>
          <a:p>
            <a:r>
              <a:rPr lang="en-US" dirty="0"/>
              <a:t>The test consists in demonstrating the correct functioning of the device with a quasi-planar cylindrical geometry</a:t>
            </a:r>
          </a:p>
          <a:p>
            <a:endParaRPr lang="en-US" dirty="0"/>
          </a:p>
          <a:p>
            <a:r>
              <a:rPr lang="en-US" dirty="0"/>
              <a:t>Furthermore, consists in characterizing the efficiency, the time response and the shape of the signals in the two polarization conditions. The prototype was designed to emphasize asymmetry, thanks to a non-negligible field gradient.</a:t>
            </a:r>
          </a:p>
          <a:p>
            <a:endParaRPr lang="en-US" dirty="0"/>
          </a:p>
          <a:p>
            <a:r>
              <a:rPr lang="en-US" dirty="0"/>
              <a:t>Under positive polarization conditions, multiplication is expected to occur mainly in the region close to the cathode, which can be described, to a rough approximation by a multiplication followed by drift model.</a:t>
            </a:r>
          </a:p>
          <a:p>
            <a:endParaRPr lang="en-US" dirty="0"/>
          </a:p>
          <a:p>
            <a:r>
              <a:rPr lang="en-US" dirty="0"/>
              <a:t>On the contrary, in negative polarization, multiplication increases as electrons approach the anode, roughly approximating a system characterized by drift followed by multiplication</a:t>
            </a:r>
          </a:p>
        </p:txBody>
      </p:sp>
      <p:grpSp>
        <p:nvGrpSpPr>
          <p:cNvPr id="3" name="Group 2">
            <a:extLst>
              <a:ext uri="{FF2B5EF4-FFF2-40B4-BE49-F238E27FC236}">
                <a16:creationId xmlns:a16="http://schemas.microsoft.com/office/drawing/2014/main" id="{574D6271-45AA-5BFA-0E03-ED12B7D497A9}"/>
              </a:ext>
            </a:extLst>
          </p:cNvPr>
          <p:cNvGrpSpPr/>
          <p:nvPr/>
        </p:nvGrpSpPr>
        <p:grpSpPr>
          <a:xfrm>
            <a:off x="8515348" y="732729"/>
            <a:ext cx="3027677" cy="5541392"/>
            <a:chOff x="8515348" y="732729"/>
            <a:chExt cx="3027677" cy="5541392"/>
          </a:xfrm>
        </p:grpSpPr>
        <p:sp>
          <p:nvSpPr>
            <p:cNvPr id="7" name="Ovale 6">
              <a:extLst>
                <a:ext uri="{FF2B5EF4-FFF2-40B4-BE49-F238E27FC236}">
                  <a16:creationId xmlns:a16="http://schemas.microsoft.com/office/drawing/2014/main" id="{22FCF664-CEC7-4451-AF5E-D6497D62DDFE}"/>
                </a:ext>
              </a:extLst>
            </p:cNvPr>
            <p:cNvSpPr/>
            <p:nvPr/>
          </p:nvSpPr>
          <p:spPr>
            <a:xfrm>
              <a:off x="8515350" y="732729"/>
              <a:ext cx="2731762" cy="269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a:extLst>
                <a:ext uri="{FF2B5EF4-FFF2-40B4-BE49-F238E27FC236}">
                  <a16:creationId xmlns:a16="http://schemas.microsoft.com/office/drawing/2014/main" id="{D9DB6CEA-DFCB-4BEF-BAB7-C662E9DDC53A}"/>
                </a:ext>
              </a:extLst>
            </p:cNvPr>
            <p:cNvSpPr/>
            <p:nvPr/>
          </p:nvSpPr>
          <p:spPr>
            <a:xfrm>
              <a:off x="8667115" y="882522"/>
              <a:ext cx="2428233" cy="23966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DBA5DB09-14CB-428B-B152-E3496956F232}"/>
                </a:ext>
              </a:extLst>
            </p:cNvPr>
            <p:cNvSpPr txBox="1"/>
            <p:nvPr/>
          </p:nvSpPr>
          <p:spPr>
            <a:xfrm>
              <a:off x="10951196" y="812776"/>
              <a:ext cx="514885" cy="369332"/>
            </a:xfrm>
            <a:prstGeom prst="rect">
              <a:avLst/>
            </a:prstGeom>
            <a:noFill/>
          </p:spPr>
          <p:txBody>
            <a:bodyPr wrap="none" rtlCol="0">
              <a:spAutoFit/>
            </a:bodyPr>
            <a:lstStyle/>
            <a:p>
              <a:r>
                <a:rPr lang="it-IT" b="1" dirty="0"/>
                <a:t>-HV</a:t>
              </a:r>
              <a:endParaRPr lang="en-US" b="1" dirty="0"/>
            </a:p>
          </p:txBody>
        </p:sp>
        <p:sp>
          <p:nvSpPr>
            <p:cNvPr id="28" name="Triangolo isoscele 27">
              <a:extLst>
                <a:ext uri="{FF2B5EF4-FFF2-40B4-BE49-F238E27FC236}">
                  <a16:creationId xmlns:a16="http://schemas.microsoft.com/office/drawing/2014/main" id="{107467B7-BA5C-48DA-A98E-C527702F4A76}"/>
                </a:ext>
              </a:extLst>
            </p:cNvPr>
            <p:cNvSpPr/>
            <p:nvPr/>
          </p:nvSpPr>
          <p:spPr>
            <a:xfrm rot="18961034">
              <a:off x="8761985" y="1229595"/>
              <a:ext cx="926236" cy="40375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a:extLst>
                <a:ext uri="{FF2B5EF4-FFF2-40B4-BE49-F238E27FC236}">
                  <a16:creationId xmlns:a16="http://schemas.microsoft.com/office/drawing/2014/main" id="{8A000384-86D8-4534-A351-0F6C2E312896}"/>
                </a:ext>
              </a:extLst>
            </p:cNvPr>
            <p:cNvSpPr/>
            <p:nvPr/>
          </p:nvSpPr>
          <p:spPr>
            <a:xfrm>
              <a:off x="8970644" y="1182108"/>
              <a:ext cx="1821174" cy="1797514"/>
            </a:xfrm>
            <a:prstGeom prst="ellipse">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e 9">
              <a:extLst>
                <a:ext uri="{FF2B5EF4-FFF2-40B4-BE49-F238E27FC236}">
                  <a16:creationId xmlns:a16="http://schemas.microsoft.com/office/drawing/2014/main" id="{5534DCB1-8A1F-42BE-98FC-072AB7272B75}"/>
                </a:ext>
              </a:extLst>
            </p:cNvPr>
            <p:cNvSpPr/>
            <p:nvPr/>
          </p:nvSpPr>
          <p:spPr>
            <a:xfrm>
              <a:off x="9122408" y="1331900"/>
              <a:ext cx="1517645" cy="14979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Coaxial</a:t>
              </a:r>
              <a:endParaRPr lang="it-IT" dirty="0">
                <a:solidFill>
                  <a:schemeClr val="tx1"/>
                </a:solidFill>
              </a:endParaRPr>
            </a:p>
            <a:p>
              <a:pPr algn="ctr"/>
              <a:r>
                <a:rPr lang="it-IT" dirty="0">
                  <a:solidFill>
                    <a:schemeClr val="tx1"/>
                  </a:solidFill>
                </a:rPr>
                <a:t>Read-out</a:t>
              </a:r>
              <a:endParaRPr lang="en-US" dirty="0">
                <a:solidFill>
                  <a:schemeClr val="tx1"/>
                </a:solidFill>
              </a:endParaRPr>
            </a:p>
          </p:txBody>
        </p:sp>
        <p:sp>
          <p:nvSpPr>
            <p:cNvPr id="19" name="Ovale 18">
              <a:extLst>
                <a:ext uri="{FF2B5EF4-FFF2-40B4-BE49-F238E27FC236}">
                  <a16:creationId xmlns:a16="http://schemas.microsoft.com/office/drawing/2014/main" id="{38301363-E8A0-4D7D-B454-238316389F62}"/>
                </a:ext>
              </a:extLst>
            </p:cNvPr>
            <p:cNvSpPr/>
            <p:nvPr/>
          </p:nvSpPr>
          <p:spPr>
            <a:xfrm>
              <a:off x="8515348" y="3554823"/>
              <a:ext cx="2693798" cy="27192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e 19">
              <a:extLst>
                <a:ext uri="{FF2B5EF4-FFF2-40B4-BE49-F238E27FC236}">
                  <a16:creationId xmlns:a16="http://schemas.microsoft.com/office/drawing/2014/main" id="{697E534C-E300-40D2-B7A7-678153BECF17}"/>
                </a:ext>
              </a:extLst>
            </p:cNvPr>
            <p:cNvSpPr/>
            <p:nvPr/>
          </p:nvSpPr>
          <p:spPr>
            <a:xfrm>
              <a:off x="8665003" y="3705895"/>
              <a:ext cx="2394487" cy="24171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e 20">
              <a:extLst>
                <a:ext uri="{FF2B5EF4-FFF2-40B4-BE49-F238E27FC236}">
                  <a16:creationId xmlns:a16="http://schemas.microsoft.com/office/drawing/2014/main" id="{E7092865-AD97-435C-82A8-8B451D77DD3C}"/>
                </a:ext>
              </a:extLst>
            </p:cNvPr>
            <p:cNvSpPr/>
            <p:nvPr/>
          </p:nvSpPr>
          <p:spPr>
            <a:xfrm>
              <a:off x="8964314" y="4008039"/>
              <a:ext cx="1795865" cy="1812865"/>
            </a:xfrm>
            <a:prstGeom prst="ellipse">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e 21">
              <a:extLst>
                <a:ext uri="{FF2B5EF4-FFF2-40B4-BE49-F238E27FC236}">
                  <a16:creationId xmlns:a16="http://schemas.microsoft.com/office/drawing/2014/main" id="{72A3980E-E123-4C33-AA20-08F9F81D255D}"/>
                </a:ext>
              </a:extLst>
            </p:cNvPr>
            <p:cNvSpPr/>
            <p:nvPr/>
          </p:nvSpPr>
          <p:spPr>
            <a:xfrm>
              <a:off x="9113970" y="4159111"/>
              <a:ext cx="1496555" cy="15107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Coaxial</a:t>
              </a:r>
              <a:endParaRPr lang="it-IT" dirty="0">
                <a:solidFill>
                  <a:schemeClr val="tx1"/>
                </a:solidFill>
              </a:endParaRPr>
            </a:p>
            <a:p>
              <a:pPr algn="ctr"/>
              <a:r>
                <a:rPr lang="it-IT" dirty="0">
                  <a:solidFill>
                    <a:schemeClr val="tx1"/>
                  </a:solidFill>
                </a:rPr>
                <a:t>Read-out</a:t>
              </a:r>
              <a:endParaRPr lang="en-US" dirty="0">
                <a:solidFill>
                  <a:schemeClr val="tx1"/>
                </a:solidFill>
              </a:endParaRPr>
            </a:p>
          </p:txBody>
        </p:sp>
        <p:sp>
          <p:nvSpPr>
            <p:cNvPr id="23" name="CasellaDiTesto 22">
              <a:extLst>
                <a:ext uri="{FF2B5EF4-FFF2-40B4-BE49-F238E27FC236}">
                  <a16:creationId xmlns:a16="http://schemas.microsoft.com/office/drawing/2014/main" id="{33D51272-6998-40A6-B136-016704D0369C}"/>
                </a:ext>
              </a:extLst>
            </p:cNvPr>
            <p:cNvSpPr txBox="1"/>
            <p:nvPr/>
          </p:nvSpPr>
          <p:spPr>
            <a:xfrm>
              <a:off x="10951196" y="3705895"/>
              <a:ext cx="591829" cy="369332"/>
            </a:xfrm>
            <a:prstGeom prst="rect">
              <a:avLst/>
            </a:prstGeom>
            <a:noFill/>
          </p:spPr>
          <p:txBody>
            <a:bodyPr wrap="none" rtlCol="0">
              <a:spAutoFit/>
            </a:bodyPr>
            <a:lstStyle/>
            <a:p>
              <a:r>
                <a:rPr lang="it-IT" b="1" dirty="0">
                  <a:solidFill>
                    <a:srgbClr val="FF0000"/>
                  </a:solidFill>
                </a:rPr>
                <a:t>+HV</a:t>
              </a:r>
              <a:endParaRPr lang="en-US" b="1" dirty="0">
                <a:solidFill>
                  <a:srgbClr val="FF0000"/>
                </a:solidFill>
              </a:endParaRPr>
            </a:p>
          </p:txBody>
        </p:sp>
        <p:sp>
          <p:nvSpPr>
            <p:cNvPr id="24" name="Freccia in giù 23">
              <a:extLst>
                <a:ext uri="{FF2B5EF4-FFF2-40B4-BE49-F238E27FC236}">
                  <a16:creationId xmlns:a16="http://schemas.microsoft.com/office/drawing/2014/main" id="{26036992-77DD-4679-854B-7944C99496F1}"/>
                </a:ext>
              </a:extLst>
            </p:cNvPr>
            <p:cNvSpPr/>
            <p:nvPr/>
          </p:nvSpPr>
          <p:spPr>
            <a:xfrm rot="2641733">
              <a:off x="10516333" y="1214592"/>
              <a:ext cx="226262" cy="27528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5" name="Freccia a destra 24">
              <a:extLst>
                <a:ext uri="{FF2B5EF4-FFF2-40B4-BE49-F238E27FC236}">
                  <a16:creationId xmlns:a16="http://schemas.microsoft.com/office/drawing/2014/main" id="{A36EDA85-C09B-44A6-A3A9-A6C5CED339B6}"/>
                </a:ext>
              </a:extLst>
            </p:cNvPr>
            <p:cNvSpPr/>
            <p:nvPr/>
          </p:nvSpPr>
          <p:spPr>
            <a:xfrm rot="18968858">
              <a:off x="10458329" y="4006411"/>
              <a:ext cx="288000" cy="252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iangolo isoscele 28">
              <a:extLst>
                <a:ext uri="{FF2B5EF4-FFF2-40B4-BE49-F238E27FC236}">
                  <a16:creationId xmlns:a16="http://schemas.microsoft.com/office/drawing/2014/main" id="{144AD91D-5390-4D22-ACED-193B210A18A2}"/>
                </a:ext>
              </a:extLst>
            </p:cNvPr>
            <p:cNvSpPr/>
            <p:nvPr/>
          </p:nvSpPr>
          <p:spPr>
            <a:xfrm rot="18892161">
              <a:off x="8993208" y="1199160"/>
              <a:ext cx="137942" cy="15572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olo isoscele 29">
              <a:extLst>
                <a:ext uri="{FF2B5EF4-FFF2-40B4-BE49-F238E27FC236}">
                  <a16:creationId xmlns:a16="http://schemas.microsoft.com/office/drawing/2014/main" id="{9D1410BA-21F5-4057-BA24-F2FFCDB886DA}"/>
                </a:ext>
              </a:extLst>
            </p:cNvPr>
            <p:cNvSpPr/>
            <p:nvPr/>
          </p:nvSpPr>
          <p:spPr>
            <a:xfrm rot="7129398">
              <a:off x="8845425" y="4355789"/>
              <a:ext cx="376236" cy="13820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e 33">
              <a:extLst>
                <a:ext uri="{FF2B5EF4-FFF2-40B4-BE49-F238E27FC236}">
                  <a16:creationId xmlns:a16="http://schemas.microsoft.com/office/drawing/2014/main" id="{FA7A0D9C-0C02-4E5A-8C87-7435B4699049}"/>
                </a:ext>
              </a:extLst>
            </p:cNvPr>
            <p:cNvSpPr/>
            <p:nvPr/>
          </p:nvSpPr>
          <p:spPr>
            <a:xfrm>
              <a:off x="8665003" y="3705895"/>
              <a:ext cx="2394487" cy="24171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tangolo 35">
              <a:extLst>
                <a:ext uri="{FF2B5EF4-FFF2-40B4-BE49-F238E27FC236}">
                  <a16:creationId xmlns:a16="http://schemas.microsoft.com/office/drawing/2014/main" id="{024BEE20-8E3E-430C-B3A8-B5E50AE1AE28}"/>
                </a:ext>
              </a:extLst>
            </p:cNvPr>
            <p:cNvSpPr/>
            <p:nvPr/>
          </p:nvSpPr>
          <p:spPr>
            <a:xfrm rot="1669010">
              <a:off x="8758676" y="4144576"/>
              <a:ext cx="215751" cy="3863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e 34">
              <a:extLst>
                <a:ext uri="{FF2B5EF4-FFF2-40B4-BE49-F238E27FC236}">
                  <a16:creationId xmlns:a16="http://schemas.microsoft.com/office/drawing/2014/main" id="{C5E85B91-FE89-48D9-AA3F-AE3C1EB9CD8C}"/>
                </a:ext>
              </a:extLst>
            </p:cNvPr>
            <p:cNvSpPr/>
            <p:nvPr/>
          </p:nvSpPr>
          <p:spPr>
            <a:xfrm>
              <a:off x="8591769" y="3623958"/>
              <a:ext cx="2556000" cy="2592000"/>
            </a:xfrm>
            <a:prstGeom prst="ellipse">
              <a:avLst/>
            </a:prstGeom>
            <a:noFill/>
            <a:ln w="114300">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683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94937-B7C1-4CDE-8BFB-80B72D113378}"/>
              </a:ext>
            </a:extLst>
          </p:cNvPr>
          <p:cNvSpPr>
            <a:spLocks noGrp="1"/>
          </p:cNvSpPr>
          <p:nvPr>
            <p:ph type="title"/>
          </p:nvPr>
        </p:nvSpPr>
        <p:spPr/>
        <p:txBody>
          <a:bodyPr anchor="t" anchorCtr="0"/>
          <a:lstStyle/>
          <a:p>
            <a:r>
              <a:rPr lang="it-IT" dirty="0" err="1"/>
              <a:t>Experimental</a:t>
            </a:r>
            <a:r>
              <a:rPr lang="it-IT" dirty="0"/>
              <a:t> Facility </a:t>
            </a:r>
            <a:endParaRPr lang="en-US" dirty="0"/>
          </a:p>
        </p:txBody>
      </p:sp>
      <p:sp>
        <p:nvSpPr>
          <p:cNvPr id="4" name="Segnaposto data 3">
            <a:extLst>
              <a:ext uri="{FF2B5EF4-FFF2-40B4-BE49-F238E27FC236}">
                <a16:creationId xmlns:a16="http://schemas.microsoft.com/office/drawing/2014/main" id="{978D9A6A-1B07-46CC-A369-3BC387989EC7}"/>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BCE34161-CA9D-43A9-B53C-922AFC2379E4}"/>
              </a:ext>
            </a:extLst>
          </p:cNvPr>
          <p:cNvSpPr>
            <a:spLocks noGrp="1"/>
          </p:cNvSpPr>
          <p:nvPr>
            <p:ph type="ftr" sz="quarter" idx="11"/>
          </p:nvPr>
        </p:nvSpPr>
        <p:spPr/>
        <p:txBody>
          <a:bodyPr/>
          <a:lstStyle/>
          <a:p>
            <a:pPr rtl="0"/>
            <a:endParaRPr lang="en-US" dirty="0"/>
          </a:p>
        </p:txBody>
      </p:sp>
      <p:pic>
        <p:nvPicPr>
          <p:cNvPr id="6" name="Picture 3">
            <a:extLst>
              <a:ext uri="{FF2B5EF4-FFF2-40B4-BE49-F238E27FC236}">
                <a16:creationId xmlns:a16="http://schemas.microsoft.com/office/drawing/2014/main" id="{4D224789-163F-4C87-ACAE-7C6BD03C20D4}"/>
              </a:ext>
            </a:extLst>
          </p:cNvPr>
          <p:cNvPicPr>
            <a:picLocks noChangeAspect="1"/>
          </p:cNvPicPr>
          <p:nvPr/>
        </p:nvPicPr>
        <p:blipFill>
          <a:blip r:embed="rId2"/>
          <a:stretch>
            <a:fillRect/>
          </a:stretch>
        </p:blipFill>
        <p:spPr>
          <a:xfrm>
            <a:off x="697899" y="2255484"/>
            <a:ext cx="4152808" cy="3816094"/>
          </a:xfrm>
          <a:prstGeom prst="rect">
            <a:avLst/>
          </a:prstGeom>
        </p:spPr>
      </p:pic>
      <p:sp>
        <p:nvSpPr>
          <p:cNvPr id="7" name="TextBox 4">
            <a:extLst>
              <a:ext uri="{FF2B5EF4-FFF2-40B4-BE49-F238E27FC236}">
                <a16:creationId xmlns:a16="http://schemas.microsoft.com/office/drawing/2014/main" id="{98AA4E62-484A-4604-8907-93B54B00368D}"/>
              </a:ext>
            </a:extLst>
          </p:cNvPr>
          <p:cNvSpPr txBox="1"/>
          <p:nvPr/>
        </p:nvSpPr>
        <p:spPr>
          <a:xfrm rot="16200000">
            <a:off x="2791327" y="5034749"/>
            <a:ext cx="1127232" cy="307777"/>
          </a:xfrm>
          <a:prstGeom prst="rect">
            <a:avLst/>
          </a:prstGeom>
          <a:noFill/>
        </p:spPr>
        <p:txBody>
          <a:bodyPr wrap="square" rtlCol="0">
            <a:spAutoFit/>
          </a:bodyPr>
          <a:lstStyle/>
          <a:p>
            <a:r>
              <a:rPr lang="it-IT" sz="1400" b="1" dirty="0" err="1"/>
              <a:t>Beam</a:t>
            </a:r>
            <a:r>
              <a:rPr lang="it-IT" sz="1400" b="1" dirty="0"/>
              <a:t> </a:t>
            </a:r>
            <a:r>
              <a:rPr lang="it-IT" sz="1400" b="1" dirty="0" err="1"/>
              <a:t>Dump</a:t>
            </a:r>
            <a:endParaRPr lang="en-US" sz="1400" b="1" dirty="0"/>
          </a:p>
        </p:txBody>
      </p:sp>
      <p:sp>
        <p:nvSpPr>
          <p:cNvPr id="8" name="TextBox 5">
            <a:extLst>
              <a:ext uri="{FF2B5EF4-FFF2-40B4-BE49-F238E27FC236}">
                <a16:creationId xmlns:a16="http://schemas.microsoft.com/office/drawing/2014/main" id="{C997C9B9-B430-4137-BE2A-4DC6B69F7FDB}"/>
              </a:ext>
            </a:extLst>
          </p:cNvPr>
          <p:cNvSpPr txBox="1"/>
          <p:nvPr/>
        </p:nvSpPr>
        <p:spPr>
          <a:xfrm>
            <a:off x="1082909" y="2566853"/>
            <a:ext cx="1187826" cy="646331"/>
          </a:xfrm>
          <a:prstGeom prst="rect">
            <a:avLst/>
          </a:prstGeom>
          <a:noFill/>
        </p:spPr>
        <p:txBody>
          <a:bodyPr wrap="square" rtlCol="0">
            <a:spAutoFit/>
          </a:bodyPr>
          <a:lstStyle/>
          <a:p>
            <a:r>
              <a:rPr lang="it-IT" b="1" dirty="0"/>
              <a:t>GIF++ </a:t>
            </a:r>
          </a:p>
          <a:p>
            <a:r>
              <a:rPr lang="it-IT" b="1" dirty="0" err="1"/>
              <a:t>Prep</a:t>
            </a:r>
            <a:r>
              <a:rPr lang="it-IT" b="1" dirty="0"/>
              <a:t>. Area</a:t>
            </a:r>
            <a:endParaRPr lang="en-US" b="1" dirty="0"/>
          </a:p>
        </p:txBody>
      </p:sp>
      <p:sp>
        <p:nvSpPr>
          <p:cNvPr id="9" name="TextBox 6">
            <a:extLst>
              <a:ext uri="{FF2B5EF4-FFF2-40B4-BE49-F238E27FC236}">
                <a16:creationId xmlns:a16="http://schemas.microsoft.com/office/drawing/2014/main" id="{4EBA593B-5771-49C5-A15D-B1D93B1CF8B9}"/>
              </a:ext>
            </a:extLst>
          </p:cNvPr>
          <p:cNvSpPr txBox="1"/>
          <p:nvPr/>
        </p:nvSpPr>
        <p:spPr>
          <a:xfrm>
            <a:off x="3210223" y="2432111"/>
            <a:ext cx="1463606" cy="646331"/>
          </a:xfrm>
          <a:prstGeom prst="rect">
            <a:avLst/>
          </a:prstGeom>
          <a:noFill/>
        </p:spPr>
        <p:txBody>
          <a:bodyPr wrap="square" rtlCol="0">
            <a:spAutoFit/>
          </a:bodyPr>
          <a:lstStyle/>
          <a:p>
            <a:r>
              <a:rPr lang="it-IT" b="1" dirty="0"/>
              <a:t>GIF++ Bunker</a:t>
            </a:r>
            <a:endParaRPr lang="en-US" b="1" dirty="0"/>
          </a:p>
        </p:txBody>
      </p:sp>
      <p:sp>
        <p:nvSpPr>
          <p:cNvPr id="10" name="TextBox 7">
            <a:extLst>
              <a:ext uri="{FF2B5EF4-FFF2-40B4-BE49-F238E27FC236}">
                <a16:creationId xmlns:a16="http://schemas.microsoft.com/office/drawing/2014/main" id="{01571509-B846-45A6-8E34-3CEC764062C1}"/>
              </a:ext>
            </a:extLst>
          </p:cNvPr>
          <p:cNvSpPr txBox="1"/>
          <p:nvPr/>
        </p:nvSpPr>
        <p:spPr>
          <a:xfrm>
            <a:off x="3653802" y="3050827"/>
            <a:ext cx="1190967" cy="646331"/>
          </a:xfrm>
          <a:prstGeom prst="rect">
            <a:avLst/>
          </a:prstGeom>
          <a:noFill/>
        </p:spPr>
        <p:txBody>
          <a:bodyPr wrap="square" rtlCol="0">
            <a:spAutoFit/>
          </a:bodyPr>
          <a:lstStyle/>
          <a:p>
            <a:r>
              <a:rPr lang="it-IT" b="1" dirty="0"/>
              <a:t>GIF++ Gas </a:t>
            </a:r>
            <a:endParaRPr lang="en-US" b="1" dirty="0"/>
          </a:p>
        </p:txBody>
      </p:sp>
      <p:sp>
        <p:nvSpPr>
          <p:cNvPr id="12" name="TextBox 10">
            <a:extLst>
              <a:ext uri="{FF2B5EF4-FFF2-40B4-BE49-F238E27FC236}">
                <a16:creationId xmlns:a16="http://schemas.microsoft.com/office/drawing/2014/main" id="{F2CD9491-63A6-42A8-AF1E-83D76101CC1F}"/>
              </a:ext>
            </a:extLst>
          </p:cNvPr>
          <p:cNvSpPr txBox="1"/>
          <p:nvPr/>
        </p:nvSpPr>
        <p:spPr>
          <a:xfrm>
            <a:off x="4244270" y="5003972"/>
            <a:ext cx="811889" cy="369332"/>
          </a:xfrm>
          <a:prstGeom prst="rect">
            <a:avLst/>
          </a:prstGeom>
          <a:noFill/>
        </p:spPr>
        <p:txBody>
          <a:bodyPr wrap="square" rtlCol="0">
            <a:spAutoFit/>
          </a:bodyPr>
          <a:lstStyle/>
          <a:p>
            <a:r>
              <a:rPr lang="it-IT" b="1" dirty="0">
                <a:solidFill>
                  <a:schemeClr val="bg1"/>
                </a:solidFill>
              </a:rPr>
              <a:t>Set-up</a:t>
            </a:r>
            <a:endParaRPr lang="en-US" b="1" dirty="0">
              <a:solidFill>
                <a:schemeClr val="bg1"/>
              </a:solidFill>
            </a:endParaRPr>
          </a:p>
        </p:txBody>
      </p:sp>
      <p:sp>
        <p:nvSpPr>
          <p:cNvPr id="13" name="Arrow: Right 11">
            <a:extLst>
              <a:ext uri="{FF2B5EF4-FFF2-40B4-BE49-F238E27FC236}">
                <a16:creationId xmlns:a16="http://schemas.microsoft.com/office/drawing/2014/main" id="{8BEA76DE-E9FA-4B51-B7C4-8662509DADD2}"/>
              </a:ext>
            </a:extLst>
          </p:cNvPr>
          <p:cNvSpPr/>
          <p:nvPr/>
        </p:nvSpPr>
        <p:spPr>
          <a:xfrm rot="5400000">
            <a:off x="3285100" y="3795304"/>
            <a:ext cx="1756260" cy="150990"/>
          </a:xfrm>
          <a:prstGeom prst="rightArrow">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2">
            <a:extLst>
              <a:ext uri="{FF2B5EF4-FFF2-40B4-BE49-F238E27FC236}">
                <a16:creationId xmlns:a16="http://schemas.microsoft.com/office/drawing/2014/main" id="{03E1827B-8554-451A-A0E5-CAB267637AC5}"/>
              </a:ext>
            </a:extLst>
          </p:cNvPr>
          <p:cNvSpPr txBox="1"/>
          <p:nvPr/>
        </p:nvSpPr>
        <p:spPr>
          <a:xfrm rot="16200000">
            <a:off x="3381652" y="3593469"/>
            <a:ext cx="1099981" cy="646331"/>
          </a:xfrm>
          <a:prstGeom prst="rect">
            <a:avLst/>
          </a:prstGeom>
          <a:noFill/>
        </p:spPr>
        <p:txBody>
          <a:bodyPr wrap="square" rtlCol="0">
            <a:spAutoFit/>
          </a:bodyPr>
          <a:lstStyle/>
          <a:p>
            <a:r>
              <a:rPr lang="it-IT" b="1" dirty="0">
                <a:highlight>
                  <a:srgbClr val="FFFF00"/>
                </a:highlight>
              </a:rPr>
              <a:t>Gas </a:t>
            </a:r>
            <a:r>
              <a:rPr lang="it-IT" b="1" dirty="0" err="1">
                <a:highlight>
                  <a:srgbClr val="FFFF00"/>
                </a:highlight>
              </a:rPr>
              <a:t>pipes</a:t>
            </a:r>
            <a:endParaRPr lang="en-US" b="1" dirty="0">
              <a:highlight>
                <a:srgbClr val="FFFF00"/>
              </a:highlight>
            </a:endParaRPr>
          </a:p>
        </p:txBody>
      </p:sp>
      <p:pic>
        <p:nvPicPr>
          <p:cNvPr id="35" name="Picture 43">
            <a:extLst>
              <a:ext uri="{FF2B5EF4-FFF2-40B4-BE49-F238E27FC236}">
                <a16:creationId xmlns:a16="http://schemas.microsoft.com/office/drawing/2014/main" id="{AE6905C2-C34D-4591-84E4-3B1AA021EBD9}"/>
              </a:ext>
            </a:extLst>
          </p:cNvPr>
          <p:cNvPicPr>
            <a:picLocks noChangeAspect="1"/>
          </p:cNvPicPr>
          <p:nvPr/>
        </p:nvPicPr>
        <p:blipFill rotWithShape="1">
          <a:blip r:embed="rId3"/>
          <a:srcRect l="8594" t="18332" r="29531" b="21528"/>
          <a:stretch/>
        </p:blipFill>
        <p:spPr>
          <a:xfrm>
            <a:off x="5216545" y="4294221"/>
            <a:ext cx="3221294" cy="1763679"/>
          </a:xfrm>
          <a:prstGeom prst="rect">
            <a:avLst/>
          </a:prstGeom>
        </p:spPr>
      </p:pic>
      <p:sp>
        <p:nvSpPr>
          <p:cNvPr id="15" name="TextBox 17">
            <a:extLst>
              <a:ext uri="{FF2B5EF4-FFF2-40B4-BE49-F238E27FC236}">
                <a16:creationId xmlns:a16="http://schemas.microsoft.com/office/drawing/2014/main" id="{6A119482-D50A-4B38-9193-F883693709A4}"/>
              </a:ext>
            </a:extLst>
          </p:cNvPr>
          <p:cNvSpPr txBox="1"/>
          <p:nvPr/>
        </p:nvSpPr>
        <p:spPr>
          <a:xfrm>
            <a:off x="1369613" y="4656497"/>
            <a:ext cx="851515" cy="646331"/>
          </a:xfrm>
          <a:prstGeom prst="rect">
            <a:avLst/>
          </a:prstGeom>
          <a:noFill/>
        </p:spPr>
        <p:txBody>
          <a:bodyPr wrap="square" rtlCol="0">
            <a:spAutoFit/>
          </a:bodyPr>
          <a:lstStyle/>
          <a:p>
            <a:r>
              <a:rPr lang="it-IT" b="1" dirty="0"/>
              <a:t>H8 line</a:t>
            </a:r>
            <a:endParaRPr lang="en-US" b="1" dirty="0"/>
          </a:p>
        </p:txBody>
      </p:sp>
      <p:sp>
        <p:nvSpPr>
          <p:cNvPr id="16" name="Arrow: Down 23">
            <a:extLst>
              <a:ext uri="{FF2B5EF4-FFF2-40B4-BE49-F238E27FC236}">
                <a16:creationId xmlns:a16="http://schemas.microsoft.com/office/drawing/2014/main" id="{EA195331-8E4D-4213-AFFC-8F88E8998CA5}"/>
              </a:ext>
            </a:extLst>
          </p:cNvPr>
          <p:cNvSpPr/>
          <p:nvPr/>
        </p:nvSpPr>
        <p:spPr>
          <a:xfrm rot="16200000">
            <a:off x="1835795" y="4115522"/>
            <a:ext cx="637005" cy="2181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dirty="0"/>
              <a:t>H8 </a:t>
            </a:r>
            <a:r>
              <a:rPr lang="it-IT" dirty="0" err="1"/>
              <a:t>beam</a:t>
            </a:r>
            <a:endParaRPr lang="en-US" dirty="0"/>
          </a:p>
        </p:txBody>
      </p:sp>
      <p:pic>
        <p:nvPicPr>
          <p:cNvPr id="34" name="Picture 42">
            <a:extLst>
              <a:ext uri="{FF2B5EF4-FFF2-40B4-BE49-F238E27FC236}">
                <a16:creationId xmlns:a16="http://schemas.microsoft.com/office/drawing/2014/main" id="{5E785AB7-E7AA-4E24-A555-822175B8C714}"/>
              </a:ext>
            </a:extLst>
          </p:cNvPr>
          <p:cNvPicPr>
            <a:picLocks noChangeAspect="1"/>
          </p:cNvPicPr>
          <p:nvPr/>
        </p:nvPicPr>
        <p:blipFill rotWithShape="1">
          <a:blip r:embed="rId4"/>
          <a:srcRect l="9219" t="16945" r="31094" b="20833"/>
          <a:stretch/>
        </p:blipFill>
        <p:spPr>
          <a:xfrm>
            <a:off x="8716060" y="4302575"/>
            <a:ext cx="3050320" cy="1769003"/>
          </a:xfrm>
          <a:prstGeom prst="rect">
            <a:avLst/>
          </a:prstGeom>
        </p:spPr>
      </p:pic>
      <mc:AlternateContent xmlns:mc="http://schemas.openxmlformats.org/markup-compatibility/2006" xmlns:a14="http://schemas.microsoft.com/office/drawing/2010/main">
        <mc:Choice Requires="a14">
          <p:sp>
            <p:nvSpPr>
              <p:cNvPr id="37" name="TextBox 48">
                <a:extLst>
                  <a:ext uri="{FF2B5EF4-FFF2-40B4-BE49-F238E27FC236}">
                    <a16:creationId xmlns:a16="http://schemas.microsoft.com/office/drawing/2014/main" id="{3F41ED0F-6A94-4D67-8959-CC9C5C5561AF}"/>
                  </a:ext>
                </a:extLst>
              </p:cNvPr>
              <p:cNvSpPr txBox="1"/>
              <p:nvPr/>
            </p:nvSpPr>
            <p:spPr>
              <a:xfrm>
                <a:off x="5185528" y="2163053"/>
                <a:ext cx="6425280" cy="1477328"/>
              </a:xfrm>
              <a:prstGeom prst="rect">
                <a:avLst/>
              </a:prstGeom>
              <a:noFill/>
            </p:spPr>
            <p:txBody>
              <a:bodyPr wrap="square" rtlCol="0">
                <a:spAutoFit/>
              </a:bodyPr>
              <a:lstStyle/>
              <a:p>
                <a:r>
                  <a:rPr lang="en-US" dirty="0"/>
                  <a:t>The system was installed downstream from the beamline dump platform. Two different beam profiles were used: tertiary muon beam with a moment of </a:t>
                </a:r>
                <a14:m>
                  <m:oMath xmlns:m="http://schemas.openxmlformats.org/officeDocument/2006/math">
                    <m:r>
                      <a:rPr lang="en-US" i="1" dirty="0" smtClean="0">
                        <a:latin typeface="Cambria Math" panose="02040503050406030204" pitchFamily="18" charset="0"/>
                      </a:rPr>
                      <m:t>165 </m:t>
                    </m:r>
                    <m:r>
                      <a:rPr lang="en-US" i="1" dirty="0" smtClean="0">
                        <a:latin typeface="Cambria Math" panose="02040503050406030204" pitchFamily="18" charset="0"/>
                      </a:rPr>
                      <m:t>𝐺𝑒𝑉</m:t>
                    </m:r>
                    <m:r>
                      <a:rPr lang="en-US" i="1" dirty="0" smtClean="0">
                        <a:latin typeface="Cambria Math" panose="02040503050406030204" pitchFamily="18" charset="0"/>
                      </a:rPr>
                      <m:t>/</m:t>
                    </m:r>
                    <m:r>
                      <a:rPr lang="en-US" i="1" dirty="0" smtClean="0">
                        <a:latin typeface="Cambria Math" panose="02040503050406030204" pitchFamily="18" charset="0"/>
                      </a:rPr>
                      <m:t>𝑐</m:t>
                    </m:r>
                  </m:oMath>
                </a14:m>
                <a:r>
                  <a:rPr lang="en-US" dirty="0"/>
                  <a:t>; secondary beam dumped in the upstream platforms with respect to the test platform (PPE168, PPE158 ... PPE138)</a:t>
                </a:r>
                <a:endParaRPr lang="it-IT" dirty="0"/>
              </a:p>
            </p:txBody>
          </p:sp>
        </mc:Choice>
        <mc:Fallback xmlns="">
          <p:sp>
            <p:nvSpPr>
              <p:cNvPr id="37" name="TextBox 48">
                <a:extLst>
                  <a:ext uri="{FF2B5EF4-FFF2-40B4-BE49-F238E27FC236}">
                    <a16:creationId xmlns:a16="http://schemas.microsoft.com/office/drawing/2014/main" id="{3F41ED0F-6A94-4D67-8959-CC9C5C5561AF}"/>
                  </a:ext>
                </a:extLst>
              </p:cNvPr>
              <p:cNvSpPr txBox="1">
                <a:spLocks noRot="1" noChangeAspect="1" noMove="1" noResize="1" noEditPoints="1" noAdjustHandles="1" noChangeArrowheads="1" noChangeShapeType="1" noTextEdit="1"/>
              </p:cNvSpPr>
              <p:nvPr/>
            </p:nvSpPr>
            <p:spPr>
              <a:xfrm>
                <a:off x="5185528" y="2163053"/>
                <a:ext cx="6425280" cy="1477328"/>
              </a:xfrm>
              <a:prstGeom prst="rect">
                <a:avLst/>
              </a:prstGeom>
              <a:blipFill>
                <a:blip r:embed="rId5"/>
                <a:stretch>
                  <a:fillRect l="-854" t="-2479" r="-1139" b="-5785"/>
                </a:stretch>
              </a:blipFill>
            </p:spPr>
            <p:txBody>
              <a:bodyPr/>
              <a:lstStyle/>
              <a:p>
                <a:r>
                  <a:rPr lang="en-US">
                    <a:noFill/>
                  </a:rPr>
                  <a:t> </a:t>
                </a:r>
              </a:p>
            </p:txBody>
          </p:sp>
        </mc:Fallback>
      </mc:AlternateContent>
      <p:cxnSp>
        <p:nvCxnSpPr>
          <p:cNvPr id="56" name="Connettore 2 55">
            <a:extLst>
              <a:ext uri="{FF2B5EF4-FFF2-40B4-BE49-F238E27FC236}">
                <a16:creationId xmlns:a16="http://schemas.microsoft.com/office/drawing/2014/main" id="{B1B66E6A-B84E-4BD2-9ABF-410402D20805}"/>
              </a:ext>
            </a:extLst>
          </p:cNvPr>
          <p:cNvCxnSpPr>
            <a:cxnSpLocks/>
          </p:cNvCxnSpPr>
          <p:nvPr/>
        </p:nvCxnSpPr>
        <p:spPr>
          <a:xfrm>
            <a:off x="10135427" y="5398172"/>
            <a:ext cx="5336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CasellaDiTesto 56">
                <a:extLst>
                  <a:ext uri="{FF2B5EF4-FFF2-40B4-BE49-F238E27FC236}">
                    <a16:creationId xmlns:a16="http://schemas.microsoft.com/office/drawing/2014/main" id="{068D005E-9193-4501-9D24-19D516E63EEE}"/>
                  </a:ext>
                </a:extLst>
              </p:cNvPr>
              <p:cNvSpPr txBox="1"/>
              <p:nvPr/>
            </p:nvSpPr>
            <p:spPr>
              <a:xfrm>
                <a:off x="9956875" y="5447422"/>
                <a:ext cx="890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4 </m:t>
                      </m:r>
                      <m:r>
                        <a:rPr lang="it-IT" b="0" i="1" smtClean="0">
                          <a:latin typeface="Cambria Math" panose="02040503050406030204" pitchFamily="18" charset="0"/>
                          <a:ea typeface="Cambria Math" panose="02040503050406030204" pitchFamily="18" charset="0"/>
                        </a:rPr>
                        <m:t>𝑐𝑚</m:t>
                      </m:r>
                    </m:oMath>
                  </m:oMathPara>
                </a14:m>
                <a:endParaRPr lang="en-US" dirty="0"/>
              </a:p>
            </p:txBody>
          </p:sp>
        </mc:Choice>
        <mc:Fallback xmlns="">
          <p:sp>
            <p:nvSpPr>
              <p:cNvPr id="57" name="CasellaDiTesto 56">
                <a:extLst>
                  <a:ext uri="{FF2B5EF4-FFF2-40B4-BE49-F238E27FC236}">
                    <a16:creationId xmlns:a16="http://schemas.microsoft.com/office/drawing/2014/main" id="{068D005E-9193-4501-9D24-19D516E63EEE}"/>
                  </a:ext>
                </a:extLst>
              </p:cNvPr>
              <p:cNvSpPr txBox="1">
                <a:spLocks noRot="1" noChangeAspect="1" noMove="1" noResize="1" noEditPoints="1" noAdjustHandles="1" noChangeArrowheads="1" noChangeShapeType="1" noTextEdit="1"/>
              </p:cNvSpPr>
              <p:nvPr/>
            </p:nvSpPr>
            <p:spPr>
              <a:xfrm>
                <a:off x="9956875" y="5447422"/>
                <a:ext cx="89075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CasellaDiTesto 57">
                <a:extLst>
                  <a:ext uri="{FF2B5EF4-FFF2-40B4-BE49-F238E27FC236}">
                    <a16:creationId xmlns:a16="http://schemas.microsoft.com/office/drawing/2014/main" id="{E21BFEAB-E99C-4EC2-8CE9-344640DFEDB6}"/>
                  </a:ext>
                </a:extLst>
              </p:cNvPr>
              <p:cNvSpPr txBox="1"/>
              <p:nvPr/>
            </p:nvSpPr>
            <p:spPr>
              <a:xfrm>
                <a:off x="6372066" y="5447422"/>
                <a:ext cx="10189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20 </m:t>
                      </m:r>
                      <m:r>
                        <a:rPr lang="it-IT" b="0" i="1" smtClean="0">
                          <a:latin typeface="Cambria Math" panose="02040503050406030204" pitchFamily="18" charset="0"/>
                          <a:ea typeface="Cambria Math" panose="02040503050406030204" pitchFamily="18" charset="0"/>
                        </a:rPr>
                        <m:t>𝑐𝑚</m:t>
                      </m:r>
                    </m:oMath>
                  </m:oMathPara>
                </a14:m>
                <a:endParaRPr lang="en-US" dirty="0"/>
              </a:p>
            </p:txBody>
          </p:sp>
        </mc:Choice>
        <mc:Fallback xmlns="">
          <p:sp>
            <p:nvSpPr>
              <p:cNvPr id="58" name="CasellaDiTesto 57">
                <a:extLst>
                  <a:ext uri="{FF2B5EF4-FFF2-40B4-BE49-F238E27FC236}">
                    <a16:creationId xmlns:a16="http://schemas.microsoft.com/office/drawing/2014/main" id="{E21BFEAB-E99C-4EC2-8CE9-344640DFEDB6}"/>
                  </a:ext>
                </a:extLst>
              </p:cNvPr>
              <p:cNvSpPr txBox="1">
                <a:spLocks noRot="1" noChangeAspect="1" noMove="1" noResize="1" noEditPoints="1" noAdjustHandles="1" noChangeArrowheads="1" noChangeShapeType="1" noTextEdit="1"/>
              </p:cNvSpPr>
              <p:nvPr/>
            </p:nvSpPr>
            <p:spPr>
              <a:xfrm>
                <a:off x="6372066" y="5447422"/>
                <a:ext cx="1018997" cy="369332"/>
              </a:xfrm>
              <a:prstGeom prst="rect">
                <a:avLst/>
              </a:prstGeom>
              <a:blipFill>
                <a:blip r:embed="rId7"/>
                <a:stretch>
                  <a:fillRect/>
                </a:stretch>
              </a:blipFill>
            </p:spPr>
            <p:txBody>
              <a:bodyPr/>
              <a:lstStyle/>
              <a:p>
                <a:r>
                  <a:rPr lang="en-US">
                    <a:noFill/>
                  </a:rPr>
                  <a:t> </a:t>
                </a:r>
              </a:p>
            </p:txBody>
          </p:sp>
        </mc:Fallback>
      </mc:AlternateContent>
      <p:cxnSp>
        <p:nvCxnSpPr>
          <p:cNvPr id="60" name="Connettore 2 59">
            <a:extLst>
              <a:ext uri="{FF2B5EF4-FFF2-40B4-BE49-F238E27FC236}">
                <a16:creationId xmlns:a16="http://schemas.microsoft.com/office/drawing/2014/main" id="{A32454B6-5F2D-462B-B799-BCC4B26A57C7}"/>
              </a:ext>
            </a:extLst>
          </p:cNvPr>
          <p:cNvCxnSpPr>
            <a:cxnSpLocks/>
          </p:cNvCxnSpPr>
          <p:nvPr/>
        </p:nvCxnSpPr>
        <p:spPr>
          <a:xfrm>
            <a:off x="5653335" y="5436272"/>
            <a:ext cx="247071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CasellaDiTesto 60">
            <a:extLst>
              <a:ext uri="{FF2B5EF4-FFF2-40B4-BE49-F238E27FC236}">
                <a16:creationId xmlns:a16="http://schemas.microsoft.com/office/drawing/2014/main" id="{4F1416EA-9B71-429A-A46C-D7320EB5F838}"/>
              </a:ext>
            </a:extLst>
          </p:cNvPr>
          <p:cNvSpPr txBox="1"/>
          <p:nvPr/>
        </p:nvSpPr>
        <p:spPr>
          <a:xfrm>
            <a:off x="8998829" y="4007329"/>
            <a:ext cx="2808718" cy="369332"/>
          </a:xfrm>
          <a:prstGeom prst="rect">
            <a:avLst/>
          </a:prstGeom>
          <a:noFill/>
        </p:spPr>
        <p:txBody>
          <a:bodyPr wrap="square" rtlCol="0">
            <a:spAutoFit/>
          </a:bodyPr>
          <a:lstStyle/>
          <a:p>
            <a:r>
              <a:rPr lang="it-IT" b="1" dirty="0" err="1"/>
              <a:t>Tertiary</a:t>
            </a:r>
            <a:r>
              <a:rPr lang="it-IT" b="1" dirty="0"/>
              <a:t> </a:t>
            </a:r>
            <a:r>
              <a:rPr lang="it-IT" b="1" dirty="0" err="1"/>
              <a:t>muon</a:t>
            </a:r>
            <a:r>
              <a:rPr lang="it-IT" b="1" dirty="0"/>
              <a:t> </a:t>
            </a:r>
            <a:r>
              <a:rPr lang="it-IT" b="1" dirty="0" err="1"/>
              <a:t>beam</a:t>
            </a:r>
            <a:r>
              <a:rPr lang="it-IT" b="1" dirty="0"/>
              <a:t> </a:t>
            </a:r>
            <a:r>
              <a:rPr lang="it-IT" b="1" dirty="0" err="1"/>
              <a:t>profile</a:t>
            </a:r>
            <a:endParaRPr lang="en-US" b="1" dirty="0"/>
          </a:p>
        </p:txBody>
      </p:sp>
      <p:sp>
        <p:nvSpPr>
          <p:cNvPr id="62" name="CasellaDiTesto 61">
            <a:extLst>
              <a:ext uri="{FF2B5EF4-FFF2-40B4-BE49-F238E27FC236}">
                <a16:creationId xmlns:a16="http://schemas.microsoft.com/office/drawing/2014/main" id="{4E61D45B-7C12-448C-AC0E-4371615F2230}"/>
              </a:ext>
            </a:extLst>
          </p:cNvPr>
          <p:cNvSpPr txBox="1"/>
          <p:nvPr/>
        </p:nvSpPr>
        <p:spPr>
          <a:xfrm>
            <a:off x="5462106" y="4007329"/>
            <a:ext cx="3358996" cy="369332"/>
          </a:xfrm>
          <a:prstGeom prst="rect">
            <a:avLst/>
          </a:prstGeom>
          <a:noFill/>
        </p:spPr>
        <p:txBody>
          <a:bodyPr wrap="square" rtlCol="0">
            <a:spAutoFit/>
          </a:bodyPr>
          <a:lstStyle/>
          <a:p>
            <a:r>
              <a:rPr lang="it-IT" b="1" dirty="0" err="1"/>
              <a:t>Secondary</a:t>
            </a:r>
            <a:r>
              <a:rPr lang="it-IT" b="1" dirty="0"/>
              <a:t> </a:t>
            </a:r>
            <a:r>
              <a:rPr lang="it-IT" b="1" dirty="0" err="1"/>
              <a:t>dumped</a:t>
            </a:r>
            <a:r>
              <a:rPr lang="it-IT" b="1" dirty="0"/>
              <a:t> </a:t>
            </a:r>
            <a:r>
              <a:rPr lang="it-IT" b="1" dirty="0" err="1"/>
              <a:t>beam</a:t>
            </a:r>
            <a:r>
              <a:rPr lang="it-IT" b="1" dirty="0"/>
              <a:t> </a:t>
            </a:r>
            <a:r>
              <a:rPr lang="it-IT" b="1" dirty="0" err="1"/>
              <a:t>profile</a:t>
            </a:r>
            <a:endParaRPr lang="en-US" b="1" dirty="0"/>
          </a:p>
        </p:txBody>
      </p:sp>
      <p:sp>
        <p:nvSpPr>
          <p:cNvPr id="11" name="Star: 5 Points 8">
            <a:extLst>
              <a:ext uri="{FF2B5EF4-FFF2-40B4-BE49-F238E27FC236}">
                <a16:creationId xmlns:a16="http://schemas.microsoft.com/office/drawing/2014/main" id="{E1958B56-EA44-490A-B042-5174B969B5F9}"/>
              </a:ext>
            </a:extLst>
          </p:cNvPr>
          <p:cNvSpPr/>
          <p:nvPr/>
        </p:nvSpPr>
        <p:spPr>
          <a:xfrm>
            <a:off x="3972644" y="4592175"/>
            <a:ext cx="1318681" cy="109998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asellaDiTesto 62">
            <a:extLst>
              <a:ext uri="{FF2B5EF4-FFF2-40B4-BE49-F238E27FC236}">
                <a16:creationId xmlns:a16="http://schemas.microsoft.com/office/drawing/2014/main" id="{068F5AD4-4B58-42BE-8545-D83C15F08233}"/>
              </a:ext>
            </a:extLst>
          </p:cNvPr>
          <p:cNvSpPr txBox="1"/>
          <p:nvPr/>
        </p:nvSpPr>
        <p:spPr>
          <a:xfrm>
            <a:off x="581192" y="1513365"/>
            <a:ext cx="9169370" cy="369332"/>
          </a:xfrm>
          <a:prstGeom prst="rect">
            <a:avLst/>
          </a:prstGeom>
          <a:noFill/>
        </p:spPr>
        <p:txBody>
          <a:bodyPr wrap="none" rtlCol="0">
            <a:spAutoFit/>
          </a:bodyPr>
          <a:lstStyle/>
          <a:p>
            <a:r>
              <a:rPr lang="en-US" dirty="0"/>
              <a:t>The test was carried out at the CERN SPS (H8 beam line), using the beam in parasitic mode.  </a:t>
            </a:r>
          </a:p>
        </p:txBody>
      </p:sp>
    </p:spTree>
    <p:extLst>
      <p:ext uri="{BB962C8B-B14F-4D97-AF65-F5344CB8AC3E}">
        <p14:creationId xmlns:p14="http://schemas.microsoft.com/office/powerpoint/2010/main" val="364351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27C7B1-AE51-4CBD-AC07-B0786C89750D}"/>
              </a:ext>
            </a:extLst>
          </p:cNvPr>
          <p:cNvSpPr>
            <a:spLocks noGrp="1"/>
          </p:cNvSpPr>
          <p:nvPr>
            <p:ph type="title"/>
          </p:nvPr>
        </p:nvSpPr>
        <p:spPr/>
        <p:txBody>
          <a:bodyPr anchor="t" anchorCtr="0"/>
          <a:lstStyle/>
          <a:p>
            <a:r>
              <a:rPr lang="it-IT" dirty="0" err="1"/>
              <a:t>Experimental</a:t>
            </a:r>
            <a:r>
              <a:rPr lang="it-IT" dirty="0"/>
              <a:t> Set-up</a:t>
            </a:r>
            <a:endParaRPr lang="en-US" dirty="0"/>
          </a:p>
        </p:txBody>
      </p:sp>
      <p:sp>
        <p:nvSpPr>
          <p:cNvPr id="4" name="Segnaposto data 3">
            <a:extLst>
              <a:ext uri="{FF2B5EF4-FFF2-40B4-BE49-F238E27FC236}">
                <a16:creationId xmlns:a16="http://schemas.microsoft.com/office/drawing/2014/main" id="{8338965C-FCD8-428B-936B-6A87DFB70EB8}"/>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3B648282-44E2-4051-870B-85F4D8D342CC}"/>
              </a:ext>
            </a:extLst>
          </p:cNvPr>
          <p:cNvSpPr>
            <a:spLocks noGrp="1"/>
          </p:cNvSpPr>
          <p:nvPr>
            <p:ph type="ftr" sz="quarter" idx="11"/>
          </p:nvPr>
        </p:nvSpPr>
        <p:spPr/>
        <p:txBody>
          <a:bodyPr/>
          <a:lstStyle/>
          <a:p>
            <a:pPr rtl="0"/>
            <a:endParaRPr lang="en-US" dirty="0"/>
          </a:p>
        </p:txBody>
      </p:sp>
      <p:grpSp>
        <p:nvGrpSpPr>
          <p:cNvPr id="6" name="Group 40">
            <a:extLst>
              <a:ext uri="{FF2B5EF4-FFF2-40B4-BE49-F238E27FC236}">
                <a16:creationId xmlns:a16="http://schemas.microsoft.com/office/drawing/2014/main" id="{839E9315-D3DD-4CA2-A605-672D420CC62F}"/>
              </a:ext>
            </a:extLst>
          </p:cNvPr>
          <p:cNvGrpSpPr/>
          <p:nvPr/>
        </p:nvGrpSpPr>
        <p:grpSpPr>
          <a:xfrm>
            <a:off x="1215227" y="3345856"/>
            <a:ext cx="3619414" cy="2445211"/>
            <a:chOff x="5786101" y="1839700"/>
            <a:chExt cx="3619414" cy="2445211"/>
          </a:xfrm>
        </p:grpSpPr>
        <p:sp>
          <p:nvSpPr>
            <p:cNvPr id="7" name="Rectangle 24">
              <a:extLst>
                <a:ext uri="{FF2B5EF4-FFF2-40B4-BE49-F238E27FC236}">
                  <a16:creationId xmlns:a16="http://schemas.microsoft.com/office/drawing/2014/main" id="{9FEBE6D4-2EB3-4378-B251-C629B06A0BBC}"/>
                </a:ext>
              </a:extLst>
            </p:cNvPr>
            <p:cNvSpPr/>
            <p:nvPr/>
          </p:nvSpPr>
          <p:spPr>
            <a:xfrm>
              <a:off x="6169919" y="2294705"/>
              <a:ext cx="300493" cy="1609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5">
              <a:extLst>
                <a:ext uri="{FF2B5EF4-FFF2-40B4-BE49-F238E27FC236}">
                  <a16:creationId xmlns:a16="http://schemas.microsoft.com/office/drawing/2014/main" id="{4B281FA5-9406-42DD-96B6-5E04A15B4A11}"/>
                </a:ext>
              </a:extLst>
            </p:cNvPr>
            <p:cNvSpPr/>
            <p:nvPr/>
          </p:nvSpPr>
          <p:spPr>
            <a:xfrm>
              <a:off x="5853552" y="2291899"/>
              <a:ext cx="246507" cy="1609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6">
              <a:extLst>
                <a:ext uri="{FF2B5EF4-FFF2-40B4-BE49-F238E27FC236}">
                  <a16:creationId xmlns:a16="http://schemas.microsoft.com/office/drawing/2014/main" id="{D4585037-8970-4979-ABFF-3787A449C023}"/>
                </a:ext>
              </a:extLst>
            </p:cNvPr>
            <p:cNvSpPr/>
            <p:nvPr/>
          </p:nvSpPr>
          <p:spPr>
            <a:xfrm>
              <a:off x="6517221" y="2562225"/>
              <a:ext cx="757148" cy="1013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7">
              <a:extLst>
                <a:ext uri="{FF2B5EF4-FFF2-40B4-BE49-F238E27FC236}">
                  <a16:creationId xmlns:a16="http://schemas.microsoft.com/office/drawing/2014/main" id="{75440912-3165-4DCE-B18E-6B33F456AC28}"/>
                </a:ext>
              </a:extLst>
            </p:cNvPr>
            <p:cNvSpPr/>
            <p:nvPr/>
          </p:nvSpPr>
          <p:spPr>
            <a:xfrm>
              <a:off x="7359251" y="2294705"/>
              <a:ext cx="251845" cy="1609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8">
              <a:extLst>
                <a:ext uri="{FF2B5EF4-FFF2-40B4-BE49-F238E27FC236}">
                  <a16:creationId xmlns:a16="http://schemas.microsoft.com/office/drawing/2014/main" id="{54FB7BEB-FBFB-4A9B-84B9-44974306B846}"/>
                </a:ext>
              </a:extLst>
            </p:cNvPr>
            <p:cNvSpPr/>
            <p:nvPr/>
          </p:nvSpPr>
          <p:spPr>
            <a:xfrm>
              <a:off x="7707127" y="2900085"/>
              <a:ext cx="160471" cy="360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9">
              <a:extLst>
                <a:ext uri="{FF2B5EF4-FFF2-40B4-BE49-F238E27FC236}">
                  <a16:creationId xmlns:a16="http://schemas.microsoft.com/office/drawing/2014/main" id="{0E14200B-7975-4340-9557-793F95FB66EE}"/>
                </a:ext>
              </a:extLst>
            </p:cNvPr>
            <p:cNvSpPr/>
            <p:nvPr/>
          </p:nvSpPr>
          <p:spPr>
            <a:xfrm>
              <a:off x="8361039" y="2893365"/>
              <a:ext cx="150476" cy="393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30">
              <a:extLst>
                <a:ext uri="{FF2B5EF4-FFF2-40B4-BE49-F238E27FC236}">
                  <a16:creationId xmlns:a16="http://schemas.microsoft.com/office/drawing/2014/main" id="{43529AEB-92E1-421E-92F3-94DAFB8B5E6D}"/>
                </a:ext>
              </a:extLst>
            </p:cNvPr>
            <p:cNvSpPr txBox="1"/>
            <p:nvPr/>
          </p:nvSpPr>
          <p:spPr>
            <a:xfrm rot="16200000">
              <a:off x="6451948" y="2901902"/>
              <a:ext cx="925766" cy="276999"/>
            </a:xfrm>
            <a:prstGeom prst="rect">
              <a:avLst/>
            </a:prstGeom>
            <a:noFill/>
          </p:spPr>
          <p:txBody>
            <a:bodyPr wrap="none" rtlCol="0">
              <a:spAutoFit/>
            </a:bodyPr>
            <a:lstStyle/>
            <a:p>
              <a:r>
                <a:rPr lang="it-IT" sz="1200" dirty="0" err="1"/>
                <a:t>Prototype</a:t>
              </a:r>
              <a:r>
                <a:rPr lang="it-IT" sz="1200" dirty="0"/>
                <a:t> 1</a:t>
              </a:r>
            </a:p>
          </p:txBody>
        </p:sp>
        <p:sp>
          <p:nvSpPr>
            <p:cNvPr id="14" name="TextBox 31">
              <a:extLst>
                <a:ext uri="{FF2B5EF4-FFF2-40B4-BE49-F238E27FC236}">
                  <a16:creationId xmlns:a16="http://schemas.microsoft.com/office/drawing/2014/main" id="{C9328702-6FAB-42E7-B97B-F95AD03E1451}"/>
                </a:ext>
              </a:extLst>
            </p:cNvPr>
            <p:cNvSpPr txBox="1"/>
            <p:nvPr/>
          </p:nvSpPr>
          <p:spPr>
            <a:xfrm rot="16200000">
              <a:off x="5192605" y="2905375"/>
              <a:ext cx="1556323" cy="369332"/>
            </a:xfrm>
            <a:prstGeom prst="rect">
              <a:avLst/>
            </a:prstGeom>
            <a:noFill/>
          </p:spPr>
          <p:txBody>
            <a:bodyPr wrap="none" rtlCol="0">
              <a:spAutoFit/>
            </a:bodyPr>
            <a:lstStyle/>
            <a:p>
              <a:r>
                <a:rPr lang="it-IT" dirty="0"/>
                <a:t>2xScintillators</a:t>
              </a:r>
              <a:endParaRPr lang="en-US" dirty="0"/>
            </a:p>
          </p:txBody>
        </p:sp>
        <p:sp>
          <p:nvSpPr>
            <p:cNvPr id="15" name="TextBox 32">
              <a:extLst>
                <a:ext uri="{FF2B5EF4-FFF2-40B4-BE49-F238E27FC236}">
                  <a16:creationId xmlns:a16="http://schemas.microsoft.com/office/drawing/2014/main" id="{B5ACF466-AE27-422A-84D2-B793DB872B20}"/>
                </a:ext>
              </a:extLst>
            </p:cNvPr>
            <p:cNvSpPr txBox="1"/>
            <p:nvPr/>
          </p:nvSpPr>
          <p:spPr>
            <a:xfrm rot="16200000">
              <a:off x="5617088" y="2879036"/>
              <a:ext cx="1406154" cy="369332"/>
            </a:xfrm>
            <a:prstGeom prst="rect">
              <a:avLst/>
            </a:prstGeom>
            <a:noFill/>
          </p:spPr>
          <p:txBody>
            <a:bodyPr wrap="none" rtlCol="0">
              <a:spAutoFit/>
            </a:bodyPr>
            <a:lstStyle/>
            <a:p>
              <a:r>
                <a:rPr lang="it-IT" dirty="0"/>
                <a:t>RPC 0.2 mm</a:t>
              </a:r>
              <a:endParaRPr lang="en-US" dirty="0"/>
            </a:p>
          </p:txBody>
        </p:sp>
        <p:sp>
          <p:nvSpPr>
            <p:cNvPr id="16" name="TextBox 33">
              <a:extLst>
                <a:ext uri="{FF2B5EF4-FFF2-40B4-BE49-F238E27FC236}">
                  <a16:creationId xmlns:a16="http://schemas.microsoft.com/office/drawing/2014/main" id="{CFE56297-1D4D-4168-90F6-EF8C582A8FA2}"/>
                </a:ext>
              </a:extLst>
            </p:cNvPr>
            <p:cNvSpPr txBox="1"/>
            <p:nvPr/>
          </p:nvSpPr>
          <p:spPr>
            <a:xfrm rot="16200000">
              <a:off x="6782096" y="2884543"/>
              <a:ext cx="1406154" cy="369332"/>
            </a:xfrm>
            <a:prstGeom prst="rect">
              <a:avLst/>
            </a:prstGeom>
            <a:noFill/>
          </p:spPr>
          <p:txBody>
            <a:bodyPr wrap="none" rtlCol="0">
              <a:spAutoFit/>
            </a:bodyPr>
            <a:lstStyle/>
            <a:p>
              <a:r>
                <a:rPr lang="it-IT" dirty="0"/>
                <a:t>RPC 0.5 mm</a:t>
              </a:r>
              <a:endParaRPr lang="en-US" dirty="0"/>
            </a:p>
          </p:txBody>
        </p:sp>
        <p:sp>
          <p:nvSpPr>
            <p:cNvPr id="17" name="Oval 34">
              <a:extLst>
                <a:ext uri="{FF2B5EF4-FFF2-40B4-BE49-F238E27FC236}">
                  <a16:creationId xmlns:a16="http://schemas.microsoft.com/office/drawing/2014/main" id="{D57AEF9F-00FA-4DBF-B383-26FACAC91549}"/>
                </a:ext>
              </a:extLst>
            </p:cNvPr>
            <p:cNvSpPr/>
            <p:nvPr/>
          </p:nvSpPr>
          <p:spPr>
            <a:xfrm>
              <a:off x="7923843" y="2900085"/>
              <a:ext cx="332970" cy="3602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35">
              <a:extLst>
                <a:ext uri="{FF2B5EF4-FFF2-40B4-BE49-F238E27FC236}">
                  <a16:creationId xmlns:a16="http://schemas.microsoft.com/office/drawing/2014/main" id="{2CBA1B77-16F5-44B4-9B2E-50919D695E3B}"/>
                </a:ext>
              </a:extLst>
            </p:cNvPr>
            <p:cNvSpPr txBox="1"/>
            <p:nvPr/>
          </p:nvSpPr>
          <p:spPr>
            <a:xfrm>
              <a:off x="8167676" y="1839700"/>
              <a:ext cx="1237839" cy="923330"/>
            </a:xfrm>
            <a:prstGeom prst="rect">
              <a:avLst/>
            </a:prstGeom>
            <a:noFill/>
          </p:spPr>
          <p:txBody>
            <a:bodyPr wrap="none" rtlCol="0">
              <a:spAutoFit/>
            </a:bodyPr>
            <a:lstStyle/>
            <a:p>
              <a:r>
                <a:rPr lang="it-IT" b="1" dirty="0"/>
                <a:t>Resistive</a:t>
              </a:r>
            </a:p>
            <a:p>
              <a:r>
                <a:rPr lang="it-IT" b="1" dirty="0" err="1"/>
                <a:t>Cylindrical</a:t>
              </a:r>
              <a:r>
                <a:rPr lang="it-IT" b="1" dirty="0"/>
                <a:t> </a:t>
              </a:r>
            </a:p>
            <a:p>
              <a:r>
                <a:rPr lang="it-IT" b="1" dirty="0"/>
                <a:t>Chamber</a:t>
              </a:r>
              <a:endParaRPr lang="en-US" b="1" dirty="0"/>
            </a:p>
          </p:txBody>
        </p:sp>
        <p:sp>
          <p:nvSpPr>
            <p:cNvPr id="19" name="TextBox 36">
              <a:extLst>
                <a:ext uri="{FF2B5EF4-FFF2-40B4-BE49-F238E27FC236}">
                  <a16:creationId xmlns:a16="http://schemas.microsoft.com/office/drawing/2014/main" id="{72881841-4AD6-434A-B216-931C45A4B479}"/>
                </a:ext>
              </a:extLst>
            </p:cNvPr>
            <p:cNvSpPr txBox="1"/>
            <p:nvPr/>
          </p:nvSpPr>
          <p:spPr>
            <a:xfrm>
              <a:off x="7733851" y="3532868"/>
              <a:ext cx="1422184" cy="369332"/>
            </a:xfrm>
            <a:prstGeom prst="rect">
              <a:avLst/>
            </a:prstGeom>
            <a:noFill/>
          </p:spPr>
          <p:txBody>
            <a:bodyPr wrap="none" rtlCol="0">
              <a:spAutoFit/>
            </a:bodyPr>
            <a:lstStyle/>
            <a:p>
              <a:r>
                <a:rPr lang="it-IT" dirty="0"/>
                <a:t>Silicon UFSD</a:t>
              </a:r>
              <a:endParaRPr lang="en-US" dirty="0"/>
            </a:p>
          </p:txBody>
        </p:sp>
        <p:sp>
          <p:nvSpPr>
            <p:cNvPr id="20" name="TextBox 37">
              <a:extLst>
                <a:ext uri="{FF2B5EF4-FFF2-40B4-BE49-F238E27FC236}">
                  <a16:creationId xmlns:a16="http://schemas.microsoft.com/office/drawing/2014/main" id="{7395167D-19B0-404D-9668-70E555793D09}"/>
                </a:ext>
              </a:extLst>
            </p:cNvPr>
            <p:cNvSpPr txBox="1"/>
            <p:nvPr/>
          </p:nvSpPr>
          <p:spPr>
            <a:xfrm>
              <a:off x="7182826" y="3915579"/>
              <a:ext cx="1215141" cy="369332"/>
            </a:xfrm>
            <a:prstGeom prst="rect">
              <a:avLst/>
            </a:prstGeom>
            <a:noFill/>
          </p:spPr>
          <p:txBody>
            <a:bodyPr wrap="none" rtlCol="0">
              <a:spAutoFit/>
            </a:bodyPr>
            <a:lstStyle/>
            <a:p>
              <a:r>
                <a:rPr lang="it-IT" dirty="0" err="1"/>
                <a:t>Scintillator</a:t>
              </a:r>
              <a:endParaRPr lang="en-US" dirty="0"/>
            </a:p>
          </p:txBody>
        </p:sp>
        <p:cxnSp>
          <p:nvCxnSpPr>
            <p:cNvPr id="21" name="Straight Arrow Connector 39">
              <a:extLst>
                <a:ext uri="{FF2B5EF4-FFF2-40B4-BE49-F238E27FC236}">
                  <a16:creationId xmlns:a16="http://schemas.microsoft.com/office/drawing/2014/main" id="{C2867C43-44D7-4566-8097-7F242F8B7BCF}"/>
                </a:ext>
              </a:extLst>
            </p:cNvPr>
            <p:cNvCxnSpPr>
              <a:cxnSpLocks/>
              <a:stCxn id="20" idx="0"/>
            </p:cNvCxnSpPr>
            <p:nvPr/>
          </p:nvCxnSpPr>
          <p:spPr>
            <a:xfrm flipH="1" flipV="1">
              <a:off x="7789802" y="3311707"/>
              <a:ext cx="595" cy="603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2" name="TextBox 41">
            <a:extLst>
              <a:ext uri="{FF2B5EF4-FFF2-40B4-BE49-F238E27FC236}">
                <a16:creationId xmlns:a16="http://schemas.microsoft.com/office/drawing/2014/main" id="{29D81DC4-7493-4A12-B7FB-1697E531FED6}"/>
              </a:ext>
            </a:extLst>
          </p:cNvPr>
          <p:cNvSpPr txBox="1"/>
          <p:nvPr/>
        </p:nvSpPr>
        <p:spPr>
          <a:xfrm>
            <a:off x="440334" y="5891276"/>
            <a:ext cx="5031448" cy="369332"/>
          </a:xfrm>
          <a:prstGeom prst="rect">
            <a:avLst/>
          </a:prstGeom>
          <a:noFill/>
        </p:spPr>
        <p:txBody>
          <a:bodyPr wrap="square" rtlCol="0">
            <a:spAutoFit/>
          </a:bodyPr>
          <a:lstStyle/>
          <a:p>
            <a:r>
              <a:rPr lang="it-IT" dirty="0"/>
              <a:t>Gas </a:t>
            </a:r>
            <a:r>
              <a:rPr lang="it-IT" dirty="0" err="1"/>
              <a:t>mixture</a:t>
            </a:r>
            <a:r>
              <a:rPr lang="it-IT" dirty="0"/>
              <a:t>: </a:t>
            </a:r>
            <a:r>
              <a:rPr lang="it-IT" b="1" dirty="0"/>
              <a:t>94.7% TFE + 5% iC4H10+0.3%SF6</a:t>
            </a:r>
          </a:p>
        </p:txBody>
      </p:sp>
      <p:cxnSp>
        <p:nvCxnSpPr>
          <p:cNvPr id="23" name="Straight Arrow Connector 45">
            <a:extLst>
              <a:ext uri="{FF2B5EF4-FFF2-40B4-BE49-F238E27FC236}">
                <a16:creationId xmlns:a16="http://schemas.microsoft.com/office/drawing/2014/main" id="{796B3BDF-3351-404B-9E8F-9C294C214CB8}"/>
              </a:ext>
            </a:extLst>
          </p:cNvPr>
          <p:cNvCxnSpPr>
            <a:cxnSpLocks/>
            <a:stCxn id="19" idx="0"/>
            <a:endCxn id="12" idx="2"/>
          </p:cNvCxnSpPr>
          <p:nvPr/>
        </p:nvCxnSpPr>
        <p:spPr>
          <a:xfrm flipH="1" flipV="1">
            <a:off x="3865403" y="4792873"/>
            <a:ext cx="8666" cy="246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a gomito 23">
            <a:extLst>
              <a:ext uri="{FF2B5EF4-FFF2-40B4-BE49-F238E27FC236}">
                <a16:creationId xmlns:a16="http://schemas.microsoft.com/office/drawing/2014/main" id="{A5C77EA3-8BC7-43DB-9EC0-C34E4F7CFDB5}"/>
              </a:ext>
            </a:extLst>
          </p:cNvPr>
          <p:cNvCxnSpPr>
            <a:cxnSpLocks/>
            <a:stCxn id="18" idx="1"/>
            <a:endCxn id="17" idx="0"/>
          </p:cNvCxnSpPr>
          <p:nvPr/>
        </p:nvCxnSpPr>
        <p:spPr>
          <a:xfrm rot="10800000" flipV="1">
            <a:off x="3519454" y="3807521"/>
            <a:ext cx="77348" cy="59872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5" name="Picture 3" descr="A picture containing indoor, dirty, cluttered&#10;&#10;Description automatically generated">
            <a:extLst>
              <a:ext uri="{FF2B5EF4-FFF2-40B4-BE49-F238E27FC236}">
                <a16:creationId xmlns:a16="http://schemas.microsoft.com/office/drawing/2014/main" id="{5D25E5FB-9F68-4CC1-B810-8E042BEC7C23}"/>
              </a:ext>
            </a:extLst>
          </p:cNvPr>
          <p:cNvPicPr>
            <a:picLocks noChangeAspect="1"/>
          </p:cNvPicPr>
          <p:nvPr/>
        </p:nvPicPr>
        <p:blipFill rotWithShape="1">
          <a:blip r:embed="rId2">
            <a:extLst>
              <a:ext uri="{28A0092B-C50C-407E-A947-70E740481C1C}">
                <a14:useLocalDpi xmlns:a14="http://schemas.microsoft.com/office/drawing/2010/main" val="0"/>
              </a:ext>
            </a:extLst>
          </a:blip>
          <a:srcRect l="12715" t="19167" r="10203"/>
          <a:stretch/>
        </p:blipFill>
        <p:spPr>
          <a:xfrm>
            <a:off x="8430419" y="1771396"/>
            <a:ext cx="3192779" cy="4460522"/>
          </a:xfrm>
          <a:prstGeom prst="rect">
            <a:avLst/>
          </a:prstGeom>
        </p:spPr>
      </p:pic>
      <p:pic>
        <p:nvPicPr>
          <p:cNvPr id="26" name="Picture 4">
            <a:extLst>
              <a:ext uri="{FF2B5EF4-FFF2-40B4-BE49-F238E27FC236}">
                <a16:creationId xmlns:a16="http://schemas.microsoft.com/office/drawing/2014/main" id="{F2D55ACA-5B9A-44E9-BA31-2526C9197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031" y="3880133"/>
            <a:ext cx="3119771" cy="2341778"/>
          </a:xfrm>
          <a:prstGeom prst="rect">
            <a:avLst/>
          </a:prstGeom>
        </p:spPr>
      </p:pic>
      <p:sp>
        <p:nvSpPr>
          <p:cNvPr id="27" name="TextBox 5">
            <a:extLst>
              <a:ext uri="{FF2B5EF4-FFF2-40B4-BE49-F238E27FC236}">
                <a16:creationId xmlns:a16="http://schemas.microsoft.com/office/drawing/2014/main" id="{98505C87-9EDD-4975-801B-1ACCF3ECAE9B}"/>
              </a:ext>
            </a:extLst>
          </p:cNvPr>
          <p:cNvSpPr txBox="1"/>
          <p:nvPr/>
        </p:nvSpPr>
        <p:spPr>
          <a:xfrm>
            <a:off x="6204632" y="3459130"/>
            <a:ext cx="1394484" cy="369332"/>
          </a:xfrm>
          <a:prstGeom prst="rect">
            <a:avLst/>
          </a:prstGeom>
          <a:noFill/>
          <a:ln>
            <a:solidFill>
              <a:schemeClr val="tx1"/>
            </a:solidFill>
          </a:ln>
        </p:spPr>
        <p:txBody>
          <a:bodyPr wrap="none" rtlCol="0">
            <a:spAutoFit/>
          </a:bodyPr>
          <a:lstStyle/>
          <a:p>
            <a:r>
              <a:rPr lang="it-IT" b="1" dirty="0" err="1"/>
              <a:t>Beam</a:t>
            </a:r>
            <a:r>
              <a:rPr lang="it-IT" b="1" dirty="0"/>
              <a:t> </a:t>
            </a:r>
            <a:r>
              <a:rPr lang="it-IT" b="1" dirty="0" err="1"/>
              <a:t>Dump</a:t>
            </a:r>
            <a:endParaRPr lang="en-US" b="1" dirty="0"/>
          </a:p>
        </p:txBody>
      </p:sp>
      <p:sp>
        <p:nvSpPr>
          <p:cNvPr id="30" name="TextBox 13">
            <a:extLst>
              <a:ext uri="{FF2B5EF4-FFF2-40B4-BE49-F238E27FC236}">
                <a16:creationId xmlns:a16="http://schemas.microsoft.com/office/drawing/2014/main" id="{74DA160A-6D5C-44A1-AF69-3526F2EAD804}"/>
              </a:ext>
            </a:extLst>
          </p:cNvPr>
          <p:cNvSpPr txBox="1"/>
          <p:nvPr/>
        </p:nvSpPr>
        <p:spPr>
          <a:xfrm>
            <a:off x="8373802" y="1210068"/>
            <a:ext cx="1922065" cy="369332"/>
          </a:xfrm>
          <a:prstGeom prst="rect">
            <a:avLst/>
          </a:prstGeom>
          <a:noFill/>
        </p:spPr>
        <p:txBody>
          <a:bodyPr wrap="none" rtlCol="0">
            <a:spAutoFit/>
          </a:bodyPr>
          <a:lstStyle/>
          <a:p>
            <a:r>
              <a:rPr lang="it-IT" dirty="0" err="1"/>
              <a:t>Radiation</a:t>
            </a:r>
            <a:r>
              <a:rPr lang="it-IT" dirty="0"/>
              <a:t> monitor</a:t>
            </a:r>
            <a:endParaRPr lang="en-US" dirty="0"/>
          </a:p>
        </p:txBody>
      </p:sp>
      <p:cxnSp>
        <p:nvCxnSpPr>
          <p:cNvPr id="31" name="Straight Arrow Connector 16">
            <a:extLst>
              <a:ext uri="{FF2B5EF4-FFF2-40B4-BE49-F238E27FC236}">
                <a16:creationId xmlns:a16="http://schemas.microsoft.com/office/drawing/2014/main" id="{D3E357D4-D23F-4731-9D58-BCE331EFA67A}"/>
              </a:ext>
            </a:extLst>
          </p:cNvPr>
          <p:cNvCxnSpPr>
            <a:cxnSpLocks/>
          </p:cNvCxnSpPr>
          <p:nvPr/>
        </p:nvCxnSpPr>
        <p:spPr>
          <a:xfrm flipH="1">
            <a:off x="9028350" y="1598358"/>
            <a:ext cx="409235" cy="2171635"/>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18">
            <a:extLst>
              <a:ext uri="{FF2B5EF4-FFF2-40B4-BE49-F238E27FC236}">
                <a16:creationId xmlns:a16="http://schemas.microsoft.com/office/drawing/2014/main" id="{E50775A3-2615-46C7-A97D-04C31C32B15B}"/>
              </a:ext>
            </a:extLst>
          </p:cNvPr>
          <p:cNvSpPr txBox="1"/>
          <p:nvPr/>
        </p:nvSpPr>
        <p:spPr>
          <a:xfrm>
            <a:off x="7605951" y="3449530"/>
            <a:ext cx="754181" cy="369332"/>
          </a:xfrm>
          <a:prstGeom prst="rect">
            <a:avLst/>
          </a:prstGeom>
          <a:noFill/>
        </p:spPr>
        <p:txBody>
          <a:bodyPr wrap="none" rtlCol="0">
            <a:spAutoFit/>
          </a:bodyPr>
          <a:lstStyle/>
          <a:p>
            <a:r>
              <a:rPr lang="it-IT" dirty="0"/>
              <a:t>Setup</a:t>
            </a:r>
          </a:p>
        </p:txBody>
      </p:sp>
      <p:cxnSp>
        <p:nvCxnSpPr>
          <p:cNvPr id="33" name="Straight Arrow Connector 19">
            <a:extLst>
              <a:ext uri="{FF2B5EF4-FFF2-40B4-BE49-F238E27FC236}">
                <a16:creationId xmlns:a16="http://schemas.microsoft.com/office/drawing/2014/main" id="{2FD8862F-E407-4F05-BD0A-EBD85F6A6AD7}"/>
              </a:ext>
            </a:extLst>
          </p:cNvPr>
          <p:cNvCxnSpPr>
            <a:cxnSpLocks/>
            <a:stCxn id="32" idx="3"/>
          </p:cNvCxnSpPr>
          <p:nvPr/>
        </p:nvCxnSpPr>
        <p:spPr>
          <a:xfrm>
            <a:off x="8360132" y="3634196"/>
            <a:ext cx="724811" cy="772621"/>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CasellaDiTesto 42">
            <a:extLst>
              <a:ext uri="{FF2B5EF4-FFF2-40B4-BE49-F238E27FC236}">
                <a16:creationId xmlns:a16="http://schemas.microsoft.com/office/drawing/2014/main" id="{CA1A94D0-2C12-4602-9F20-720FD21405E9}"/>
              </a:ext>
            </a:extLst>
          </p:cNvPr>
          <p:cNvSpPr txBox="1"/>
          <p:nvPr/>
        </p:nvSpPr>
        <p:spPr>
          <a:xfrm>
            <a:off x="429883" y="1278626"/>
            <a:ext cx="7930249" cy="2031325"/>
          </a:xfrm>
          <a:prstGeom prst="rect">
            <a:avLst/>
          </a:prstGeom>
          <a:noFill/>
        </p:spPr>
        <p:txBody>
          <a:bodyPr wrap="square" rtlCol="0">
            <a:spAutoFit/>
          </a:bodyPr>
          <a:lstStyle/>
          <a:p>
            <a:r>
              <a:rPr lang="en-US" dirty="0"/>
              <a:t>The experimental setup consists of three scintillators used as triggers and other prototypes taken as reference. A UFSD silicon detector was coupled to the RCC to improve acceptance with respect to the trigger, nevertheless, given the small dimensions of the prototypes compared to the profile and the intensity of the beam, a compromise was chosen between geometric acceptance and trigger rate. </a:t>
            </a:r>
          </a:p>
          <a:p>
            <a:r>
              <a:rPr lang="en-US" dirty="0"/>
              <a:t>The DAQ device is the CAEN V1742 Digitizer (12 bit, 5 GS/s)</a:t>
            </a:r>
          </a:p>
        </p:txBody>
      </p:sp>
    </p:spTree>
    <p:extLst>
      <p:ext uri="{BB962C8B-B14F-4D97-AF65-F5344CB8AC3E}">
        <p14:creationId xmlns:p14="http://schemas.microsoft.com/office/powerpoint/2010/main" val="102157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FF5483-0499-48B7-A2F5-45704AFE7E31}"/>
              </a:ext>
            </a:extLst>
          </p:cNvPr>
          <p:cNvSpPr>
            <a:spLocks noGrp="1"/>
          </p:cNvSpPr>
          <p:nvPr>
            <p:ph type="title"/>
          </p:nvPr>
        </p:nvSpPr>
        <p:spPr>
          <a:xfrm>
            <a:off x="581192" y="908984"/>
            <a:ext cx="11029616" cy="1188720"/>
          </a:xfrm>
        </p:spPr>
        <p:txBody>
          <a:bodyPr anchor="t" anchorCtr="0"/>
          <a:lstStyle/>
          <a:p>
            <a:r>
              <a:rPr lang="it-IT" dirty="0" err="1"/>
              <a:t>Efficiency</a:t>
            </a:r>
            <a:endParaRPr lang="en-US" dirty="0"/>
          </a:p>
        </p:txBody>
      </p:sp>
      <p:sp>
        <p:nvSpPr>
          <p:cNvPr id="4" name="Segnaposto data 3">
            <a:extLst>
              <a:ext uri="{FF2B5EF4-FFF2-40B4-BE49-F238E27FC236}">
                <a16:creationId xmlns:a16="http://schemas.microsoft.com/office/drawing/2014/main" id="{F937D33A-A76F-419E-8263-3D3429E10BBD}"/>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199FBB48-791E-4583-882D-062D86486462}"/>
              </a:ext>
            </a:extLst>
          </p:cNvPr>
          <p:cNvSpPr>
            <a:spLocks noGrp="1"/>
          </p:cNvSpPr>
          <p:nvPr>
            <p:ph type="ftr" sz="quarter" idx="11"/>
          </p:nvPr>
        </p:nvSpPr>
        <p:spPr/>
        <p:txBody>
          <a:bodyPr/>
          <a:lstStyle/>
          <a:p>
            <a:pPr rtl="0"/>
            <a:endParaRPr lang="en-US" dirty="0"/>
          </a:p>
        </p:txBody>
      </p:sp>
      <p:pic>
        <p:nvPicPr>
          <p:cNvPr id="19" name="Segnaposto contenuto 18">
            <a:extLst>
              <a:ext uri="{FF2B5EF4-FFF2-40B4-BE49-F238E27FC236}">
                <a16:creationId xmlns:a16="http://schemas.microsoft.com/office/drawing/2014/main" id="{BC2967C6-92D6-4913-AE66-A5070956DBD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015" r="8137"/>
          <a:stretch/>
        </p:blipFill>
        <p:spPr>
          <a:xfrm>
            <a:off x="4336802" y="1102952"/>
            <a:ext cx="7350206" cy="3928900"/>
          </a:xfrm>
        </p:spPr>
      </p:pic>
      <p:sp>
        <p:nvSpPr>
          <p:cNvPr id="21" name="CasellaDiTesto 20">
            <a:extLst>
              <a:ext uri="{FF2B5EF4-FFF2-40B4-BE49-F238E27FC236}">
                <a16:creationId xmlns:a16="http://schemas.microsoft.com/office/drawing/2014/main" id="{5E02F637-ED69-4ADB-B6C7-07E1C0203426}"/>
              </a:ext>
            </a:extLst>
          </p:cNvPr>
          <p:cNvSpPr txBox="1"/>
          <p:nvPr/>
        </p:nvSpPr>
        <p:spPr>
          <a:xfrm>
            <a:off x="581192" y="1615532"/>
            <a:ext cx="4019383" cy="3416320"/>
          </a:xfrm>
          <a:prstGeom prst="rect">
            <a:avLst/>
          </a:prstGeom>
          <a:noFill/>
        </p:spPr>
        <p:txBody>
          <a:bodyPr wrap="square" rtlCol="0">
            <a:spAutoFit/>
          </a:bodyPr>
          <a:lstStyle/>
          <a:p>
            <a:r>
              <a:rPr lang="en-US" dirty="0"/>
              <a:t>The efficiency was measured using a threshold set at 5 standard deviations from the mean value of the noise pedestal of the digitizer (about 5 mV).</a:t>
            </a:r>
          </a:p>
          <a:p>
            <a:endParaRPr lang="en-US" dirty="0"/>
          </a:p>
          <a:p>
            <a:r>
              <a:rPr lang="en-US" dirty="0"/>
              <a:t>No preamplifier was used in order to preserve the shape of the signal. </a:t>
            </a:r>
          </a:p>
          <a:p>
            <a:endParaRPr lang="en-US" dirty="0"/>
          </a:p>
          <a:p>
            <a:r>
              <a:rPr lang="en-US" dirty="0"/>
              <a:t>In addition to the trigger signal, the coincidence of three other detectors on the beam line was requested offline.</a:t>
            </a:r>
          </a:p>
          <a:p>
            <a:endParaRPr lang="en-US" dirty="0"/>
          </a:p>
        </p:txBody>
      </p:sp>
      <p:sp>
        <p:nvSpPr>
          <p:cNvPr id="22" name="CasellaDiTesto 21">
            <a:extLst>
              <a:ext uri="{FF2B5EF4-FFF2-40B4-BE49-F238E27FC236}">
                <a16:creationId xmlns:a16="http://schemas.microsoft.com/office/drawing/2014/main" id="{A965E7F7-61D5-41BA-B1EE-87CAD8418BD7}"/>
              </a:ext>
            </a:extLst>
          </p:cNvPr>
          <p:cNvSpPr txBox="1"/>
          <p:nvPr/>
        </p:nvSpPr>
        <p:spPr>
          <a:xfrm>
            <a:off x="581192" y="4868633"/>
            <a:ext cx="11029616" cy="1477328"/>
          </a:xfrm>
          <a:prstGeom prst="rect">
            <a:avLst/>
          </a:prstGeom>
          <a:noFill/>
        </p:spPr>
        <p:txBody>
          <a:bodyPr wrap="square" rtlCol="0">
            <a:spAutoFit/>
          </a:bodyPr>
          <a:lstStyle/>
          <a:p>
            <a:r>
              <a:rPr lang="en-US" dirty="0"/>
              <a:t>The trend of the efficiency curves clearly shows the asymmetrical response of the detector with respect to the bias voltage. In the case of positive bias, in which the multiplication occurs mainly in the first steps, the efficiency knee shifts towards higher voltage values. A reduction in the plateau value is also observed, indicating that the useful gap is thinner than in the case of negative polarization.</a:t>
            </a:r>
          </a:p>
          <a:p>
            <a:endParaRPr lang="en-US" dirty="0"/>
          </a:p>
        </p:txBody>
      </p:sp>
      <p:pic>
        <p:nvPicPr>
          <p:cNvPr id="38" name="Immagine 37">
            <a:extLst>
              <a:ext uri="{FF2B5EF4-FFF2-40B4-BE49-F238E27FC236}">
                <a16:creationId xmlns:a16="http://schemas.microsoft.com/office/drawing/2014/main" id="{A96D2AD2-A4EA-4493-A5AD-3CC225D473E7}"/>
              </a:ext>
            </a:extLst>
          </p:cNvPr>
          <p:cNvPicPr>
            <a:picLocks noChangeAspect="1"/>
          </p:cNvPicPr>
          <p:nvPr/>
        </p:nvPicPr>
        <p:blipFill rotWithShape="1">
          <a:blip r:embed="rId3"/>
          <a:srcRect l="69142" t="27572" r="12421" b="15139"/>
          <a:stretch/>
        </p:blipFill>
        <p:spPr>
          <a:xfrm>
            <a:off x="10267951" y="2389090"/>
            <a:ext cx="1261172" cy="2204288"/>
          </a:xfrm>
          <a:prstGeom prst="rect">
            <a:avLst/>
          </a:prstGeom>
        </p:spPr>
      </p:pic>
      <p:sp>
        <p:nvSpPr>
          <p:cNvPr id="39" name="CasellaDiTesto 38">
            <a:extLst>
              <a:ext uri="{FF2B5EF4-FFF2-40B4-BE49-F238E27FC236}">
                <a16:creationId xmlns:a16="http://schemas.microsoft.com/office/drawing/2014/main" id="{C8B3E380-7C1E-4595-8473-8725FF21B995}"/>
              </a:ext>
            </a:extLst>
          </p:cNvPr>
          <p:cNvSpPr txBox="1"/>
          <p:nvPr/>
        </p:nvSpPr>
        <p:spPr>
          <a:xfrm>
            <a:off x="5705475" y="1615532"/>
            <a:ext cx="1037207" cy="646331"/>
          </a:xfrm>
          <a:prstGeom prst="rect">
            <a:avLst/>
          </a:prstGeom>
          <a:noFill/>
        </p:spPr>
        <p:txBody>
          <a:bodyPr wrap="none" rtlCol="0">
            <a:spAutoFit/>
          </a:bodyPr>
          <a:lstStyle/>
          <a:p>
            <a:r>
              <a:rPr lang="it-IT" b="1" dirty="0"/>
              <a:t>Negative</a:t>
            </a:r>
          </a:p>
          <a:p>
            <a:r>
              <a:rPr lang="it-IT" b="1" dirty="0">
                <a:solidFill>
                  <a:srgbClr val="FF0000"/>
                </a:solidFill>
              </a:rPr>
              <a:t>Positive</a:t>
            </a:r>
            <a:endParaRPr lang="en-US" b="1" dirty="0">
              <a:solidFill>
                <a:srgbClr val="FF0000"/>
              </a:solidFill>
            </a:endParaRPr>
          </a:p>
        </p:txBody>
      </p:sp>
      <p:pic>
        <p:nvPicPr>
          <p:cNvPr id="6" name="Immagine 5">
            <a:extLst>
              <a:ext uri="{FF2B5EF4-FFF2-40B4-BE49-F238E27FC236}">
                <a16:creationId xmlns:a16="http://schemas.microsoft.com/office/drawing/2014/main" id="{D33B162F-78F2-437B-9D35-A416AD4BCBB1}"/>
              </a:ext>
            </a:extLst>
          </p:cNvPr>
          <p:cNvPicPr>
            <a:picLocks noChangeAspect="1"/>
          </p:cNvPicPr>
          <p:nvPr/>
        </p:nvPicPr>
        <p:blipFill rotWithShape="1">
          <a:blip r:embed="rId4"/>
          <a:srcRect l="58828" t="27572" r="23594" b="15139"/>
          <a:stretch/>
        </p:blipFill>
        <p:spPr>
          <a:xfrm>
            <a:off x="10324382" y="2430594"/>
            <a:ext cx="1148310" cy="2105148"/>
          </a:xfrm>
          <a:prstGeom prst="rect">
            <a:avLst/>
          </a:prstGeom>
        </p:spPr>
      </p:pic>
    </p:spTree>
    <p:extLst>
      <p:ext uri="{BB962C8B-B14F-4D97-AF65-F5344CB8AC3E}">
        <p14:creationId xmlns:p14="http://schemas.microsoft.com/office/powerpoint/2010/main" val="373271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FCEC0-C5CB-43BB-8C6F-EE87D2EA7E19}"/>
              </a:ext>
            </a:extLst>
          </p:cNvPr>
          <p:cNvSpPr>
            <a:spLocks noGrp="1"/>
          </p:cNvSpPr>
          <p:nvPr>
            <p:ph type="title"/>
          </p:nvPr>
        </p:nvSpPr>
        <p:spPr/>
        <p:txBody>
          <a:bodyPr anchor="t" anchorCtr="0"/>
          <a:lstStyle/>
          <a:p>
            <a:r>
              <a:rPr lang="it-IT" dirty="0" err="1"/>
              <a:t>Amplitude</a:t>
            </a:r>
            <a:r>
              <a:rPr lang="it-IT" dirty="0"/>
              <a:t> </a:t>
            </a:r>
            <a:r>
              <a:rPr lang="it-IT" dirty="0" err="1"/>
              <a:t>distribution</a:t>
            </a:r>
            <a:endParaRPr lang="en-US" dirty="0"/>
          </a:p>
        </p:txBody>
      </p:sp>
      <p:sp>
        <p:nvSpPr>
          <p:cNvPr id="4" name="Segnaposto data 3">
            <a:extLst>
              <a:ext uri="{FF2B5EF4-FFF2-40B4-BE49-F238E27FC236}">
                <a16:creationId xmlns:a16="http://schemas.microsoft.com/office/drawing/2014/main" id="{26074A90-601E-4D20-928C-B311EE990C91}"/>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B3FA4C2B-BA09-4042-99E9-D9EEC8C7FBAA}"/>
              </a:ext>
            </a:extLst>
          </p:cNvPr>
          <p:cNvSpPr>
            <a:spLocks noGrp="1"/>
          </p:cNvSpPr>
          <p:nvPr>
            <p:ph type="ftr" sz="quarter" idx="11"/>
          </p:nvPr>
        </p:nvSpPr>
        <p:spPr/>
        <p:txBody>
          <a:bodyPr/>
          <a:lstStyle/>
          <a:p>
            <a:pPr rtl="0"/>
            <a:endParaRPr lang="en-US" dirty="0"/>
          </a:p>
        </p:txBody>
      </p:sp>
      <p:pic>
        <p:nvPicPr>
          <p:cNvPr id="7" name="Immagine 6">
            <a:extLst>
              <a:ext uri="{FF2B5EF4-FFF2-40B4-BE49-F238E27FC236}">
                <a16:creationId xmlns:a16="http://schemas.microsoft.com/office/drawing/2014/main" id="{1F7FF79D-94EC-48A1-A8E1-4B1580F25075}"/>
              </a:ext>
            </a:extLst>
          </p:cNvPr>
          <p:cNvPicPr>
            <a:picLocks noChangeAspect="1"/>
          </p:cNvPicPr>
          <p:nvPr/>
        </p:nvPicPr>
        <p:blipFill rotWithShape="1">
          <a:blip r:embed="rId2"/>
          <a:srcRect l="7733" t="19722" r="12656" b="6330"/>
          <a:stretch/>
        </p:blipFill>
        <p:spPr>
          <a:xfrm>
            <a:off x="6173009" y="3360669"/>
            <a:ext cx="5710681" cy="2983826"/>
          </a:xfrm>
          <a:prstGeom prst="rect">
            <a:avLst/>
          </a:prstGeom>
        </p:spPr>
      </p:pic>
      <p:pic>
        <p:nvPicPr>
          <p:cNvPr id="9" name="Immagine 8">
            <a:extLst>
              <a:ext uri="{FF2B5EF4-FFF2-40B4-BE49-F238E27FC236}">
                <a16:creationId xmlns:a16="http://schemas.microsoft.com/office/drawing/2014/main" id="{F7F7B37A-0C65-4D53-A320-95242CD6419A}"/>
              </a:ext>
            </a:extLst>
          </p:cNvPr>
          <p:cNvPicPr>
            <a:picLocks noChangeAspect="1"/>
          </p:cNvPicPr>
          <p:nvPr/>
        </p:nvPicPr>
        <p:blipFill rotWithShape="1">
          <a:blip r:embed="rId3"/>
          <a:srcRect l="8047" t="19722" r="13516" b="6329"/>
          <a:stretch/>
        </p:blipFill>
        <p:spPr>
          <a:xfrm>
            <a:off x="537998" y="3360669"/>
            <a:ext cx="5667208" cy="3005350"/>
          </a:xfrm>
          <a:prstGeom prst="rect">
            <a:avLst/>
          </a:prstGeom>
        </p:spPr>
      </p:pic>
      <p:pic>
        <p:nvPicPr>
          <p:cNvPr id="11" name="Immagine 10">
            <a:extLst>
              <a:ext uri="{FF2B5EF4-FFF2-40B4-BE49-F238E27FC236}">
                <a16:creationId xmlns:a16="http://schemas.microsoft.com/office/drawing/2014/main" id="{0D617441-0A07-470E-8530-C7A3C147C72C}"/>
              </a:ext>
            </a:extLst>
          </p:cNvPr>
          <p:cNvPicPr>
            <a:picLocks noChangeAspect="1"/>
          </p:cNvPicPr>
          <p:nvPr/>
        </p:nvPicPr>
        <p:blipFill rotWithShape="1">
          <a:blip r:embed="rId4"/>
          <a:srcRect l="69142" t="27572" r="12421" b="15139"/>
          <a:stretch/>
        </p:blipFill>
        <p:spPr>
          <a:xfrm>
            <a:off x="10350795" y="1009887"/>
            <a:ext cx="1247775" cy="2180873"/>
          </a:xfrm>
          <a:prstGeom prst="rect">
            <a:avLst/>
          </a:prstGeom>
        </p:spPr>
      </p:pic>
      <p:sp>
        <p:nvSpPr>
          <p:cNvPr id="12" name="CasellaDiTesto 11">
            <a:extLst>
              <a:ext uri="{FF2B5EF4-FFF2-40B4-BE49-F238E27FC236}">
                <a16:creationId xmlns:a16="http://schemas.microsoft.com/office/drawing/2014/main" id="{C3FF4A22-E88D-436C-92F1-4A5D8A7FC065}"/>
              </a:ext>
            </a:extLst>
          </p:cNvPr>
          <p:cNvSpPr txBox="1"/>
          <p:nvPr/>
        </p:nvSpPr>
        <p:spPr>
          <a:xfrm>
            <a:off x="3076243" y="3662450"/>
            <a:ext cx="1037207" cy="646331"/>
          </a:xfrm>
          <a:prstGeom prst="rect">
            <a:avLst/>
          </a:prstGeom>
          <a:noFill/>
        </p:spPr>
        <p:txBody>
          <a:bodyPr wrap="none" rtlCol="0">
            <a:spAutoFit/>
          </a:bodyPr>
          <a:lstStyle/>
          <a:p>
            <a:r>
              <a:rPr lang="it-IT" b="1" dirty="0"/>
              <a:t>Negative</a:t>
            </a:r>
          </a:p>
          <a:p>
            <a:r>
              <a:rPr lang="it-IT" b="1" dirty="0">
                <a:solidFill>
                  <a:srgbClr val="FF0000"/>
                </a:solidFill>
              </a:rPr>
              <a:t>Positive</a:t>
            </a:r>
            <a:endParaRPr lang="en-US" b="1" dirty="0">
              <a:solidFill>
                <a:srgbClr val="FF0000"/>
              </a:solidFill>
            </a:endParaRPr>
          </a:p>
        </p:txBody>
      </p:sp>
      <p:sp>
        <p:nvSpPr>
          <p:cNvPr id="13" name="CasellaDiTesto 12">
            <a:extLst>
              <a:ext uri="{FF2B5EF4-FFF2-40B4-BE49-F238E27FC236}">
                <a16:creationId xmlns:a16="http://schemas.microsoft.com/office/drawing/2014/main" id="{42A910E2-F45D-465B-B040-7B46FFE7BB12}"/>
              </a:ext>
            </a:extLst>
          </p:cNvPr>
          <p:cNvSpPr txBox="1"/>
          <p:nvPr/>
        </p:nvSpPr>
        <p:spPr>
          <a:xfrm>
            <a:off x="6979798" y="3662450"/>
            <a:ext cx="1037207" cy="646331"/>
          </a:xfrm>
          <a:prstGeom prst="rect">
            <a:avLst/>
          </a:prstGeom>
          <a:noFill/>
        </p:spPr>
        <p:txBody>
          <a:bodyPr wrap="none" rtlCol="0">
            <a:spAutoFit/>
          </a:bodyPr>
          <a:lstStyle/>
          <a:p>
            <a:r>
              <a:rPr lang="it-IT" b="1" dirty="0"/>
              <a:t>Negative</a:t>
            </a:r>
          </a:p>
          <a:p>
            <a:r>
              <a:rPr lang="it-IT" b="1" dirty="0">
                <a:solidFill>
                  <a:srgbClr val="FF0000"/>
                </a:solidFill>
              </a:rPr>
              <a:t>Positive</a:t>
            </a:r>
            <a:endParaRPr lang="en-US" b="1" dirty="0">
              <a:solidFill>
                <a:srgbClr val="FF0000"/>
              </a:solidFill>
            </a:endParaRPr>
          </a:p>
        </p:txBody>
      </p:sp>
      <p:sp>
        <p:nvSpPr>
          <p:cNvPr id="14" name="CasellaDiTesto 13">
            <a:extLst>
              <a:ext uri="{FF2B5EF4-FFF2-40B4-BE49-F238E27FC236}">
                <a16:creationId xmlns:a16="http://schemas.microsoft.com/office/drawing/2014/main" id="{DFF329AB-5248-48A9-AEA9-6E533C50C985}"/>
              </a:ext>
            </a:extLst>
          </p:cNvPr>
          <p:cNvSpPr txBox="1"/>
          <p:nvPr/>
        </p:nvSpPr>
        <p:spPr>
          <a:xfrm>
            <a:off x="593430" y="1290711"/>
            <a:ext cx="9745127" cy="1754326"/>
          </a:xfrm>
          <a:prstGeom prst="rect">
            <a:avLst/>
          </a:prstGeom>
          <a:noFill/>
        </p:spPr>
        <p:txBody>
          <a:bodyPr wrap="square" rtlCol="0">
            <a:spAutoFit/>
          </a:bodyPr>
          <a:lstStyle/>
          <a:p>
            <a:br>
              <a:rPr lang="en-US" dirty="0"/>
            </a:br>
            <a:r>
              <a:rPr lang="en-US" b="0" i="0" dirty="0">
                <a:solidFill>
                  <a:srgbClr val="202124"/>
                </a:solidFill>
                <a:effectLst/>
                <a:latin typeface="arial" panose="020B0604020202020204" pitchFamily="34" charset="0"/>
              </a:rPr>
              <a:t>The amplitude distributions of the signals reflect what has been observed in the measurement of efficiency. The signals produced under positive polarization conditions are significantly smaller.</a:t>
            </a:r>
          </a:p>
          <a:p>
            <a:r>
              <a:rPr lang="en-US" dirty="0"/>
              <a:t>Despite the very large amplitude of the signals, the temporal analysis shows that the working regime is that of a saturated avalanche</a:t>
            </a:r>
          </a:p>
        </p:txBody>
      </p:sp>
      <p:pic>
        <p:nvPicPr>
          <p:cNvPr id="15" name="Immagine 14">
            <a:extLst>
              <a:ext uri="{FF2B5EF4-FFF2-40B4-BE49-F238E27FC236}">
                <a16:creationId xmlns:a16="http://schemas.microsoft.com/office/drawing/2014/main" id="{F96D95A7-BCA0-491A-B975-3C304FF28514}"/>
              </a:ext>
            </a:extLst>
          </p:cNvPr>
          <p:cNvPicPr>
            <a:picLocks noChangeAspect="1"/>
          </p:cNvPicPr>
          <p:nvPr/>
        </p:nvPicPr>
        <p:blipFill rotWithShape="1">
          <a:blip r:embed="rId5"/>
          <a:srcRect l="58828" t="27572" r="23594" b="15139"/>
          <a:stretch/>
        </p:blipFill>
        <p:spPr>
          <a:xfrm>
            <a:off x="10350794" y="1009887"/>
            <a:ext cx="1172413" cy="2149335"/>
          </a:xfrm>
          <a:prstGeom prst="rect">
            <a:avLst/>
          </a:prstGeom>
        </p:spPr>
      </p:pic>
    </p:spTree>
    <p:extLst>
      <p:ext uri="{BB962C8B-B14F-4D97-AF65-F5344CB8AC3E}">
        <p14:creationId xmlns:p14="http://schemas.microsoft.com/office/powerpoint/2010/main" val="3541715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F60A0A-066F-4F26-80EF-5AB5F1294974}"/>
              </a:ext>
            </a:extLst>
          </p:cNvPr>
          <p:cNvSpPr>
            <a:spLocks noGrp="1"/>
          </p:cNvSpPr>
          <p:nvPr>
            <p:ph type="title"/>
          </p:nvPr>
        </p:nvSpPr>
        <p:spPr/>
        <p:txBody>
          <a:bodyPr/>
          <a:lstStyle/>
          <a:p>
            <a:r>
              <a:rPr lang="it-IT" dirty="0"/>
              <a:t>0.2 </a:t>
            </a:r>
            <a:r>
              <a:rPr lang="it-IT" cap="none" dirty="0"/>
              <a:t>mm</a:t>
            </a:r>
            <a:r>
              <a:rPr lang="it-IT" dirty="0"/>
              <a:t> RPC Time </a:t>
            </a:r>
            <a:r>
              <a:rPr lang="it-IT" dirty="0" err="1"/>
              <a:t>Resolution</a:t>
            </a:r>
            <a:endParaRPr lang="en-US" dirty="0"/>
          </a:p>
        </p:txBody>
      </p:sp>
      <p:sp>
        <p:nvSpPr>
          <p:cNvPr id="4" name="Segnaposto data 3">
            <a:extLst>
              <a:ext uri="{FF2B5EF4-FFF2-40B4-BE49-F238E27FC236}">
                <a16:creationId xmlns:a16="http://schemas.microsoft.com/office/drawing/2014/main" id="{145664C0-B2E7-4D14-A471-AF07477B270B}"/>
              </a:ext>
            </a:extLst>
          </p:cNvPr>
          <p:cNvSpPr>
            <a:spLocks noGrp="1"/>
          </p:cNvSpPr>
          <p:nvPr>
            <p:ph type="dt" sz="half" idx="10"/>
          </p:nvPr>
        </p:nvSpPr>
        <p:spPr/>
        <p:txBody>
          <a:bodyPr/>
          <a:lstStyle/>
          <a:p>
            <a:pPr rtl="0"/>
            <a:r>
              <a:rPr lang="en-US"/>
              <a:t>21/02/2022</a:t>
            </a:r>
            <a:endParaRPr lang="en-US" dirty="0"/>
          </a:p>
        </p:txBody>
      </p:sp>
      <p:sp>
        <p:nvSpPr>
          <p:cNvPr id="5" name="Segnaposto piè di pagina 4">
            <a:extLst>
              <a:ext uri="{FF2B5EF4-FFF2-40B4-BE49-F238E27FC236}">
                <a16:creationId xmlns:a16="http://schemas.microsoft.com/office/drawing/2014/main" id="{F7CE7B99-0068-4D5C-A60B-2362C9B7EE29}"/>
              </a:ext>
            </a:extLst>
          </p:cNvPr>
          <p:cNvSpPr>
            <a:spLocks noGrp="1"/>
          </p:cNvSpPr>
          <p:nvPr>
            <p:ph type="ftr" sz="quarter" idx="11"/>
          </p:nvPr>
        </p:nvSpPr>
        <p:spPr/>
        <p:txBody>
          <a:bodyPr/>
          <a:lstStyle/>
          <a:p>
            <a:pPr rtl="0"/>
            <a:endParaRPr lang="en-US" dirty="0"/>
          </a:p>
        </p:txBody>
      </p:sp>
      <p:pic>
        <p:nvPicPr>
          <p:cNvPr id="7" name="Immagine 6">
            <a:extLst>
              <a:ext uri="{FF2B5EF4-FFF2-40B4-BE49-F238E27FC236}">
                <a16:creationId xmlns:a16="http://schemas.microsoft.com/office/drawing/2014/main" id="{0C62A54A-26D6-4888-B532-0004BC4686D1}"/>
              </a:ext>
            </a:extLst>
          </p:cNvPr>
          <p:cNvPicPr>
            <a:picLocks noChangeAspect="1"/>
          </p:cNvPicPr>
          <p:nvPr/>
        </p:nvPicPr>
        <p:blipFill rotWithShape="1">
          <a:blip r:embed="rId2"/>
          <a:srcRect l="14376" t="22526" r="14608" b="10239"/>
          <a:stretch/>
        </p:blipFill>
        <p:spPr>
          <a:xfrm>
            <a:off x="581192" y="2070010"/>
            <a:ext cx="7839075" cy="4174770"/>
          </a:xfrm>
          <a:prstGeom prst="rect">
            <a:avLst/>
          </a:prstGeom>
        </p:spPr>
      </p:pic>
      <p:sp>
        <p:nvSpPr>
          <p:cNvPr id="8" name="CasellaDiTesto 7">
            <a:extLst>
              <a:ext uri="{FF2B5EF4-FFF2-40B4-BE49-F238E27FC236}">
                <a16:creationId xmlns:a16="http://schemas.microsoft.com/office/drawing/2014/main" id="{83E638F9-52B9-4946-BE34-05843A8B3406}"/>
              </a:ext>
            </a:extLst>
          </p:cNvPr>
          <p:cNvSpPr txBox="1"/>
          <p:nvPr/>
        </p:nvSpPr>
        <p:spPr>
          <a:xfrm>
            <a:off x="8543925" y="2864733"/>
            <a:ext cx="2844799" cy="2585323"/>
          </a:xfrm>
          <a:prstGeom prst="rect">
            <a:avLst/>
          </a:prstGeom>
          <a:noFill/>
        </p:spPr>
        <p:txBody>
          <a:bodyPr wrap="square" rtlCol="0">
            <a:spAutoFit/>
          </a:bodyPr>
          <a:lstStyle/>
          <a:p>
            <a:r>
              <a:rPr lang="en-US" dirty="0"/>
              <a:t>The time resolution of the double 0.2 mm  gap RPC detector was estimated by measuring the time of flight compared to a 0.5 mm gas gap RPC detector.</a:t>
            </a:r>
          </a:p>
          <a:p>
            <a:r>
              <a:rPr lang="en-US" dirty="0"/>
              <a:t>Total jitter is dominated by fluctuations from the 0.5mm detector.</a:t>
            </a:r>
          </a:p>
        </p:txBody>
      </p:sp>
    </p:spTree>
    <p:extLst>
      <p:ext uri="{BB962C8B-B14F-4D97-AF65-F5344CB8AC3E}">
        <p14:creationId xmlns:p14="http://schemas.microsoft.com/office/powerpoint/2010/main" val="3160268143"/>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863_TF33552983" id="{792024A4-83F0-453F-A4BD-1CB3E5CCBFB1}" vid="{E95525AB-6E82-4195-972A-6448D521CC3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{A855A1FE-6EDC-4C7D-9F8E-DFF5558BD96B}tf33552983_win32</Template>
  <TotalTime>4973</TotalTime>
  <Words>1372</Words>
  <Application>Microsoft Office PowerPoint</Application>
  <PresentationFormat>Widescreen</PresentationFormat>
  <Paragraphs>168</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vt:lpstr>
      <vt:lpstr>Calibri</vt:lpstr>
      <vt:lpstr>Cambria Math</vt:lpstr>
      <vt:lpstr>Franklin Gothic Book</vt:lpstr>
      <vt:lpstr>Franklin Gothic Demi</vt:lpstr>
      <vt:lpstr>Wingdings 2</vt:lpstr>
      <vt:lpstr>DividendVTI</vt:lpstr>
      <vt:lpstr>UpDates on Resistive Cylindrical Chambers test</vt:lpstr>
      <vt:lpstr>Planar geometry weakness</vt:lpstr>
      <vt:lpstr>Cylindrical Geometry: Why?</vt:lpstr>
      <vt:lpstr>Aim of the test</vt:lpstr>
      <vt:lpstr>Experimental Facility </vt:lpstr>
      <vt:lpstr>Experimental Set-up</vt:lpstr>
      <vt:lpstr>Efficiency</vt:lpstr>
      <vt:lpstr>Amplitude distribution</vt:lpstr>
      <vt:lpstr>0.2 mm RPC Time Resolution</vt:lpstr>
      <vt:lpstr>Time response (1)</vt:lpstr>
      <vt:lpstr>Time response (2)</vt:lpstr>
      <vt:lpstr>Time resolution</vt:lpstr>
      <vt:lpstr>Efficiency with Front-End preamplifier</vt:lpstr>
      <vt:lpstr>Test in progress</vt:lpstr>
      <vt:lpstr>Detectors under construction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Moderation of the avalanche gas discharge through a quasi-uniform electric field device: the Resistive Cylindrical Chamber</dc:title>
  <dc:creator>Alessandro Rocchi</dc:creator>
  <cp:lastModifiedBy>Alessandro Rocchi</cp:lastModifiedBy>
  <cp:revision>4</cp:revision>
  <dcterms:created xsi:type="dcterms:W3CDTF">2022-02-18T18:37:19Z</dcterms:created>
  <dcterms:modified xsi:type="dcterms:W3CDTF">2024-09-12T15:45:45Z</dcterms:modified>
</cp:coreProperties>
</file>